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2" r:id="rId3"/>
    <p:sldMasterId id="2147483663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</p:sldIdLst>
  <p:sldSz cy="5143500" cx="9144000"/>
  <p:notesSz cx="6858000" cy="9144000"/>
  <p:embeddedFontLst>
    <p:embeddedFont>
      <p:font typeface="Anton"/>
      <p:regular r:id="rId47"/>
    </p:embeddedFont>
    <p:embeddedFont>
      <p:font typeface="Rokkitt"/>
      <p:regular r:id="rId48"/>
      <p:bold r:id="rId49"/>
    </p:embeddedFont>
    <p:embeddedFont>
      <p:font typeface="Proxima Nova"/>
      <p:regular r:id="rId50"/>
      <p:bold r:id="rId51"/>
      <p:italic r:id="rId52"/>
      <p:boldItalic r:id="rId53"/>
    </p:embeddedFont>
    <p:embeddedFont>
      <p:font typeface="Arvo"/>
      <p:regular r:id="rId54"/>
      <p:bold r:id="rId55"/>
      <p:italic r:id="rId56"/>
      <p:boldItalic r:id="rId57"/>
    </p:embeddedFont>
    <p:embeddedFont>
      <p:font typeface="Yanone Kaffeesatz"/>
      <p:regular r:id="rId58"/>
      <p:bold r:id="rId59"/>
    </p:embeddedFont>
    <p:embeddedFont>
      <p:font typeface="Proxima Nova Semibold"/>
      <p:regular r:id="rId60"/>
      <p:bold r:id="rId61"/>
      <p:boldItalic r:id="rId62"/>
    </p:embeddedFont>
    <p:embeddedFont>
      <p:font typeface="Zilla Slab"/>
      <p:regular r:id="rId63"/>
      <p:bold r:id="rId64"/>
      <p:italic r:id="rId65"/>
    </p:embeddedFont>
    <p:embeddedFont>
      <p:font typeface="Barlow Semi Condensed"/>
      <p:regular r:id="rId66"/>
      <p:bold r:id="rId67"/>
      <p:italic r:id="rId68"/>
      <p:boldItalic r:id="rId69"/>
    </p:embeddedFont>
    <p:embeddedFont>
      <p:font typeface="Zilla Slab Light"/>
      <p:bold r:id="rId70"/>
      <p:boldItalic r:id="rId71"/>
    </p:embeddedFont>
    <p:embeddedFont>
      <p:font typeface="Roboto Slab Regular"/>
      <p:regular r:id="rId72"/>
      <p:bold r:id="rId73"/>
    </p:embeddedFont>
    <p:embeddedFont>
      <p:font typeface="Barlow Semi Condensed SemiBold"/>
      <p:regular r:id="rId74"/>
      <p:bold r:id="rId75"/>
      <p:italic r:id="rId76"/>
      <p:boldItalic r:id="rId7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Rokkitt-regular.fntdata"/><Relationship Id="rId47" Type="http://schemas.openxmlformats.org/officeDocument/2006/relationships/font" Target="fonts/Anton-regular.fntdata"/><Relationship Id="rId49" Type="http://schemas.openxmlformats.org/officeDocument/2006/relationships/font" Target="fonts/Rokkitt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font" Target="fonts/RobotoSlabRegular-bold.fntdata"/><Relationship Id="rId72" Type="http://schemas.openxmlformats.org/officeDocument/2006/relationships/font" Target="fonts/RobotoSlabRegular-regular.fntdata"/><Relationship Id="rId31" Type="http://schemas.openxmlformats.org/officeDocument/2006/relationships/slide" Target="slides/slide26.xml"/><Relationship Id="rId75" Type="http://schemas.openxmlformats.org/officeDocument/2006/relationships/font" Target="fonts/BarlowSemiCondensedSemiBold-bold.fntdata"/><Relationship Id="rId30" Type="http://schemas.openxmlformats.org/officeDocument/2006/relationships/slide" Target="slides/slide25.xml"/><Relationship Id="rId74" Type="http://schemas.openxmlformats.org/officeDocument/2006/relationships/font" Target="fonts/BarlowSemiCondensedSemiBold-regular.fntdata"/><Relationship Id="rId33" Type="http://schemas.openxmlformats.org/officeDocument/2006/relationships/slide" Target="slides/slide28.xml"/><Relationship Id="rId77" Type="http://schemas.openxmlformats.org/officeDocument/2006/relationships/font" Target="fonts/BarlowSemiCondensedSemiBold-boldItalic.fntdata"/><Relationship Id="rId32" Type="http://schemas.openxmlformats.org/officeDocument/2006/relationships/slide" Target="slides/slide27.xml"/><Relationship Id="rId76" Type="http://schemas.openxmlformats.org/officeDocument/2006/relationships/font" Target="fonts/BarlowSemiCondensedSemiBold-italic.fntdata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71" Type="http://schemas.openxmlformats.org/officeDocument/2006/relationships/font" Target="fonts/ZillaSlabLight-boldItalic.fntdata"/><Relationship Id="rId70" Type="http://schemas.openxmlformats.org/officeDocument/2006/relationships/font" Target="fonts/ZillaSlabLight-bold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ProximaNovaSemibold-boldItalic.fntdata"/><Relationship Id="rId61" Type="http://schemas.openxmlformats.org/officeDocument/2006/relationships/font" Target="fonts/ProximaNovaSemibold-bold.fntdata"/><Relationship Id="rId20" Type="http://schemas.openxmlformats.org/officeDocument/2006/relationships/slide" Target="slides/slide15.xml"/><Relationship Id="rId64" Type="http://schemas.openxmlformats.org/officeDocument/2006/relationships/font" Target="fonts/ZillaSlab-bold.fntdata"/><Relationship Id="rId63" Type="http://schemas.openxmlformats.org/officeDocument/2006/relationships/font" Target="fonts/ZillaSlab-regular.fntdata"/><Relationship Id="rId22" Type="http://schemas.openxmlformats.org/officeDocument/2006/relationships/slide" Target="slides/slide17.xml"/><Relationship Id="rId66" Type="http://schemas.openxmlformats.org/officeDocument/2006/relationships/font" Target="fonts/BarlowSemiCondensed-regular.fntdata"/><Relationship Id="rId21" Type="http://schemas.openxmlformats.org/officeDocument/2006/relationships/slide" Target="slides/slide16.xml"/><Relationship Id="rId65" Type="http://schemas.openxmlformats.org/officeDocument/2006/relationships/font" Target="fonts/ZillaSlab-italic.fntdata"/><Relationship Id="rId24" Type="http://schemas.openxmlformats.org/officeDocument/2006/relationships/slide" Target="slides/slide19.xml"/><Relationship Id="rId68" Type="http://schemas.openxmlformats.org/officeDocument/2006/relationships/font" Target="fonts/BarlowSemiCondensed-italic.fntdata"/><Relationship Id="rId23" Type="http://schemas.openxmlformats.org/officeDocument/2006/relationships/slide" Target="slides/slide18.xml"/><Relationship Id="rId67" Type="http://schemas.openxmlformats.org/officeDocument/2006/relationships/font" Target="fonts/BarlowSemiCondensed-bold.fntdata"/><Relationship Id="rId60" Type="http://schemas.openxmlformats.org/officeDocument/2006/relationships/font" Target="fonts/ProximaNovaSemibold-regular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BarlowSemiCondensed-boldItalic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ProximaNova-bold.fntdata"/><Relationship Id="rId50" Type="http://schemas.openxmlformats.org/officeDocument/2006/relationships/font" Target="fonts/ProximaNova-regular.fntdata"/><Relationship Id="rId53" Type="http://schemas.openxmlformats.org/officeDocument/2006/relationships/font" Target="fonts/ProximaNova-boldItalic.fntdata"/><Relationship Id="rId52" Type="http://schemas.openxmlformats.org/officeDocument/2006/relationships/font" Target="fonts/ProximaNova-italic.fntdata"/><Relationship Id="rId11" Type="http://schemas.openxmlformats.org/officeDocument/2006/relationships/slide" Target="slides/slide6.xml"/><Relationship Id="rId55" Type="http://schemas.openxmlformats.org/officeDocument/2006/relationships/font" Target="fonts/Arvo-bold.fntdata"/><Relationship Id="rId10" Type="http://schemas.openxmlformats.org/officeDocument/2006/relationships/slide" Target="slides/slide5.xml"/><Relationship Id="rId54" Type="http://schemas.openxmlformats.org/officeDocument/2006/relationships/font" Target="fonts/Arvo-regular.fntdata"/><Relationship Id="rId13" Type="http://schemas.openxmlformats.org/officeDocument/2006/relationships/slide" Target="slides/slide8.xml"/><Relationship Id="rId57" Type="http://schemas.openxmlformats.org/officeDocument/2006/relationships/font" Target="fonts/Arvo-boldItalic.fntdata"/><Relationship Id="rId12" Type="http://schemas.openxmlformats.org/officeDocument/2006/relationships/slide" Target="slides/slide7.xml"/><Relationship Id="rId56" Type="http://schemas.openxmlformats.org/officeDocument/2006/relationships/font" Target="fonts/Arvo-italic.fntdata"/><Relationship Id="rId15" Type="http://schemas.openxmlformats.org/officeDocument/2006/relationships/slide" Target="slides/slide10.xml"/><Relationship Id="rId59" Type="http://schemas.openxmlformats.org/officeDocument/2006/relationships/font" Target="fonts/YanoneKaffeesatz-bold.fntdata"/><Relationship Id="rId14" Type="http://schemas.openxmlformats.org/officeDocument/2006/relationships/slide" Target="slides/slide9.xml"/><Relationship Id="rId58" Type="http://schemas.openxmlformats.org/officeDocument/2006/relationships/font" Target="fonts/YanoneKaffeesatz-regular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g5d67bdc331_4_1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" name="Google Shape;87;g5d67bdc331_4_1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g569c0db0b6_1_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6" name="Google Shape;406;g569c0db0b6_1_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2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g569c0db0b6_1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4" name="Google Shape;444;g569c0db0b6_1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7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g569c0db0b6_1_14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" name="Google Shape;529;g569c0db0b6_1_14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g569c0db0b6_1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3" name="Google Shape;563;g569c0db0b6_1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36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g56a7ade7f8_3_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" name="Google Shape;638;g56a7ade7f8_3_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g569c0db0b6_1_4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3" name="Google Shape;713;g569c0db0b6_1_4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4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" name="Google Shape;735;g569c0db0b6_1_4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6" name="Google Shape;736;g569c0db0b6_1_4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g569c0db0b6_1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" name="Google Shape;814;g569c0db0b6_1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g569c0db0b6_1_6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" name="Google Shape;822;g569c0db0b6_1_6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4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g569c0db0b6_1_6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" name="Google Shape;826;g569c0db0b6_1_6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g564c327b2b_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" name="Google Shape;109;g564c327b2b_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1" name="Shape 1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" name="Google Shape;1012;g569c0db0b6_1_7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3" name="Google Shape;1013;g569c0db0b6_1_7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1" name="Shape 1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" name="Google Shape;1022;g569c0db0b6_1_6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3" name="Google Shape;1023;g569c0db0b6_1_6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g569c0db0b6_1_7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" name="Google Shape;1033;g569c0db0b6_1_7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9" name="Shape 1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" name="Google Shape;1040;g569c0db0b6_1_7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1" name="Google Shape;1041;g569c0db0b6_1_7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5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g56a7ade7f8_3_85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7" name="Google Shape;1047;g56a7ade7f8_3_85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g569c0db0b6_6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4" name="Google Shape;1054;g569c0db0b6_6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3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" name="Google Shape;1064;g56a7ade7f8_3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5" name="Google Shape;1065;g56a7ade7f8_3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0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g56a7ade7f8_3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2" name="Google Shape;1072;g56a7ade7f8_3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8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g56a7ade7f8_3_1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0" name="Google Shape;1100;g56a7ade7f8_3_1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14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5" name="Google Shape;1715;g56a7ade7f8_3_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6" name="Google Shape;1716;g56a7ade7f8_3_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g569c0db0b6_1_13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" name="Google Shape;123;g569c0db0b6_1_13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05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56a7ade7f8_3_3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56a7ade7f8_3_3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15" name="Shape 4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6" name="Google Shape;4916;g56a7ade7f8_3_39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7" name="Google Shape;4917;g56a7ade7f8_3_39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11" name="Shape 5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2" name="Google Shape;5312;g56a7ade7f8_3_4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13" name="Google Shape;5313;g56a7ade7f8_3_4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04" name="Shape 5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5" name="Google Shape;5905;g56a7ade7f8_3_49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06" name="Google Shape;5906;g56a7ade7f8_3_49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39" name="Shape 6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0" name="Google Shape;6440;g56a7ade7f8_3_54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1" name="Google Shape;6441;g56a7ade7f8_3_54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24" name="Shape 6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5" name="Google Shape;6725;g56a7ade7f8_3_5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6" name="Google Shape;6726;g56a7ade7f8_3_5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66" name="Shape 7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7" name="Google Shape;7167;g56a7ade7f8_3_6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68" name="Google Shape;7168;g56a7ade7f8_3_6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32" name="Shape 7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3" name="Google Shape;7533;g56a7ade7f8_3_65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34" name="Google Shape;7534;g56a7ade7f8_3_65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36" name="Shape 8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7" name="Google Shape;8037;g56a7ade7f8_3_7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8" name="Google Shape;8038;g56a7ade7f8_3_7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32" name="Shape 8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3" name="Google Shape;8433;g56a7ade7f8_3_74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34" name="Google Shape;8434;g56a7ade7f8_3_74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g5d762fa53b_3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" name="Google Shape;131;g5d762fa53b_3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69" name="Shape 8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0" name="Google Shape;8870;g56a7ade7f8_3_79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1" name="Google Shape;8871;g56a7ade7f8_3_79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40" name="Shape 9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1" name="Google Shape;9341;g56a7ade7f8_3_8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2" name="Google Shape;9342;g56a7ade7f8_3_8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g564c327b2b_1_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" name="Google Shape;137;g564c327b2b_1_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g569c0db0b6_1_13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" name="Google Shape;219;g569c0db0b6_1_13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5d762fa53b_4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5d762fa53b_4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g569c0db0b6_1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" name="Google Shape;347;g569c0db0b6_1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Google Shape;370;g569c0db0b6_1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" name="Google Shape;371;g569c0db0b6_1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TITLE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title"/>
          </p:nvPr>
        </p:nvSpPr>
        <p:spPr>
          <a:xfrm>
            <a:off x="492429" y="2990777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2940200" y="3239075"/>
            <a:ext cx="3263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SECTION_HEADER_1_1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11"/>
          <p:cNvSpPr txBox="1"/>
          <p:nvPr>
            <p:ph type="title"/>
          </p:nvPr>
        </p:nvSpPr>
        <p:spPr>
          <a:xfrm>
            <a:off x="123350" y="2116875"/>
            <a:ext cx="8897700" cy="101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9600"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69" name="Google Shape;69;p11"/>
          <p:cNvSpPr txBox="1"/>
          <p:nvPr>
            <p:ph idx="1" type="subTitle"/>
          </p:nvPr>
        </p:nvSpPr>
        <p:spPr>
          <a:xfrm>
            <a:off x="1940500" y="3135975"/>
            <a:ext cx="5262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1">
  <p:cSld name="CUSTOM_1_2_2_2_1_1_2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2"/>
          <p:cNvSpPr/>
          <p:nvPr/>
        </p:nvSpPr>
        <p:spPr>
          <a:xfrm flipH="1">
            <a:off x="-80673" y="1037250"/>
            <a:ext cx="9349598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12"/>
          <p:cNvSpPr txBox="1"/>
          <p:nvPr>
            <p:ph idx="1" type="subTitle"/>
          </p:nvPr>
        </p:nvSpPr>
        <p:spPr>
          <a:xfrm flipH="1">
            <a:off x="1059212" y="1997167"/>
            <a:ext cx="24441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9pPr>
          </a:lstStyle>
          <a:p/>
        </p:txBody>
      </p:sp>
      <p:sp>
        <p:nvSpPr>
          <p:cNvPr id="73" name="Google Shape;73;p12"/>
          <p:cNvSpPr txBox="1"/>
          <p:nvPr>
            <p:ph idx="2" type="subTitle"/>
          </p:nvPr>
        </p:nvSpPr>
        <p:spPr>
          <a:xfrm flipH="1">
            <a:off x="1059212" y="1786175"/>
            <a:ext cx="24441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74" name="Google Shape;74;p12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75" name="Google Shape;75;p12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6" name="Google Shape;76;p12"/>
          <p:cNvSpPr txBox="1"/>
          <p:nvPr>
            <p:ph idx="3" type="subTitle"/>
          </p:nvPr>
        </p:nvSpPr>
        <p:spPr>
          <a:xfrm flipH="1">
            <a:off x="5640687" y="1997167"/>
            <a:ext cx="24441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9pPr>
          </a:lstStyle>
          <a:p/>
        </p:txBody>
      </p:sp>
      <p:sp>
        <p:nvSpPr>
          <p:cNvPr id="77" name="Google Shape;77;p12"/>
          <p:cNvSpPr txBox="1"/>
          <p:nvPr>
            <p:ph idx="4" type="subTitle"/>
          </p:nvPr>
        </p:nvSpPr>
        <p:spPr>
          <a:xfrm flipH="1">
            <a:off x="5640687" y="1786175"/>
            <a:ext cx="24441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478">
          <p15:clr>
            <a:srgbClr val="FA7B17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"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/>
          <p:nvPr/>
        </p:nvSpPr>
        <p:spPr>
          <a:xfrm flipH="1">
            <a:off x="-80673" y="1037250"/>
            <a:ext cx="9349598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3"/>
          <p:cNvSpPr txBox="1"/>
          <p:nvPr>
            <p:ph hasCustomPrompt="1" type="title"/>
          </p:nvPr>
        </p:nvSpPr>
        <p:spPr>
          <a:xfrm>
            <a:off x="1070150" y="1037238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None/>
              <a:defRPr sz="40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/>
          <p:nvPr>
            <p:ph idx="1" type="subTitle"/>
          </p:nvPr>
        </p:nvSpPr>
        <p:spPr>
          <a:xfrm flipH="1">
            <a:off x="117050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hasCustomPrompt="1" idx="2" type="title"/>
          </p:nvPr>
        </p:nvSpPr>
        <p:spPr>
          <a:xfrm>
            <a:off x="2999800" y="1037238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None/>
              <a:defRPr sz="40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/>
          <p:nvPr>
            <p:ph idx="3" type="subTitle"/>
          </p:nvPr>
        </p:nvSpPr>
        <p:spPr>
          <a:xfrm flipH="1">
            <a:off x="310015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hasCustomPrompt="1" idx="4" type="title"/>
          </p:nvPr>
        </p:nvSpPr>
        <p:spPr>
          <a:xfrm>
            <a:off x="4929450" y="1037238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None/>
              <a:defRPr sz="40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/>
          <p:nvPr>
            <p:ph idx="5" type="subTitle"/>
          </p:nvPr>
        </p:nvSpPr>
        <p:spPr>
          <a:xfrm flipH="1">
            <a:off x="502980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6" type="title"/>
          </p:nvPr>
        </p:nvSpPr>
        <p:spPr>
          <a:xfrm>
            <a:off x="6859100" y="1037238"/>
            <a:ext cx="1616700" cy="9012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None/>
              <a:defRPr sz="40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4000"/>
              <a:buFont typeface="Yanone Kaffeesatz"/>
              <a:buNone/>
              <a:defRPr sz="4000">
                <a:solidFill>
                  <a:srgbClr val="4A3135"/>
                </a:solidFill>
                <a:latin typeface="Yanone Kaffeesatz"/>
                <a:ea typeface="Yanone Kaffeesatz"/>
                <a:cs typeface="Yanone Kaffeesatz"/>
                <a:sym typeface="Yanone Kaffeesatz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idx="7" type="subTitle"/>
          </p:nvPr>
        </p:nvSpPr>
        <p:spPr>
          <a:xfrm flipH="1">
            <a:off x="695945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8"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340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 ">
  <p:cSld name="CUSTOM_1_2_2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4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25" name="Google Shape;25;p4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" name="Google Shape;26;p4"/>
          <p:cNvSpPr txBox="1"/>
          <p:nvPr>
            <p:ph idx="1" type="subTitle"/>
          </p:nvPr>
        </p:nvSpPr>
        <p:spPr>
          <a:xfrm>
            <a:off x="5593850" y="2312450"/>
            <a:ext cx="26838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None/>
              <a:defRPr sz="1200">
                <a:solidFill>
                  <a:srgbClr val="4A3135"/>
                </a:solidFill>
              </a:defRPr>
            </a:lvl9pPr>
          </a:lstStyle>
          <a:p/>
        </p:txBody>
      </p:sp>
      <p:sp>
        <p:nvSpPr>
          <p:cNvPr id="27" name="Google Shape;27;p4"/>
          <p:cNvSpPr/>
          <p:nvPr/>
        </p:nvSpPr>
        <p:spPr>
          <a:xfrm flipH="1">
            <a:off x="-80550" y="1037250"/>
            <a:ext cx="7325399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340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SECTION_HEADER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5"/>
          <p:cNvSpPr txBox="1"/>
          <p:nvPr>
            <p:ph idx="1" type="subTitle"/>
          </p:nvPr>
        </p:nvSpPr>
        <p:spPr>
          <a:xfrm flipH="1">
            <a:off x="850550" y="2312450"/>
            <a:ext cx="2652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0" name="Google Shape;30;p5"/>
          <p:cNvSpPr/>
          <p:nvPr/>
        </p:nvSpPr>
        <p:spPr>
          <a:xfrm>
            <a:off x="1883518" y="1037250"/>
            <a:ext cx="7325399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5"/>
          <p:cNvSpPr txBox="1"/>
          <p:nvPr>
            <p:ph idx="2" type="subTitle"/>
          </p:nvPr>
        </p:nvSpPr>
        <p:spPr>
          <a:xfrm flipH="1">
            <a:off x="850550" y="2958850"/>
            <a:ext cx="2652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Barlow Semi Condensed"/>
              <a:buNone/>
              <a:defRPr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SECTION_HEADER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6"/>
          <p:cNvSpPr txBox="1"/>
          <p:nvPr>
            <p:ph idx="1" type="subTitle"/>
          </p:nvPr>
        </p:nvSpPr>
        <p:spPr>
          <a:xfrm>
            <a:off x="2238425" y="36945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34" name="Google Shape;34;p6"/>
          <p:cNvSpPr txBox="1"/>
          <p:nvPr>
            <p:ph idx="2" type="subTitle"/>
          </p:nvPr>
        </p:nvSpPr>
        <p:spPr>
          <a:xfrm>
            <a:off x="4930988" y="36945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Zilla Slab Light"/>
              <a:buNone/>
              <a:defRPr sz="1100"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35" name="Google Shape;35;p6"/>
          <p:cNvSpPr txBox="1"/>
          <p:nvPr>
            <p:ph idx="3" type="subTitle"/>
          </p:nvPr>
        </p:nvSpPr>
        <p:spPr>
          <a:xfrm>
            <a:off x="2106700" y="3604850"/>
            <a:ext cx="22380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36" name="Google Shape;36;p6"/>
          <p:cNvSpPr txBox="1"/>
          <p:nvPr>
            <p:ph idx="4" type="subTitle"/>
          </p:nvPr>
        </p:nvSpPr>
        <p:spPr>
          <a:xfrm>
            <a:off x="4799289" y="3492500"/>
            <a:ext cx="22380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37" name="Google Shape;37;p6"/>
          <p:cNvSpPr txBox="1"/>
          <p:nvPr>
            <p:ph idx="5" type="subTitle"/>
          </p:nvPr>
        </p:nvSpPr>
        <p:spPr>
          <a:xfrm>
            <a:off x="2238425" y="20744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38" name="Google Shape;38;p6"/>
          <p:cNvSpPr txBox="1"/>
          <p:nvPr>
            <p:ph idx="6" type="subTitle"/>
          </p:nvPr>
        </p:nvSpPr>
        <p:spPr>
          <a:xfrm>
            <a:off x="4930988" y="20744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Font typeface="Zilla Slab Light"/>
              <a:buNone/>
              <a:defRPr sz="1100">
                <a:solidFill>
                  <a:srgbClr val="4A3135"/>
                </a:solidFill>
                <a:latin typeface="Zilla Slab Light"/>
                <a:ea typeface="Zilla Slab Light"/>
                <a:cs typeface="Zilla Slab Light"/>
                <a:sym typeface="Zilla Slab Light"/>
              </a:defRPr>
            </a:lvl9pPr>
          </a:lstStyle>
          <a:p/>
        </p:txBody>
      </p:sp>
      <p:sp>
        <p:nvSpPr>
          <p:cNvPr id="39" name="Google Shape;39;p6"/>
          <p:cNvSpPr txBox="1"/>
          <p:nvPr>
            <p:ph idx="7" type="subTitle"/>
          </p:nvPr>
        </p:nvSpPr>
        <p:spPr>
          <a:xfrm>
            <a:off x="2106700" y="1984750"/>
            <a:ext cx="22380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40" name="Google Shape;40;p6"/>
          <p:cNvSpPr txBox="1"/>
          <p:nvPr>
            <p:ph idx="8" type="subTitle"/>
          </p:nvPr>
        </p:nvSpPr>
        <p:spPr>
          <a:xfrm>
            <a:off x="4799289" y="1872400"/>
            <a:ext cx="22380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 SemiBold"/>
              <a:buNone/>
              <a:defRPr sz="1600">
                <a:solidFill>
                  <a:srgbClr val="4A3135"/>
                </a:solidFill>
                <a:latin typeface="Barlow Semi Condensed SemiBold"/>
                <a:ea typeface="Barlow Semi Condensed SemiBold"/>
                <a:cs typeface="Barlow Semi Condensed SemiBold"/>
                <a:sym typeface="Barlow Semi Condensed SemiBold"/>
              </a:defRPr>
            </a:lvl9pPr>
          </a:lstStyle>
          <a:p/>
        </p:txBody>
      </p:sp>
      <p:sp>
        <p:nvSpPr>
          <p:cNvPr id="41" name="Google Shape;41;p6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42" name="Google Shape;42;p6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3" name="Google Shape;43;p6"/>
          <p:cNvSpPr/>
          <p:nvPr/>
        </p:nvSpPr>
        <p:spPr>
          <a:xfrm flipH="1">
            <a:off x="-80673" y="1037250"/>
            <a:ext cx="9349598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105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">
  <p:cSld name="SECTION_HEADER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7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46" name="Google Shape;46;p7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" name="Google Shape;47;p7"/>
          <p:cNvSpPr/>
          <p:nvPr/>
        </p:nvSpPr>
        <p:spPr>
          <a:xfrm flipH="1">
            <a:off x="-80673" y="1037250"/>
            <a:ext cx="9349598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SECTION_HEADER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8"/>
          <p:cNvSpPr txBox="1"/>
          <p:nvPr>
            <p:ph idx="1" type="subTitle"/>
          </p:nvPr>
        </p:nvSpPr>
        <p:spPr>
          <a:xfrm flipH="1">
            <a:off x="850550" y="2312450"/>
            <a:ext cx="2652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0" name="Google Shape;50;p8"/>
          <p:cNvSpPr/>
          <p:nvPr/>
        </p:nvSpPr>
        <p:spPr>
          <a:xfrm>
            <a:off x="1883518" y="1037250"/>
            <a:ext cx="7325399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8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52" name="Google Shape;52;p8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_2_2_2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9"/>
          <p:cNvSpPr txBox="1"/>
          <p:nvPr>
            <p:ph idx="1" type="subTitle"/>
          </p:nvPr>
        </p:nvSpPr>
        <p:spPr>
          <a:xfrm flipH="1">
            <a:off x="1922275" y="2221013"/>
            <a:ext cx="5299800" cy="25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3000"/>
              <a:buFont typeface="Barlow Semi Condensed"/>
              <a:buNone/>
              <a:defRPr b="1" sz="3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55" name="Google Shape;55;p9"/>
          <p:cNvSpPr txBox="1"/>
          <p:nvPr>
            <p:ph idx="2" type="subTitle"/>
          </p:nvPr>
        </p:nvSpPr>
        <p:spPr>
          <a:xfrm flipH="1">
            <a:off x="1101875" y="3028913"/>
            <a:ext cx="6940500" cy="25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None/>
              <a:defRPr sz="1600">
                <a:solidFill>
                  <a:srgbClr val="4A3135"/>
                </a:solidFill>
              </a:defRPr>
            </a:lvl9pPr>
          </a:lstStyle>
          <a:p/>
        </p:txBody>
      </p:sp>
      <p:sp>
        <p:nvSpPr>
          <p:cNvPr id="56" name="Google Shape;56;p9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57" name="Google Shape;57;p9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8" name="Google Shape;58;p9"/>
          <p:cNvSpPr/>
          <p:nvPr/>
        </p:nvSpPr>
        <p:spPr>
          <a:xfrm flipH="1">
            <a:off x="-80673" y="1037250"/>
            <a:ext cx="9349598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">
  <p:cSld name="CUSTOM_1_2_2_2_1_1_2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10"/>
          <p:cNvSpPr txBox="1"/>
          <p:nvPr>
            <p:ph idx="1" type="subTitle"/>
          </p:nvPr>
        </p:nvSpPr>
        <p:spPr>
          <a:xfrm flipH="1">
            <a:off x="1036913" y="2430559"/>
            <a:ext cx="18954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9pPr>
          </a:lstStyle>
          <a:p/>
        </p:txBody>
      </p:sp>
      <p:sp>
        <p:nvSpPr>
          <p:cNvPr id="61" name="Google Shape;61;p10"/>
          <p:cNvSpPr txBox="1"/>
          <p:nvPr>
            <p:ph idx="2" type="subTitle"/>
          </p:nvPr>
        </p:nvSpPr>
        <p:spPr>
          <a:xfrm flipH="1">
            <a:off x="1036913" y="2219563"/>
            <a:ext cx="18954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62" name="Google Shape;62;p10"/>
          <p:cNvSpPr txBox="1"/>
          <p:nvPr>
            <p:ph idx="3" type="subTitle"/>
          </p:nvPr>
        </p:nvSpPr>
        <p:spPr>
          <a:xfrm flipH="1">
            <a:off x="6476998" y="2430575"/>
            <a:ext cx="18954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100"/>
              <a:buNone/>
              <a:defRPr sz="1100">
                <a:solidFill>
                  <a:srgbClr val="4A3135"/>
                </a:solidFill>
              </a:defRPr>
            </a:lvl9pPr>
          </a:lstStyle>
          <a:p/>
        </p:txBody>
      </p:sp>
      <p:sp>
        <p:nvSpPr>
          <p:cNvPr id="63" name="Google Shape;63;p10"/>
          <p:cNvSpPr txBox="1"/>
          <p:nvPr>
            <p:ph idx="4" type="subTitle"/>
          </p:nvPr>
        </p:nvSpPr>
        <p:spPr>
          <a:xfrm flipH="1">
            <a:off x="6476998" y="2219575"/>
            <a:ext cx="18954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600"/>
              <a:buFont typeface="Barlow Semi Condensed"/>
              <a:buNone/>
              <a:defRPr b="1" sz="16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64" name="Google Shape;64;p10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defRPr>
            </a:lvl9pPr>
          </a:lstStyle>
          <a:p/>
        </p:txBody>
      </p:sp>
      <p:sp>
        <p:nvSpPr>
          <p:cNvPr id="65" name="Google Shape;65;p10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 b="1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6" name="Google Shape;66;p10"/>
          <p:cNvSpPr/>
          <p:nvPr/>
        </p:nvSpPr>
        <p:spPr>
          <a:xfrm flipH="1">
            <a:off x="-80673" y="1037250"/>
            <a:ext cx="9349598" cy="3429222"/>
          </a:xfrm>
          <a:custGeom>
            <a:rect b="b" l="l" r="r" t="t"/>
            <a:pathLst>
              <a:path extrusionOk="0" h="133745" w="285702">
                <a:moveTo>
                  <a:pt x="1" y="0"/>
                </a:moveTo>
                <a:lnTo>
                  <a:pt x="1" y="25115"/>
                </a:lnTo>
                <a:lnTo>
                  <a:pt x="741" y="25115"/>
                </a:lnTo>
                <a:lnTo>
                  <a:pt x="741" y="740"/>
                </a:lnTo>
                <a:lnTo>
                  <a:pt x="284962" y="740"/>
                </a:lnTo>
                <a:lnTo>
                  <a:pt x="284962" y="133005"/>
                </a:lnTo>
                <a:lnTo>
                  <a:pt x="741" y="133005"/>
                </a:lnTo>
                <a:lnTo>
                  <a:pt x="741" y="108630"/>
                </a:lnTo>
                <a:lnTo>
                  <a:pt x="1" y="108630"/>
                </a:lnTo>
                <a:lnTo>
                  <a:pt x="1" y="133745"/>
                </a:lnTo>
                <a:lnTo>
                  <a:pt x="285701" y="133745"/>
                </a:lnTo>
                <a:lnTo>
                  <a:pt x="285701" y="0"/>
                </a:lnTo>
                <a:close/>
              </a:path>
            </a:pathLst>
          </a:cu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orient="horz" pos="1478">
          <p15:clr>
            <a:srgbClr val="FA7B17"/>
          </p15:clr>
        </p15:guide>
      </p15:sldGuideLst>
    </p:ext>
  </p:extLst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EFF4F3">
            <a:alpha val="95690"/>
          </a:srgbClr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2800"/>
              <a:buFont typeface="Barlow Semi Condensed"/>
              <a:buNone/>
              <a:defRPr b="1" sz="28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●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1pPr>
            <a:lvl2pPr indent="-3048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○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2pPr>
            <a:lvl3pPr indent="-3048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■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3pPr>
            <a:lvl4pPr indent="-3048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●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4pPr>
            <a:lvl5pPr indent="-3048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○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5pPr>
            <a:lvl6pPr indent="-3048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■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6pPr>
            <a:lvl7pPr indent="-3048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●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7pPr>
            <a:lvl8pPr indent="-3048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Rokkitt"/>
              <a:buChar char="○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8pPr>
            <a:lvl9pPr indent="-3048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A3135"/>
              </a:buClr>
              <a:buSzPts val="1200"/>
              <a:buFont typeface="Rokkitt"/>
              <a:buChar char="■"/>
              <a:defRPr sz="12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82" name="Google Shape;82;p1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83" name="Google Shape;83;p1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9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2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6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2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6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5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7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5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1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6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4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3.jpg"/><Relationship Id="rId4" Type="http://schemas.openxmlformats.org/officeDocument/2006/relationships/image" Target="../media/image20.jpg"/><Relationship Id="rId5" Type="http://schemas.openxmlformats.org/officeDocument/2006/relationships/image" Target="../media/image23.jpg"/><Relationship Id="rId6" Type="http://schemas.openxmlformats.org/officeDocument/2006/relationships/image" Target="../media/image10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7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3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6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8.jpg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s://www.flaticon.com/" TargetMode="External"/><Relationship Id="rId6" Type="http://schemas.openxmlformats.org/officeDocument/2006/relationships/hyperlink" Target="https://www.freepik.com/" TargetMode="External"/></Relationships>
</file>

<file path=ppt/slides/_rels/slide25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laticon.com/packs/bakery-94" TargetMode="External"/><Relationship Id="rId10" Type="http://schemas.openxmlformats.org/officeDocument/2006/relationships/hyperlink" Target="https://www.freepik.com/free-photo/flat-lay-composition-tasty-donuts_4713614.htm" TargetMode="External"/><Relationship Id="rId13" Type="http://schemas.openxmlformats.org/officeDocument/2006/relationships/hyperlink" Target="https://www.freepik.com/free-vector/flat-bakery-logos_4198175.htm" TargetMode="External"/><Relationship Id="rId12" Type="http://schemas.openxmlformats.org/officeDocument/2006/relationships/hyperlink" Target="https://www.freepik.com/free-vector/flat-food-dish-collection_3708459.htm" TargetMode="External"/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6.jpg"/><Relationship Id="rId4" Type="http://schemas.openxmlformats.org/officeDocument/2006/relationships/hyperlink" Target="https://www.freepik.com/free-photo/flat-lay-composition-tasty-donuts_4713662.htm" TargetMode="External"/><Relationship Id="rId9" Type="http://schemas.openxmlformats.org/officeDocument/2006/relationships/hyperlink" Target="https://www.freepik.com/free-photo/flat-lay-donut-composition-with-copyspace_4713643.htm" TargetMode="External"/><Relationship Id="rId5" Type="http://schemas.openxmlformats.org/officeDocument/2006/relationships/hyperlink" Target="https://www.freepik.com/free-photo/flat-lay-composition-tasty-donuts_4713660.htm" TargetMode="External"/><Relationship Id="rId6" Type="http://schemas.openxmlformats.org/officeDocument/2006/relationships/hyperlink" Target="https://www.freepik.com/free-photo/flat-lay-composition-tasty-donuts_4713614.htm" TargetMode="External"/><Relationship Id="rId7" Type="http://schemas.openxmlformats.org/officeDocument/2006/relationships/hyperlink" Target="https://www.freepik.com/free-photo/overhead-view-various-fresh-donuts-forming-circular-frame_3150283.htm" TargetMode="External"/><Relationship Id="rId8" Type="http://schemas.openxmlformats.org/officeDocument/2006/relationships/hyperlink" Target="https://www.freepik.com/free-photo/flat-lay-donut-composition-with-copyspace_4713598.htm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fonts.google.com/specimen/Rokkitt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4.jpg"/><Relationship Id="rId4" Type="http://schemas.openxmlformats.org/officeDocument/2006/relationships/image" Target="../media/image18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.jp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9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6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21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6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6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7"/>
          <p:cNvSpPr txBox="1"/>
          <p:nvPr>
            <p:ph idx="1" type="subTitle"/>
          </p:nvPr>
        </p:nvSpPr>
        <p:spPr>
          <a:xfrm>
            <a:off x="2940279" y="3239075"/>
            <a:ext cx="3263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Here is where your branding guidelines presentation begins</a:t>
            </a:r>
            <a:endParaRPr>
              <a:solidFill>
                <a:srgbClr val="4A3135"/>
              </a:solidFill>
            </a:endParaRPr>
          </a:p>
        </p:txBody>
      </p:sp>
      <p:grpSp>
        <p:nvGrpSpPr>
          <p:cNvPr id="90" name="Google Shape;90;p17"/>
          <p:cNvGrpSpPr/>
          <p:nvPr/>
        </p:nvGrpSpPr>
        <p:grpSpPr>
          <a:xfrm>
            <a:off x="3616104" y="1528250"/>
            <a:ext cx="1912050" cy="1034275"/>
            <a:chOff x="3615975" y="1528250"/>
            <a:chExt cx="1912050" cy="1034275"/>
          </a:xfrm>
        </p:grpSpPr>
        <p:sp>
          <p:nvSpPr>
            <p:cNvPr id="91" name="Google Shape;91;p17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2" name="Google Shape;92;p17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3" name="Google Shape;93;p17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4" name="Google Shape;94;p17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5" name="Google Shape;95;p17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6" name="Google Shape;96;p17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7" name="Google Shape;97;p17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8" name="Google Shape;98;p17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99" name="Google Shape;99;p17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100" name="Google Shape;100;p17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101" name="Google Shape;101;p17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102" name="Google Shape;102;p17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103" name="Google Shape;103;p17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104" name="Google Shape;104;p17"/>
          <p:cNvSpPr/>
          <p:nvPr/>
        </p:nvSpPr>
        <p:spPr>
          <a:xfrm>
            <a:off x="4258600" y="1999149"/>
            <a:ext cx="627059" cy="627045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7"/>
          <p:cNvSpPr/>
          <p:nvPr/>
        </p:nvSpPr>
        <p:spPr>
          <a:xfrm>
            <a:off x="4210159" y="1949528"/>
            <a:ext cx="723941" cy="743060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06" name="Google Shape;106;p17"/>
          <p:cNvSpPr txBox="1"/>
          <p:nvPr>
            <p:ph type="title"/>
          </p:nvPr>
        </p:nvSpPr>
        <p:spPr>
          <a:xfrm>
            <a:off x="492429" y="2990777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DONUTS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p26"/>
          <p:cNvSpPr/>
          <p:nvPr/>
        </p:nvSpPr>
        <p:spPr>
          <a:xfrm>
            <a:off x="4641150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26"/>
          <p:cNvSpPr/>
          <p:nvPr/>
        </p:nvSpPr>
        <p:spPr>
          <a:xfrm>
            <a:off x="5142629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26"/>
          <p:cNvSpPr/>
          <p:nvPr/>
        </p:nvSpPr>
        <p:spPr>
          <a:xfrm>
            <a:off x="5644108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26"/>
          <p:cNvSpPr/>
          <p:nvPr/>
        </p:nvSpPr>
        <p:spPr>
          <a:xfrm>
            <a:off x="6145588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26"/>
          <p:cNvSpPr/>
          <p:nvPr/>
        </p:nvSpPr>
        <p:spPr>
          <a:xfrm>
            <a:off x="6647067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26"/>
          <p:cNvSpPr/>
          <p:nvPr/>
        </p:nvSpPr>
        <p:spPr>
          <a:xfrm>
            <a:off x="7148546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26"/>
          <p:cNvSpPr/>
          <p:nvPr/>
        </p:nvSpPr>
        <p:spPr>
          <a:xfrm>
            <a:off x="4641150" y="1924182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26"/>
          <p:cNvSpPr/>
          <p:nvPr/>
        </p:nvSpPr>
        <p:spPr>
          <a:xfrm>
            <a:off x="4641150" y="238631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26"/>
          <p:cNvSpPr/>
          <p:nvPr/>
        </p:nvSpPr>
        <p:spPr>
          <a:xfrm>
            <a:off x="4641150" y="2848438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26"/>
          <p:cNvSpPr/>
          <p:nvPr/>
        </p:nvSpPr>
        <p:spPr>
          <a:xfrm>
            <a:off x="4641150" y="3310474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26"/>
          <p:cNvSpPr/>
          <p:nvPr/>
        </p:nvSpPr>
        <p:spPr>
          <a:xfrm>
            <a:off x="4641150" y="3772499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26"/>
          <p:cNvSpPr/>
          <p:nvPr/>
        </p:nvSpPr>
        <p:spPr>
          <a:xfrm>
            <a:off x="4877400" y="3989693"/>
            <a:ext cx="265200" cy="2442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26"/>
          <p:cNvSpPr txBox="1"/>
          <p:nvPr/>
        </p:nvSpPr>
        <p:spPr>
          <a:xfrm>
            <a:off x="4584150" y="3715778"/>
            <a:ext cx="3631500" cy="51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5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5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421" name="Google Shape;421;p26"/>
          <p:cNvGrpSpPr/>
          <p:nvPr/>
        </p:nvGrpSpPr>
        <p:grpSpPr>
          <a:xfrm>
            <a:off x="5141199" y="1930174"/>
            <a:ext cx="2517405" cy="1361726"/>
            <a:chOff x="3615975" y="1528250"/>
            <a:chExt cx="1912050" cy="1034275"/>
          </a:xfrm>
        </p:grpSpPr>
        <p:sp>
          <p:nvSpPr>
            <p:cNvPr id="422" name="Google Shape;422;p26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23" name="Google Shape;423;p26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24" name="Google Shape;424;p26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25" name="Google Shape;425;p26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26" name="Google Shape;426;p26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27" name="Google Shape;427;p26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28" name="Google Shape;428;p26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29" name="Google Shape;429;p26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30" name="Google Shape;430;p26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31" name="Google Shape;431;p26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32" name="Google Shape;432;p26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33" name="Google Shape;433;p26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34" name="Google Shape;434;p26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435" name="Google Shape;435;p26"/>
          <p:cNvSpPr/>
          <p:nvPr/>
        </p:nvSpPr>
        <p:spPr>
          <a:xfrm>
            <a:off x="6055865" y="2527059"/>
            <a:ext cx="681019" cy="681119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26"/>
          <p:cNvSpPr/>
          <p:nvPr/>
        </p:nvSpPr>
        <p:spPr>
          <a:xfrm>
            <a:off x="6003252" y="2473163"/>
            <a:ext cx="786305" cy="807071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437" name="Google Shape;437;p26"/>
          <p:cNvSpPr txBox="1"/>
          <p:nvPr>
            <p:ph idx="1" type="subTitle"/>
          </p:nvPr>
        </p:nvSpPr>
        <p:spPr>
          <a:xfrm flipH="1">
            <a:off x="850550" y="2312450"/>
            <a:ext cx="2652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438" name="Google Shape;438;p26"/>
          <p:cNvSpPr txBox="1"/>
          <p:nvPr>
            <p:ph idx="4294967295" type="subTitle"/>
          </p:nvPr>
        </p:nvSpPr>
        <p:spPr>
          <a:xfrm>
            <a:off x="5830200" y="1115150"/>
            <a:ext cx="630900" cy="2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Barlow Semi Condensed"/>
                <a:ea typeface="Barlow Semi Condensed"/>
                <a:cs typeface="Barlow Semi Condensed"/>
                <a:sym typeface="Barlow Semi Condensed"/>
              </a:rPr>
              <a:t>5</a:t>
            </a: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x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39" name="Google Shape;439;p26"/>
          <p:cNvSpPr txBox="1"/>
          <p:nvPr>
            <p:ph idx="4294967295" type="subTitle"/>
          </p:nvPr>
        </p:nvSpPr>
        <p:spPr>
          <a:xfrm>
            <a:off x="3905367" y="2658112"/>
            <a:ext cx="630900" cy="38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100">
                <a:latin typeface="Barlow Semi Condensed"/>
                <a:ea typeface="Barlow Semi Condensed"/>
                <a:cs typeface="Barlow Semi Condensed"/>
                <a:sym typeface="Barlow Semi Condensed"/>
              </a:rPr>
              <a:t>5</a:t>
            </a: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x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40" name="Google Shape;440;p26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BRAND CONSTRUCTION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441" name="Google Shape;441;p26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45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" name="Google Shape;446;p27"/>
          <p:cNvSpPr txBox="1"/>
          <p:nvPr>
            <p:ph idx="4294967295" type="subTitle"/>
          </p:nvPr>
        </p:nvSpPr>
        <p:spPr>
          <a:xfrm>
            <a:off x="2139563" y="2432662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30 mm</a:t>
            </a:r>
            <a:endParaRPr sz="900"/>
          </a:p>
        </p:txBody>
      </p:sp>
      <p:cxnSp>
        <p:nvCxnSpPr>
          <p:cNvPr id="447" name="Google Shape;447;p27"/>
          <p:cNvCxnSpPr/>
          <p:nvPr/>
        </p:nvCxnSpPr>
        <p:spPr>
          <a:xfrm>
            <a:off x="2210631" y="2467899"/>
            <a:ext cx="745800" cy="0"/>
          </a:xfrm>
          <a:prstGeom prst="straightConnector1">
            <a:avLst/>
          </a:prstGeom>
          <a:noFill/>
          <a:ln cap="flat" cmpd="sng" w="9525">
            <a:solidFill>
              <a:srgbClr val="273857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48" name="Google Shape;448;p27"/>
          <p:cNvSpPr txBox="1"/>
          <p:nvPr>
            <p:ph idx="1" type="subTitle"/>
          </p:nvPr>
        </p:nvSpPr>
        <p:spPr>
          <a:xfrm>
            <a:off x="5593850" y="2312450"/>
            <a:ext cx="26838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4A3135"/>
              </a:solidFill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449" name="Google Shape;449;p27"/>
          <p:cNvSpPr txBox="1"/>
          <p:nvPr>
            <p:ph idx="4294967295" type="subTitle"/>
          </p:nvPr>
        </p:nvSpPr>
        <p:spPr>
          <a:xfrm>
            <a:off x="3592694" y="2432662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20 </a:t>
            </a:r>
            <a:r>
              <a:rPr lang="es" sz="900"/>
              <a:t>mm</a:t>
            </a:r>
            <a:endParaRPr sz="900"/>
          </a:p>
        </p:txBody>
      </p:sp>
      <p:cxnSp>
        <p:nvCxnSpPr>
          <p:cNvPr id="450" name="Google Shape;450;p27"/>
          <p:cNvCxnSpPr/>
          <p:nvPr/>
        </p:nvCxnSpPr>
        <p:spPr>
          <a:xfrm>
            <a:off x="3716387" y="2467899"/>
            <a:ext cx="640500" cy="0"/>
          </a:xfrm>
          <a:prstGeom prst="straightConnector1">
            <a:avLst/>
          </a:prstGeom>
          <a:noFill/>
          <a:ln cap="flat" cmpd="sng" w="9525">
            <a:solidFill>
              <a:srgbClr val="273857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51" name="Google Shape;451;p27"/>
          <p:cNvSpPr txBox="1"/>
          <p:nvPr>
            <p:ph idx="4294967295" type="subTitle"/>
          </p:nvPr>
        </p:nvSpPr>
        <p:spPr>
          <a:xfrm>
            <a:off x="2139563" y="3652554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160 px</a:t>
            </a:r>
            <a:endParaRPr sz="900"/>
          </a:p>
        </p:txBody>
      </p:sp>
      <p:cxnSp>
        <p:nvCxnSpPr>
          <p:cNvPr id="452" name="Google Shape;452;p27"/>
          <p:cNvCxnSpPr/>
          <p:nvPr/>
        </p:nvCxnSpPr>
        <p:spPr>
          <a:xfrm>
            <a:off x="2210631" y="3687791"/>
            <a:ext cx="745800" cy="0"/>
          </a:xfrm>
          <a:prstGeom prst="straightConnector1">
            <a:avLst/>
          </a:prstGeom>
          <a:noFill/>
          <a:ln cap="flat" cmpd="sng" w="9525">
            <a:solidFill>
              <a:srgbClr val="273857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53" name="Google Shape;453;p27"/>
          <p:cNvSpPr txBox="1"/>
          <p:nvPr>
            <p:ph idx="4294967295" type="subTitle"/>
          </p:nvPr>
        </p:nvSpPr>
        <p:spPr>
          <a:xfrm>
            <a:off x="3592694" y="3652554"/>
            <a:ext cx="888000" cy="1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/>
              <a:t>100 px</a:t>
            </a:r>
            <a:endParaRPr sz="900"/>
          </a:p>
        </p:txBody>
      </p:sp>
      <p:cxnSp>
        <p:nvCxnSpPr>
          <p:cNvPr id="454" name="Google Shape;454;p27"/>
          <p:cNvCxnSpPr/>
          <p:nvPr/>
        </p:nvCxnSpPr>
        <p:spPr>
          <a:xfrm>
            <a:off x="3716387" y="3687791"/>
            <a:ext cx="640500" cy="0"/>
          </a:xfrm>
          <a:prstGeom prst="straightConnector1">
            <a:avLst/>
          </a:prstGeom>
          <a:noFill/>
          <a:ln cap="flat" cmpd="sng" w="9525">
            <a:solidFill>
              <a:srgbClr val="273857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55" name="Google Shape;455;p27"/>
          <p:cNvSpPr txBox="1"/>
          <p:nvPr>
            <p:ph idx="4294967295" type="subTitle"/>
          </p:nvPr>
        </p:nvSpPr>
        <p:spPr>
          <a:xfrm flipH="1">
            <a:off x="573550" y="1869581"/>
            <a:ext cx="877200" cy="60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400">
                <a:latin typeface="Barlow Semi Condensed"/>
                <a:ea typeface="Barlow Semi Condensed"/>
                <a:cs typeface="Barlow Semi Condensed"/>
                <a:sym typeface="Barlow Semi Condensed"/>
              </a:rPr>
              <a:t>PRINT</a:t>
            </a:r>
            <a:br>
              <a:rPr b="1" lang="es"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100">
                <a:latin typeface="Barlow Semi Condensed"/>
                <a:ea typeface="Barlow Semi Condensed"/>
                <a:cs typeface="Barlow Semi Condensed"/>
                <a:sym typeface="Barlow Semi Condensed"/>
              </a:rPr>
              <a:t>Offset/</a:t>
            </a:r>
            <a:br>
              <a:rPr lang="es" sz="1100"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100">
                <a:latin typeface="Barlow Semi Condensed"/>
                <a:ea typeface="Barlow Semi Condensed"/>
                <a:cs typeface="Barlow Semi Condensed"/>
                <a:sym typeface="Barlow Semi Condensed"/>
              </a:rPr>
              <a:t>Serigraphy</a:t>
            </a:r>
            <a:endParaRPr sz="1100"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56" name="Google Shape;456;p27"/>
          <p:cNvSpPr txBox="1"/>
          <p:nvPr>
            <p:ph idx="4294967295" type="subTitle"/>
          </p:nvPr>
        </p:nvSpPr>
        <p:spPr>
          <a:xfrm flipH="1">
            <a:off x="573800" y="3250325"/>
            <a:ext cx="877200" cy="56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400">
                <a:latin typeface="Barlow Semi Condensed"/>
                <a:ea typeface="Barlow Semi Condensed"/>
                <a:cs typeface="Barlow Semi Condensed"/>
                <a:sym typeface="Barlow Semi Condensed"/>
              </a:rPr>
              <a:t>DIGITAL</a:t>
            </a:r>
            <a:br>
              <a:rPr b="1" lang="es"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100">
                <a:latin typeface="Barlow Semi Condensed"/>
                <a:ea typeface="Barlow Semi Condensed"/>
                <a:cs typeface="Barlow Semi Condensed"/>
                <a:sym typeface="Barlow Semi Condensed"/>
              </a:rPr>
              <a:t>Web/Video</a:t>
            </a:r>
            <a:endParaRPr sz="1100"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57" name="Google Shape;457;p27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DIMENSIONS</a:t>
            </a:r>
            <a:endParaRPr/>
          </a:p>
        </p:txBody>
      </p:sp>
      <p:sp>
        <p:nvSpPr>
          <p:cNvPr id="458" name="Google Shape;458;p27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59" name="Google Shape;459;p27"/>
          <p:cNvSpPr txBox="1"/>
          <p:nvPr/>
        </p:nvSpPr>
        <p:spPr>
          <a:xfrm>
            <a:off x="2144975" y="3519200"/>
            <a:ext cx="877200" cy="168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460" name="Google Shape;460;p27"/>
          <p:cNvGrpSpPr/>
          <p:nvPr/>
        </p:nvGrpSpPr>
        <p:grpSpPr>
          <a:xfrm>
            <a:off x="2174150" y="2903989"/>
            <a:ext cx="818549" cy="442773"/>
            <a:chOff x="3615975" y="1528250"/>
            <a:chExt cx="1912050" cy="1034275"/>
          </a:xfrm>
        </p:grpSpPr>
        <p:sp>
          <p:nvSpPr>
            <p:cNvPr id="461" name="Google Shape;461;p27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2" name="Google Shape;462;p27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3" name="Google Shape;463;p27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4" name="Google Shape;464;p27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5" name="Google Shape;465;p27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6" name="Google Shape;466;p27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7" name="Google Shape;467;p27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8" name="Google Shape;468;p27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69" name="Google Shape;469;p27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70" name="Google Shape;470;p27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71" name="Google Shape;471;p27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72" name="Google Shape;472;p27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73" name="Google Shape;473;p27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474" name="Google Shape;474;p27"/>
          <p:cNvSpPr/>
          <p:nvPr/>
        </p:nvSpPr>
        <p:spPr>
          <a:xfrm>
            <a:off x="2449307" y="3105693"/>
            <a:ext cx="268429" cy="268538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27"/>
          <p:cNvSpPr/>
          <p:nvPr/>
        </p:nvSpPr>
        <p:spPr>
          <a:xfrm>
            <a:off x="2428575" y="3084447"/>
            <a:ext cx="310001" cy="318188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476" name="Google Shape;476;p27"/>
          <p:cNvSpPr txBox="1"/>
          <p:nvPr/>
        </p:nvSpPr>
        <p:spPr>
          <a:xfrm>
            <a:off x="2144975" y="2299300"/>
            <a:ext cx="877200" cy="168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477" name="Google Shape;477;p27"/>
          <p:cNvGrpSpPr/>
          <p:nvPr/>
        </p:nvGrpSpPr>
        <p:grpSpPr>
          <a:xfrm>
            <a:off x="2174150" y="1684089"/>
            <a:ext cx="818549" cy="442773"/>
            <a:chOff x="3615975" y="1528250"/>
            <a:chExt cx="1912050" cy="1034275"/>
          </a:xfrm>
        </p:grpSpPr>
        <p:sp>
          <p:nvSpPr>
            <p:cNvPr id="478" name="Google Shape;478;p27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79" name="Google Shape;479;p27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0" name="Google Shape;480;p27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1" name="Google Shape;481;p27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2" name="Google Shape;482;p27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3" name="Google Shape;483;p27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4" name="Google Shape;484;p27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5" name="Google Shape;485;p27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6" name="Google Shape;486;p27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7" name="Google Shape;487;p27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8" name="Google Shape;488;p27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89" name="Google Shape;489;p27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90" name="Google Shape;490;p27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491" name="Google Shape;491;p27"/>
          <p:cNvSpPr/>
          <p:nvPr/>
        </p:nvSpPr>
        <p:spPr>
          <a:xfrm>
            <a:off x="2449307" y="1885793"/>
            <a:ext cx="268429" cy="268538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27"/>
          <p:cNvSpPr/>
          <p:nvPr/>
        </p:nvSpPr>
        <p:spPr>
          <a:xfrm>
            <a:off x="2428575" y="1864547"/>
            <a:ext cx="310001" cy="318188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493" name="Google Shape;493;p27"/>
          <p:cNvSpPr txBox="1"/>
          <p:nvPr/>
        </p:nvSpPr>
        <p:spPr>
          <a:xfrm>
            <a:off x="3643625" y="3536902"/>
            <a:ext cx="786000" cy="150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12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494" name="Google Shape;494;p27"/>
          <p:cNvGrpSpPr/>
          <p:nvPr/>
        </p:nvGrpSpPr>
        <p:grpSpPr>
          <a:xfrm>
            <a:off x="3670013" y="2985715"/>
            <a:ext cx="733654" cy="396851"/>
            <a:chOff x="3615975" y="1528250"/>
            <a:chExt cx="1912050" cy="1034275"/>
          </a:xfrm>
        </p:grpSpPr>
        <p:sp>
          <p:nvSpPr>
            <p:cNvPr id="495" name="Google Shape;495;p27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96" name="Google Shape;496;p27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97" name="Google Shape;497;p27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98" name="Google Shape;498;p27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499" name="Google Shape;499;p27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0" name="Google Shape;500;p27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1" name="Google Shape;501;p27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2" name="Google Shape;502;p27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3" name="Google Shape;503;p27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4" name="Google Shape;504;p27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5" name="Google Shape;505;p27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6" name="Google Shape;506;p27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07" name="Google Shape;507;p27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508" name="Google Shape;508;p27"/>
          <p:cNvSpPr/>
          <p:nvPr/>
        </p:nvSpPr>
        <p:spPr>
          <a:xfrm>
            <a:off x="3916346" y="3166353"/>
            <a:ext cx="240535" cy="240644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27"/>
          <p:cNvSpPr/>
          <p:nvPr/>
        </p:nvSpPr>
        <p:spPr>
          <a:xfrm>
            <a:off x="3897767" y="3147314"/>
            <a:ext cx="277853" cy="285191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510" name="Google Shape;510;p27"/>
          <p:cNvSpPr txBox="1"/>
          <p:nvPr/>
        </p:nvSpPr>
        <p:spPr>
          <a:xfrm>
            <a:off x="3643625" y="2323477"/>
            <a:ext cx="786000" cy="150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12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511" name="Google Shape;511;p27"/>
          <p:cNvGrpSpPr/>
          <p:nvPr/>
        </p:nvGrpSpPr>
        <p:grpSpPr>
          <a:xfrm>
            <a:off x="3670013" y="1772290"/>
            <a:ext cx="733654" cy="396851"/>
            <a:chOff x="3615975" y="1528250"/>
            <a:chExt cx="1912050" cy="1034275"/>
          </a:xfrm>
        </p:grpSpPr>
        <p:sp>
          <p:nvSpPr>
            <p:cNvPr id="512" name="Google Shape;512;p27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13" name="Google Shape;513;p27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14" name="Google Shape;514;p27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15" name="Google Shape;515;p27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16" name="Google Shape;516;p27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17" name="Google Shape;517;p27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18" name="Google Shape;518;p27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19" name="Google Shape;519;p27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20" name="Google Shape;520;p27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21" name="Google Shape;521;p27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22" name="Google Shape;522;p27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23" name="Google Shape;523;p27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24" name="Google Shape;524;p27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525" name="Google Shape;525;p27"/>
          <p:cNvSpPr/>
          <p:nvPr/>
        </p:nvSpPr>
        <p:spPr>
          <a:xfrm>
            <a:off x="3916346" y="1952928"/>
            <a:ext cx="240535" cy="240644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" name="Google Shape;526;p27"/>
          <p:cNvSpPr/>
          <p:nvPr/>
        </p:nvSpPr>
        <p:spPr>
          <a:xfrm>
            <a:off x="3897767" y="1933889"/>
            <a:ext cx="277853" cy="285191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28"/>
          <p:cNvSpPr/>
          <p:nvPr/>
        </p:nvSpPr>
        <p:spPr>
          <a:xfrm>
            <a:off x="5142750" y="1462175"/>
            <a:ext cx="25074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" name="Google Shape;532;p28"/>
          <p:cNvSpPr txBox="1"/>
          <p:nvPr>
            <p:ph idx="1" type="subTitle"/>
          </p:nvPr>
        </p:nvSpPr>
        <p:spPr>
          <a:xfrm flipH="1">
            <a:off x="850550" y="2312450"/>
            <a:ext cx="2652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533" name="Google Shape;533;p28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CLEAR SPACE REQUIREMENTS</a:t>
            </a:r>
            <a:endParaRPr/>
          </a:p>
        </p:txBody>
      </p:sp>
      <p:sp>
        <p:nvSpPr>
          <p:cNvPr id="534" name="Google Shape;534;p28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35" name="Google Shape;535;p28"/>
          <p:cNvSpPr/>
          <p:nvPr/>
        </p:nvSpPr>
        <p:spPr>
          <a:xfrm>
            <a:off x="4641150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" name="Google Shape;536;p28"/>
          <p:cNvSpPr/>
          <p:nvPr/>
        </p:nvSpPr>
        <p:spPr>
          <a:xfrm>
            <a:off x="4641150" y="1924148"/>
            <a:ext cx="501600" cy="23097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" name="Google Shape;537;p28"/>
          <p:cNvSpPr/>
          <p:nvPr/>
        </p:nvSpPr>
        <p:spPr>
          <a:xfrm>
            <a:off x="4641150" y="3772499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28"/>
          <p:cNvSpPr/>
          <p:nvPr/>
        </p:nvSpPr>
        <p:spPr>
          <a:xfrm>
            <a:off x="4877400" y="3989693"/>
            <a:ext cx="265200" cy="2442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" name="Google Shape;539;p28"/>
          <p:cNvSpPr txBox="1"/>
          <p:nvPr/>
        </p:nvSpPr>
        <p:spPr>
          <a:xfrm>
            <a:off x="4584150" y="3715778"/>
            <a:ext cx="3631500" cy="51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5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5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540" name="Google Shape;540;p28"/>
          <p:cNvGrpSpPr/>
          <p:nvPr/>
        </p:nvGrpSpPr>
        <p:grpSpPr>
          <a:xfrm>
            <a:off x="5141199" y="1930174"/>
            <a:ext cx="2517405" cy="1361726"/>
            <a:chOff x="3615975" y="1528250"/>
            <a:chExt cx="1912050" cy="1034275"/>
          </a:xfrm>
        </p:grpSpPr>
        <p:sp>
          <p:nvSpPr>
            <p:cNvPr id="541" name="Google Shape;541;p28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2" name="Google Shape;542;p28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3" name="Google Shape;543;p28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4" name="Google Shape;544;p28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5" name="Google Shape;545;p28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6" name="Google Shape;546;p28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7" name="Google Shape;547;p28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8" name="Google Shape;548;p28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49" name="Google Shape;549;p28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50" name="Google Shape;550;p28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51" name="Google Shape;551;p28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52" name="Google Shape;552;p28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53" name="Google Shape;553;p28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554" name="Google Shape;554;p28"/>
          <p:cNvSpPr/>
          <p:nvPr/>
        </p:nvSpPr>
        <p:spPr>
          <a:xfrm>
            <a:off x="6055865" y="2527059"/>
            <a:ext cx="681019" cy="681119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28"/>
          <p:cNvSpPr/>
          <p:nvPr/>
        </p:nvSpPr>
        <p:spPr>
          <a:xfrm>
            <a:off x="6003252" y="2473163"/>
            <a:ext cx="786305" cy="807071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556" name="Google Shape;556;p28"/>
          <p:cNvSpPr txBox="1"/>
          <p:nvPr>
            <p:ph idx="4294967295" type="subTitle"/>
          </p:nvPr>
        </p:nvSpPr>
        <p:spPr>
          <a:xfrm>
            <a:off x="5830200" y="1115150"/>
            <a:ext cx="630900" cy="27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6x</a:t>
            </a:r>
            <a:endParaRPr b="1" sz="10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57" name="Google Shape;557;p28"/>
          <p:cNvSpPr txBox="1"/>
          <p:nvPr>
            <p:ph idx="4294967295" type="subTitle"/>
          </p:nvPr>
        </p:nvSpPr>
        <p:spPr>
          <a:xfrm>
            <a:off x="3905367" y="2658112"/>
            <a:ext cx="630900" cy="38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s" sz="10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6x</a:t>
            </a:r>
            <a:endParaRPr b="1" sz="10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58" name="Google Shape;558;p28"/>
          <p:cNvSpPr/>
          <p:nvPr/>
        </p:nvSpPr>
        <p:spPr>
          <a:xfrm>
            <a:off x="7650146" y="1462163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" name="Google Shape;559;p28"/>
          <p:cNvSpPr/>
          <p:nvPr/>
        </p:nvSpPr>
        <p:spPr>
          <a:xfrm>
            <a:off x="7650050" y="1924148"/>
            <a:ext cx="501600" cy="23097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" name="Google Shape;560;p28"/>
          <p:cNvSpPr/>
          <p:nvPr/>
        </p:nvSpPr>
        <p:spPr>
          <a:xfrm>
            <a:off x="7650146" y="3772488"/>
            <a:ext cx="501600" cy="461400"/>
          </a:xfrm>
          <a:prstGeom prst="rect">
            <a:avLst/>
          </a:prstGeom>
          <a:noFill/>
          <a:ln cap="flat" cmpd="sng" w="19050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64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29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DOS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566" name="Google Shape;566;p29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67" name="Google Shape;567;p29"/>
          <p:cNvSpPr txBox="1"/>
          <p:nvPr>
            <p:ph idx="1" type="subTitle"/>
          </p:nvPr>
        </p:nvSpPr>
        <p:spPr>
          <a:xfrm>
            <a:off x="5593850" y="2312450"/>
            <a:ext cx="26838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Char char="●"/>
            </a:pPr>
            <a:r>
              <a:rPr lang="es"/>
              <a:t>Here you can describe the correct uses of your logo</a:t>
            </a:r>
            <a:endParaRPr/>
          </a:p>
        </p:txBody>
      </p:sp>
      <p:sp>
        <p:nvSpPr>
          <p:cNvPr id="568" name="Google Shape;568;p29"/>
          <p:cNvSpPr txBox="1"/>
          <p:nvPr/>
        </p:nvSpPr>
        <p:spPr>
          <a:xfrm>
            <a:off x="1347325" y="2389850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569" name="Google Shape;569;p29"/>
          <p:cNvGrpSpPr/>
          <p:nvPr/>
        </p:nvGrpSpPr>
        <p:grpSpPr>
          <a:xfrm>
            <a:off x="1393309" y="1423554"/>
            <a:ext cx="1285854" cy="695550"/>
            <a:chOff x="3615975" y="1528250"/>
            <a:chExt cx="1912050" cy="1034275"/>
          </a:xfrm>
        </p:grpSpPr>
        <p:sp>
          <p:nvSpPr>
            <p:cNvPr id="570" name="Google Shape;570;p29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1" name="Google Shape;571;p29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2" name="Google Shape;572;p29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3" name="Google Shape;573;p29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4" name="Google Shape;574;p29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5" name="Google Shape;575;p29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6" name="Google Shape;576;p29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7" name="Google Shape;577;p29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8" name="Google Shape;578;p29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79" name="Google Shape;579;p29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80" name="Google Shape;580;p29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81" name="Google Shape;581;p29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82" name="Google Shape;582;p29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583" name="Google Shape;583;p29"/>
          <p:cNvSpPr/>
          <p:nvPr/>
        </p:nvSpPr>
        <p:spPr>
          <a:xfrm>
            <a:off x="1825368" y="174031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" name="Google Shape;584;p29"/>
          <p:cNvSpPr/>
          <p:nvPr/>
        </p:nvSpPr>
        <p:spPr>
          <a:xfrm>
            <a:off x="1792802" y="170694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585" name="Google Shape;585;p29"/>
          <p:cNvSpPr txBox="1"/>
          <p:nvPr/>
        </p:nvSpPr>
        <p:spPr>
          <a:xfrm>
            <a:off x="3285125" y="2389850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586" name="Google Shape;586;p29"/>
          <p:cNvGrpSpPr/>
          <p:nvPr/>
        </p:nvGrpSpPr>
        <p:grpSpPr>
          <a:xfrm>
            <a:off x="3331109" y="1423554"/>
            <a:ext cx="1285854" cy="695550"/>
            <a:chOff x="3615975" y="1528250"/>
            <a:chExt cx="1912050" cy="1034275"/>
          </a:xfrm>
        </p:grpSpPr>
        <p:sp>
          <p:nvSpPr>
            <p:cNvPr id="587" name="Google Shape;587;p29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88" name="Google Shape;588;p29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89" name="Google Shape;589;p29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0" name="Google Shape;590;p29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1" name="Google Shape;591;p29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2" name="Google Shape;592;p29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3" name="Google Shape;593;p29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4" name="Google Shape;594;p29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5" name="Google Shape;595;p29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6" name="Google Shape;596;p29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7" name="Google Shape;597;p29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8" name="Google Shape;598;p29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599" name="Google Shape;599;p29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600" name="Google Shape;600;p29"/>
          <p:cNvSpPr/>
          <p:nvPr/>
        </p:nvSpPr>
        <p:spPr>
          <a:xfrm>
            <a:off x="3763168" y="174031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65D6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" name="Google Shape;601;p29"/>
          <p:cNvSpPr/>
          <p:nvPr/>
        </p:nvSpPr>
        <p:spPr>
          <a:xfrm>
            <a:off x="3730602" y="170694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602" name="Google Shape;602;p29"/>
          <p:cNvSpPr txBox="1"/>
          <p:nvPr/>
        </p:nvSpPr>
        <p:spPr>
          <a:xfrm>
            <a:off x="1347325" y="3843175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603" name="Google Shape;603;p29"/>
          <p:cNvGrpSpPr/>
          <p:nvPr/>
        </p:nvGrpSpPr>
        <p:grpSpPr>
          <a:xfrm>
            <a:off x="1393309" y="2876879"/>
            <a:ext cx="1285854" cy="695550"/>
            <a:chOff x="3615975" y="1528250"/>
            <a:chExt cx="1912050" cy="1034275"/>
          </a:xfrm>
        </p:grpSpPr>
        <p:sp>
          <p:nvSpPr>
            <p:cNvPr id="604" name="Google Shape;604;p29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05" name="Google Shape;605;p29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06" name="Google Shape;606;p29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07" name="Google Shape;607;p29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08" name="Google Shape;608;p29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09" name="Google Shape;609;p29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10" name="Google Shape;610;p29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11" name="Google Shape;611;p29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12" name="Google Shape;612;p29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13" name="Google Shape;613;p29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14" name="Google Shape;614;p29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15" name="Google Shape;615;p29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16" name="Google Shape;616;p29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617" name="Google Shape;617;p29"/>
          <p:cNvSpPr/>
          <p:nvPr/>
        </p:nvSpPr>
        <p:spPr>
          <a:xfrm>
            <a:off x="1825368" y="3193644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77DD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" name="Google Shape;618;p29"/>
          <p:cNvSpPr/>
          <p:nvPr/>
        </p:nvSpPr>
        <p:spPr>
          <a:xfrm>
            <a:off x="1792802" y="3160271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619" name="Google Shape;619;p29"/>
          <p:cNvSpPr txBox="1"/>
          <p:nvPr/>
        </p:nvSpPr>
        <p:spPr>
          <a:xfrm>
            <a:off x="3285125" y="3843175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620" name="Google Shape;620;p29"/>
          <p:cNvGrpSpPr/>
          <p:nvPr/>
        </p:nvGrpSpPr>
        <p:grpSpPr>
          <a:xfrm>
            <a:off x="3331109" y="2876879"/>
            <a:ext cx="1285854" cy="695550"/>
            <a:chOff x="3615975" y="1528250"/>
            <a:chExt cx="1912050" cy="1034275"/>
          </a:xfrm>
        </p:grpSpPr>
        <p:sp>
          <p:nvSpPr>
            <p:cNvPr id="621" name="Google Shape;621;p29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2" name="Google Shape;622;p29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3" name="Google Shape;623;p29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4" name="Google Shape;624;p29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5" name="Google Shape;625;p29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6" name="Google Shape;626;p29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7" name="Google Shape;627;p29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8" name="Google Shape;628;p29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29" name="Google Shape;629;p29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30" name="Google Shape;630;p29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31" name="Google Shape;631;p29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32" name="Google Shape;632;p29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33" name="Google Shape;633;p29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634" name="Google Shape;634;p29"/>
          <p:cNvSpPr/>
          <p:nvPr/>
        </p:nvSpPr>
        <p:spPr>
          <a:xfrm>
            <a:off x="3763168" y="3193644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" name="Google Shape;635;p29"/>
          <p:cNvSpPr/>
          <p:nvPr/>
        </p:nvSpPr>
        <p:spPr>
          <a:xfrm>
            <a:off x="3730602" y="3160271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" name="Google Shape;640;p30"/>
          <p:cNvSpPr txBox="1"/>
          <p:nvPr>
            <p:ph idx="1" type="subTitle"/>
          </p:nvPr>
        </p:nvSpPr>
        <p:spPr>
          <a:xfrm flipH="1">
            <a:off x="850650" y="2312450"/>
            <a:ext cx="2868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FF614D"/>
              </a:buClr>
              <a:buSzPts val="1100"/>
              <a:buFont typeface="Barlow Semi Condensed"/>
              <a:buChar char="●"/>
            </a:pPr>
            <a:r>
              <a:rPr lang="es"/>
              <a:t>Here you can describe the incorrect uses of your logo</a:t>
            </a:r>
            <a:endParaRPr/>
          </a:p>
        </p:txBody>
      </p:sp>
      <p:sp>
        <p:nvSpPr>
          <p:cNvPr id="641" name="Google Shape;641;p30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DON’TS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642" name="Google Shape;642;p30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43" name="Google Shape;643;p30"/>
          <p:cNvSpPr txBox="1"/>
          <p:nvPr/>
        </p:nvSpPr>
        <p:spPr>
          <a:xfrm>
            <a:off x="4529125" y="2389850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644" name="Google Shape;644;p30"/>
          <p:cNvGrpSpPr/>
          <p:nvPr/>
        </p:nvGrpSpPr>
        <p:grpSpPr>
          <a:xfrm>
            <a:off x="4383299" y="1423542"/>
            <a:ext cx="1669411" cy="695550"/>
            <a:chOff x="3615975" y="1528250"/>
            <a:chExt cx="1912050" cy="1034275"/>
          </a:xfrm>
        </p:grpSpPr>
        <p:sp>
          <p:nvSpPr>
            <p:cNvPr id="645" name="Google Shape;645;p30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46" name="Google Shape;646;p30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47" name="Google Shape;647;p30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48" name="Google Shape;648;p30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49" name="Google Shape;649;p30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0" name="Google Shape;650;p30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1" name="Google Shape;651;p30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2" name="Google Shape;652;p30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3" name="Google Shape;653;p30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4" name="Google Shape;654;p30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5" name="Google Shape;655;p30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6" name="Google Shape;656;p30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57" name="Google Shape;657;p30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658" name="Google Shape;658;p30"/>
          <p:cNvSpPr/>
          <p:nvPr/>
        </p:nvSpPr>
        <p:spPr>
          <a:xfrm>
            <a:off x="4944268" y="1740318"/>
            <a:ext cx="547490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" name="Google Shape;659;p30"/>
          <p:cNvSpPr/>
          <p:nvPr/>
        </p:nvSpPr>
        <p:spPr>
          <a:xfrm>
            <a:off x="4901987" y="1706945"/>
            <a:ext cx="632156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660" name="Google Shape;660;p30"/>
          <p:cNvSpPr txBox="1"/>
          <p:nvPr/>
        </p:nvSpPr>
        <p:spPr>
          <a:xfrm>
            <a:off x="6466925" y="2389850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F64646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F64646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661" name="Google Shape;661;p30"/>
          <p:cNvGrpSpPr/>
          <p:nvPr/>
        </p:nvGrpSpPr>
        <p:grpSpPr>
          <a:xfrm>
            <a:off x="6512909" y="1423554"/>
            <a:ext cx="1285854" cy="695550"/>
            <a:chOff x="3615975" y="1528250"/>
            <a:chExt cx="1912050" cy="1034275"/>
          </a:xfrm>
        </p:grpSpPr>
        <p:sp>
          <p:nvSpPr>
            <p:cNvPr id="662" name="Google Shape;662;p30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63" name="Google Shape;663;p30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64" name="Google Shape;664;p30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65" name="Google Shape;665;p30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66" name="Google Shape;666;p30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67" name="Google Shape;667;p30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68" name="Google Shape;668;p30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69" name="Google Shape;669;p30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70" name="Google Shape;670;p30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71" name="Google Shape;671;p30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72" name="Google Shape;672;p30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73" name="Google Shape;673;p30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74" name="Google Shape;674;p30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675" name="Google Shape;675;p30"/>
          <p:cNvSpPr/>
          <p:nvPr/>
        </p:nvSpPr>
        <p:spPr>
          <a:xfrm>
            <a:off x="6944968" y="174031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30"/>
          <p:cNvSpPr/>
          <p:nvPr/>
        </p:nvSpPr>
        <p:spPr>
          <a:xfrm>
            <a:off x="6912402" y="170694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677" name="Google Shape;677;p30"/>
          <p:cNvSpPr txBox="1"/>
          <p:nvPr/>
        </p:nvSpPr>
        <p:spPr>
          <a:xfrm>
            <a:off x="4529125" y="3843175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678" name="Google Shape;678;p30"/>
          <p:cNvGrpSpPr/>
          <p:nvPr/>
        </p:nvGrpSpPr>
        <p:grpSpPr>
          <a:xfrm>
            <a:off x="4575109" y="2876879"/>
            <a:ext cx="1285854" cy="695550"/>
            <a:chOff x="3615975" y="1528250"/>
            <a:chExt cx="1912050" cy="1034275"/>
          </a:xfrm>
        </p:grpSpPr>
        <p:sp>
          <p:nvSpPr>
            <p:cNvPr id="679" name="Google Shape;679;p30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0" name="Google Shape;680;p30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1" name="Google Shape;681;p30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2" name="Google Shape;682;p30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3" name="Google Shape;683;p30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4" name="Google Shape;684;p30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5" name="Google Shape;685;p30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6" name="Google Shape;686;p30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7" name="Google Shape;687;p30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8" name="Google Shape;688;p30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89" name="Google Shape;689;p30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90" name="Google Shape;690;p30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91" name="Google Shape;691;p30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692" name="Google Shape;692;p30"/>
          <p:cNvSpPr/>
          <p:nvPr/>
        </p:nvSpPr>
        <p:spPr>
          <a:xfrm>
            <a:off x="5007168" y="3193644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noFill/>
          <a:ln cap="flat" cmpd="sng" w="28575">
            <a:solidFill>
              <a:srgbClr val="F6464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30"/>
          <p:cNvSpPr/>
          <p:nvPr/>
        </p:nvSpPr>
        <p:spPr>
          <a:xfrm>
            <a:off x="4974602" y="3160271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694" name="Google Shape;694;p30"/>
          <p:cNvSpPr txBox="1"/>
          <p:nvPr/>
        </p:nvSpPr>
        <p:spPr>
          <a:xfrm>
            <a:off x="6466925" y="3843175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Anton"/>
                <a:ea typeface="Anton"/>
                <a:cs typeface="Anton"/>
                <a:sym typeface="Anton"/>
              </a:rPr>
              <a:t>DONUTS</a:t>
            </a:r>
            <a:endParaRPr b="1" sz="2400">
              <a:solidFill>
                <a:srgbClr val="4A3135"/>
              </a:solidFill>
              <a:latin typeface="Anton"/>
              <a:ea typeface="Anton"/>
              <a:cs typeface="Anton"/>
              <a:sym typeface="Anton"/>
            </a:endParaRPr>
          </a:p>
        </p:txBody>
      </p:sp>
      <p:grpSp>
        <p:nvGrpSpPr>
          <p:cNvPr id="695" name="Google Shape;695;p30"/>
          <p:cNvGrpSpPr/>
          <p:nvPr/>
        </p:nvGrpSpPr>
        <p:grpSpPr>
          <a:xfrm>
            <a:off x="6512909" y="2876879"/>
            <a:ext cx="1285854" cy="695550"/>
            <a:chOff x="3615975" y="1528250"/>
            <a:chExt cx="1912050" cy="1034275"/>
          </a:xfrm>
        </p:grpSpPr>
        <p:sp>
          <p:nvSpPr>
            <p:cNvPr id="696" name="Google Shape;696;p30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97" name="Google Shape;697;p30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98" name="Google Shape;698;p30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699" name="Google Shape;699;p30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0" name="Google Shape;700;p30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1" name="Google Shape;701;p30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2" name="Google Shape;702;p30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3" name="Google Shape;703;p30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4" name="Google Shape;704;p30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5" name="Google Shape;705;p30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6" name="Google Shape;706;p30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7" name="Google Shape;707;p30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08" name="Google Shape;708;p30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709" name="Google Shape;709;p30"/>
          <p:cNvSpPr/>
          <p:nvPr/>
        </p:nvSpPr>
        <p:spPr>
          <a:xfrm>
            <a:off x="6944968" y="3193644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30"/>
          <p:cNvSpPr/>
          <p:nvPr/>
        </p:nvSpPr>
        <p:spPr>
          <a:xfrm>
            <a:off x="6912402" y="3160271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14" name="Shape 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" name="Google Shape;715;p31"/>
          <p:cNvSpPr txBox="1"/>
          <p:nvPr/>
        </p:nvSpPr>
        <p:spPr>
          <a:xfrm flipH="1">
            <a:off x="1872688" y="3030398"/>
            <a:ext cx="1341300" cy="361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A3135"/>
                </a:solidFill>
                <a:highlight>
                  <a:srgbClr val="FFD966"/>
                </a:highlight>
                <a:latin typeface="Barlow Semi Condensed"/>
                <a:ea typeface="Barlow Semi Condensed"/>
                <a:cs typeface="Barlow Semi Condensed"/>
                <a:sym typeface="Barlow Semi Condensed"/>
              </a:rPr>
              <a:t>#273857</a:t>
            </a:r>
            <a:endParaRPr b="1">
              <a:solidFill>
                <a:srgbClr val="4A3135"/>
              </a:solidFill>
              <a:highlight>
                <a:srgbClr val="FFD966"/>
              </a:highlight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16" name="Google Shape;716;p31"/>
          <p:cNvSpPr txBox="1"/>
          <p:nvPr/>
        </p:nvSpPr>
        <p:spPr>
          <a:xfrm>
            <a:off x="1557988" y="3249572"/>
            <a:ext cx="1656000" cy="49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255, G: 217, B: 102</a:t>
            </a:r>
            <a:b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4, M: 20, Y: 70, K: 0</a:t>
            </a:r>
            <a:endParaRPr sz="12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17" name="Google Shape;717;p31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COLOR STANDARDS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718" name="Google Shape;718;p31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4A3135"/>
                </a:solidFill>
              </a:rPr>
              <a:t>‹#›</a:t>
            </a:fld>
            <a:endParaRPr>
              <a:solidFill>
                <a:srgbClr val="4A3135"/>
              </a:solidFill>
            </a:endParaRPr>
          </a:p>
        </p:txBody>
      </p:sp>
      <p:sp>
        <p:nvSpPr>
          <p:cNvPr id="719" name="Google Shape;719;p31"/>
          <p:cNvSpPr txBox="1"/>
          <p:nvPr/>
        </p:nvSpPr>
        <p:spPr>
          <a:xfrm flipH="1">
            <a:off x="1872688" y="1809738"/>
            <a:ext cx="1341300" cy="361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A3135"/>
                </a:solidFill>
                <a:highlight>
                  <a:srgbClr val="F65D67"/>
                </a:highlight>
                <a:latin typeface="Barlow Semi Condensed"/>
                <a:ea typeface="Barlow Semi Condensed"/>
                <a:cs typeface="Barlow Semi Condensed"/>
                <a:sym typeface="Barlow Semi Condensed"/>
              </a:rPr>
              <a:t>#</a:t>
            </a:r>
            <a:r>
              <a:rPr b="1" lang="es">
                <a:solidFill>
                  <a:srgbClr val="4A3135"/>
                </a:solidFill>
                <a:highlight>
                  <a:srgbClr val="F65D67"/>
                </a:highlight>
                <a:latin typeface="Barlow Semi Condensed"/>
                <a:ea typeface="Barlow Semi Condensed"/>
                <a:cs typeface="Barlow Semi Condensed"/>
                <a:sym typeface="Barlow Semi Condensed"/>
              </a:rPr>
              <a:t>f65d67</a:t>
            </a:r>
            <a:endParaRPr b="1">
              <a:solidFill>
                <a:srgbClr val="4A3135"/>
              </a:solidFill>
              <a:highlight>
                <a:srgbClr val="F65D67"/>
              </a:highlight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0" name="Google Shape;720;p31"/>
          <p:cNvSpPr txBox="1"/>
          <p:nvPr/>
        </p:nvSpPr>
        <p:spPr>
          <a:xfrm>
            <a:off x="1557988" y="2028913"/>
            <a:ext cx="1656000" cy="49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246, G: 93, B: 103</a:t>
            </a:r>
            <a:b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0, M: 83, Y: 51, K: 0</a:t>
            </a:r>
            <a:endParaRPr sz="12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1" name="Google Shape;721;p31"/>
          <p:cNvSpPr txBox="1"/>
          <p:nvPr/>
        </p:nvSpPr>
        <p:spPr>
          <a:xfrm flipH="1">
            <a:off x="5929988" y="3030400"/>
            <a:ext cx="1341300" cy="361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#</a:t>
            </a:r>
            <a:r>
              <a:rPr b="1" lang="es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4a3135</a:t>
            </a:r>
            <a:endParaRPr b="1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2" name="Google Shape;722;p31"/>
          <p:cNvSpPr txBox="1"/>
          <p:nvPr/>
        </p:nvSpPr>
        <p:spPr>
          <a:xfrm>
            <a:off x="5929988" y="3249574"/>
            <a:ext cx="1656000" cy="49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74, G: 49, B: 53</a:t>
            </a:r>
            <a:b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71, M: 84, Y: 67, K: 38</a:t>
            </a:r>
            <a:endParaRPr sz="12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3" name="Google Shape;723;p31"/>
          <p:cNvSpPr txBox="1"/>
          <p:nvPr/>
        </p:nvSpPr>
        <p:spPr>
          <a:xfrm flipH="1">
            <a:off x="5929988" y="1809738"/>
            <a:ext cx="1341300" cy="361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A3135"/>
                </a:solidFill>
                <a:highlight>
                  <a:srgbClr val="77DDD6"/>
                </a:highlight>
                <a:latin typeface="Barlow Semi Condensed"/>
                <a:ea typeface="Barlow Semi Condensed"/>
                <a:cs typeface="Barlow Semi Condensed"/>
                <a:sym typeface="Barlow Semi Condensed"/>
              </a:rPr>
              <a:t>#77ddd6</a:t>
            </a:r>
            <a:endParaRPr b="1">
              <a:solidFill>
                <a:srgbClr val="4A3135"/>
              </a:solidFill>
              <a:highlight>
                <a:srgbClr val="77DDD6"/>
              </a:highlight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24" name="Google Shape;724;p31"/>
          <p:cNvSpPr txBox="1"/>
          <p:nvPr/>
        </p:nvSpPr>
        <p:spPr>
          <a:xfrm>
            <a:off x="5929988" y="2028913"/>
            <a:ext cx="1656000" cy="493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R: </a:t>
            </a: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119</a:t>
            </a: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G: </a:t>
            </a: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221</a:t>
            </a: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B: </a:t>
            </a: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214</a:t>
            </a:r>
            <a:b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</a:b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C: </a:t>
            </a: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55</a:t>
            </a:r>
            <a:r>
              <a:rPr lang="es" sz="12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M: 0, Y: 28, K: 0</a:t>
            </a:r>
            <a:endParaRPr sz="12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725" name="Google Shape;725;p31"/>
          <p:cNvGrpSpPr/>
          <p:nvPr/>
        </p:nvGrpSpPr>
        <p:grpSpPr>
          <a:xfrm>
            <a:off x="4053455" y="2036708"/>
            <a:ext cx="1037090" cy="1479100"/>
            <a:chOff x="1966925" y="238125"/>
            <a:chExt cx="3665925" cy="5228350"/>
          </a:xfrm>
        </p:grpSpPr>
        <p:sp>
          <p:nvSpPr>
            <p:cNvPr id="726" name="Google Shape;726;p31"/>
            <p:cNvSpPr/>
            <p:nvPr/>
          </p:nvSpPr>
          <p:spPr>
            <a:xfrm>
              <a:off x="2068650" y="2011925"/>
              <a:ext cx="3461875" cy="1308200"/>
            </a:xfrm>
            <a:custGeom>
              <a:rect b="b" l="l" r="r" t="t"/>
              <a:pathLst>
                <a:path extrusionOk="0" h="52328" w="138475">
                  <a:moveTo>
                    <a:pt x="33504" y="123"/>
                  </a:moveTo>
                  <a:cubicBezTo>
                    <a:pt x="15735" y="1"/>
                    <a:pt x="196" y="15172"/>
                    <a:pt x="0" y="33602"/>
                  </a:cubicBezTo>
                  <a:cubicBezTo>
                    <a:pt x="0" y="38137"/>
                    <a:pt x="907" y="42475"/>
                    <a:pt x="2573" y="46396"/>
                  </a:cubicBezTo>
                  <a:cubicBezTo>
                    <a:pt x="8211" y="52058"/>
                    <a:pt x="20882" y="48969"/>
                    <a:pt x="20734" y="38651"/>
                  </a:cubicBezTo>
                  <a:lnTo>
                    <a:pt x="20587" y="29583"/>
                  </a:lnTo>
                  <a:cubicBezTo>
                    <a:pt x="20391" y="16593"/>
                    <a:pt x="39484" y="16569"/>
                    <a:pt x="39680" y="29583"/>
                  </a:cubicBezTo>
                  <a:lnTo>
                    <a:pt x="39753" y="34681"/>
                  </a:lnTo>
                  <a:cubicBezTo>
                    <a:pt x="39827" y="39607"/>
                    <a:pt x="44533" y="43528"/>
                    <a:pt x="50121" y="43430"/>
                  </a:cubicBezTo>
                  <a:cubicBezTo>
                    <a:pt x="55733" y="43357"/>
                    <a:pt x="60218" y="39264"/>
                    <a:pt x="60096" y="34362"/>
                  </a:cubicBezTo>
                  <a:lnTo>
                    <a:pt x="59998" y="29166"/>
                  </a:lnTo>
                  <a:cubicBezTo>
                    <a:pt x="59556" y="16985"/>
                    <a:pt x="83452" y="14633"/>
                    <a:pt x="83796" y="30833"/>
                  </a:cubicBezTo>
                  <a:lnTo>
                    <a:pt x="83796" y="37548"/>
                  </a:lnTo>
                  <a:cubicBezTo>
                    <a:pt x="83796" y="42058"/>
                    <a:pt x="88036" y="45710"/>
                    <a:pt x="93207" y="45612"/>
                  </a:cubicBezTo>
                  <a:cubicBezTo>
                    <a:pt x="98378" y="45538"/>
                    <a:pt x="102422" y="41764"/>
                    <a:pt x="102422" y="37230"/>
                  </a:cubicBezTo>
                  <a:lnTo>
                    <a:pt x="102422" y="33602"/>
                  </a:lnTo>
                  <a:cubicBezTo>
                    <a:pt x="102422" y="22279"/>
                    <a:pt x="122201" y="21740"/>
                    <a:pt x="122201" y="33676"/>
                  </a:cubicBezTo>
                  <a:lnTo>
                    <a:pt x="122201" y="43921"/>
                  </a:lnTo>
                  <a:cubicBezTo>
                    <a:pt x="122201" y="48455"/>
                    <a:pt x="126245" y="52229"/>
                    <a:pt x="131416" y="52327"/>
                  </a:cubicBezTo>
                  <a:cubicBezTo>
                    <a:pt x="131882" y="52327"/>
                    <a:pt x="132347" y="52303"/>
                    <a:pt x="132789" y="52254"/>
                  </a:cubicBezTo>
                  <a:cubicBezTo>
                    <a:pt x="136367" y="46911"/>
                    <a:pt x="138475" y="40514"/>
                    <a:pt x="138475" y="33602"/>
                  </a:cubicBezTo>
                  <a:cubicBezTo>
                    <a:pt x="138475" y="15196"/>
                    <a:pt x="123426" y="123"/>
                    <a:pt x="105020" y="123"/>
                  </a:cubicBezTo>
                  <a:close/>
                  <a:moveTo>
                    <a:pt x="33504" y="123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1"/>
            <p:cNvSpPr/>
            <p:nvPr/>
          </p:nvSpPr>
          <p:spPr>
            <a:xfrm>
              <a:off x="2068650" y="337375"/>
              <a:ext cx="3461875" cy="1308175"/>
            </a:xfrm>
            <a:custGeom>
              <a:rect b="b" l="l" r="r" t="t"/>
              <a:pathLst>
                <a:path extrusionOk="0" h="52327" w="138475">
                  <a:moveTo>
                    <a:pt x="33504" y="123"/>
                  </a:moveTo>
                  <a:cubicBezTo>
                    <a:pt x="15735" y="0"/>
                    <a:pt x="196" y="15147"/>
                    <a:pt x="0" y="33602"/>
                  </a:cubicBezTo>
                  <a:cubicBezTo>
                    <a:pt x="0" y="38136"/>
                    <a:pt x="907" y="42450"/>
                    <a:pt x="2573" y="46420"/>
                  </a:cubicBezTo>
                  <a:cubicBezTo>
                    <a:pt x="8211" y="52033"/>
                    <a:pt x="20882" y="48969"/>
                    <a:pt x="20734" y="38651"/>
                  </a:cubicBezTo>
                  <a:lnTo>
                    <a:pt x="20587" y="29583"/>
                  </a:lnTo>
                  <a:cubicBezTo>
                    <a:pt x="20391" y="16593"/>
                    <a:pt x="39484" y="16593"/>
                    <a:pt x="39680" y="29583"/>
                  </a:cubicBezTo>
                  <a:lnTo>
                    <a:pt x="39753" y="34680"/>
                  </a:lnTo>
                  <a:cubicBezTo>
                    <a:pt x="39827" y="39582"/>
                    <a:pt x="44533" y="43528"/>
                    <a:pt x="50121" y="43430"/>
                  </a:cubicBezTo>
                  <a:cubicBezTo>
                    <a:pt x="55733" y="43332"/>
                    <a:pt x="60218" y="39263"/>
                    <a:pt x="60096" y="34362"/>
                  </a:cubicBezTo>
                  <a:lnTo>
                    <a:pt x="59998" y="29141"/>
                  </a:lnTo>
                  <a:cubicBezTo>
                    <a:pt x="59556" y="16985"/>
                    <a:pt x="83452" y="14632"/>
                    <a:pt x="83796" y="30832"/>
                  </a:cubicBezTo>
                  <a:lnTo>
                    <a:pt x="83796" y="37548"/>
                  </a:lnTo>
                  <a:cubicBezTo>
                    <a:pt x="83796" y="42057"/>
                    <a:pt x="88036" y="45709"/>
                    <a:pt x="93207" y="45611"/>
                  </a:cubicBezTo>
                  <a:cubicBezTo>
                    <a:pt x="98378" y="45538"/>
                    <a:pt x="102422" y="41763"/>
                    <a:pt x="102422" y="37229"/>
                  </a:cubicBezTo>
                  <a:lnTo>
                    <a:pt x="102422" y="33602"/>
                  </a:lnTo>
                  <a:cubicBezTo>
                    <a:pt x="102422" y="22279"/>
                    <a:pt x="122201" y="21715"/>
                    <a:pt x="122201" y="33675"/>
                  </a:cubicBezTo>
                  <a:lnTo>
                    <a:pt x="122201" y="43920"/>
                  </a:lnTo>
                  <a:cubicBezTo>
                    <a:pt x="122201" y="48454"/>
                    <a:pt x="126245" y="52229"/>
                    <a:pt x="131416" y="52302"/>
                  </a:cubicBezTo>
                  <a:cubicBezTo>
                    <a:pt x="131882" y="52327"/>
                    <a:pt x="132347" y="52302"/>
                    <a:pt x="132789" y="52253"/>
                  </a:cubicBezTo>
                  <a:cubicBezTo>
                    <a:pt x="136367" y="46910"/>
                    <a:pt x="138475" y="40489"/>
                    <a:pt x="138475" y="33602"/>
                  </a:cubicBezTo>
                  <a:cubicBezTo>
                    <a:pt x="138475" y="15196"/>
                    <a:pt x="123426" y="123"/>
                    <a:pt x="105020" y="123"/>
                  </a:cubicBezTo>
                  <a:lnTo>
                    <a:pt x="33504" y="123"/>
                  </a:lnTo>
                  <a:close/>
                  <a:moveTo>
                    <a:pt x="33504" y="123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1"/>
            <p:cNvSpPr/>
            <p:nvPr/>
          </p:nvSpPr>
          <p:spPr>
            <a:xfrm>
              <a:off x="2132975" y="703175"/>
              <a:ext cx="3255400" cy="1311850"/>
            </a:xfrm>
            <a:custGeom>
              <a:rect b="b" l="l" r="r" t="t"/>
              <a:pathLst>
                <a:path extrusionOk="0" h="52474" w="130216">
                  <a:moveTo>
                    <a:pt x="81223" y="16200"/>
                  </a:moveTo>
                  <a:cubicBezTo>
                    <a:pt x="80879" y="0"/>
                    <a:pt x="56983" y="2353"/>
                    <a:pt x="57425" y="14509"/>
                  </a:cubicBezTo>
                  <a:lnTo>
                    <a:pt x="57523" y="19730"/>
                  </a:lnTo>
                  <a:cubicBezTo>
                    <a:pt x="57645" y="24631"/>
                    <a:pt x="53160" y="28700"/>
                    <a:pt x="47548" y="28798"/>
                  </a:cubicBezTo>
                  <a:cubicBezTo>
                    <a:pt x="41960" y="28896"/>
                    <a:pt x="37254" y="24950"/>
                    <a:pt x="37180" y="20048"/>
                  </a:cubicBezTo>
                  <a:lnTo>
                    <a:pt x="37107" y="14951"/>
                  </a:lnTo>
                  <a:cubicBezTo>
                    <a:pt x="36911" y="1961"/>
                    <a:pt x="17818" y="1961"/>
                    <a:pt x="18014" y="14951"/>
                  </a:cubicBezTo>
                  <a:lnTo>
                    <a:pt x="18161" y="23994"/>
                  </a:lnTo>
                  <a:cubicBezTo>
                    <a:pt x="18309" y="34337"/>
                    <a:pt x="5638" y="37401"/>
                    <a:pt x="0" y="31764"/>
                  </a:cubicBezTo>
                  <a:cubicBezTo>
                    <a:pt x="5049" y="43895"/>
                    <a:pt x="17010" y="52473"/>
                    <a:pt x="30931" y="52473"/>
                  </a:cubicBezTo>
                  <a:lnTo>
                    <a:pt x="102423" y="52473"/>
                  </a:lnTo>
                  <a:cubicBezTo>
                    <a:pt x="113966" y="52473"/>
                    <a:pt x="124186" y="46567"/>
                    <a:pt x="130216" y="37621"/>
                  </a:cubicBezTo>
                  <a:cubicBezTo>
                    <a:pt x="129750" y="37670"/>
                    <a:pt x="129309" y="37695"/>
                    <a:pt x="128843" y="37670"/>
                  </a:cubicBezTo>
                  <a:cubicBezTo>
                    <a:pt x="123672" y="37597"/>
                    <a:pt x="119628" y="33822"/>
                    <a:pt x="119628" y="29288"/>
                  </a:cubicBezTo>
                  <a:lnTo>
                    <a:pt x="119628" y="19043"/>
                  </a:lnTo>
                  <a:cubicBezTo>
                    <a:pt x="119628" y="7083"/>
                    <a:pt x="99849" y="7647"/>
                    <a:pt x="99849" y="18970"/>
                  </a:cubicBezTo>
                  <a:lnTo>
                    <a:pt x="99849" y="22597"/>
                  </a:lnTo>
                  <a:cubicBezTo>
                    <a:pt x="99849" y="27131"/>
                    <a:pt x="95805" y="30906"/>
                    <a:pt x="90634" y="30979"/>
                  </a:cubicBezTo>
                  <a:cubicBezTo>
                    <a:pt x="85463" y="31077"/>
                    <a:pt x="81223" y="27425"/>
                    <a:pt x="81223" y="22916"/>
                  </a:cubicBezTo>
                  <a:close/>
                  <a:moveTo>
                    <a:pt x="81223" y="1620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1"/>
            <p:cNvSpPr/>
            <p:nvPr/>
          </p:nvSpPr>
          <p:spPr>
            <a:xfrm>
              <a:off x="2068650" y="3687100"/>
              <a:ext cx="3461875" cy="1307575"/>
            </a:xfrm>
            <a:custGeom>
              <a:rect b="b" l="l" r="r" t="t"/>
              <a:pathLst>
                <a:path extrusionOk="0" h="52303" w="138475">
                  <a:moveTo>
                    <a:pt x="33504" y="99"/>
                  </a:moveTo>
                  <a:cubicBezTo>
                    <a:pt x="15735" y="1"/>
                    <a:pt x="196" y="15147"/>
                    <a:pt x="0" y="33602"/>
                  </a:cubicBezTo>
                  <a:cubicBezTo>
                    <a:pt x="0" y="38137"/>
                    <a:pt x="907" y="42450"/>
                    <a:pt x="2573" y="46396"/>
                  </a:cubicBezTo>
                  <a:cubicBezTo>
                    <a:pt x="8211" y="52008"/>
                    <a:pt x="20882" y="48945"/>
                    <a:pt x="20734" y="38627"/>
                  </a:cubicBezTo>
                  <a:lnTo>
                    <a:pt x="20587" y="29558"/>
                  </a:lnTo>
                  <a:cubicBezTo>
                    <a:pt x="20391" y="16569"/>
                    <a:pt x="39484" y="16569"/>
                    <a:pt x="39680" y="29558"/>
                  </a:cubicBezTo>
                  <a:lnTo>
                    <a:pt x="39753" y="34681"/>
                  </a:lnTo>
                  <a:cubicBezTo>
                    <a:pt x="39827" y="39583"/>
                    <a:pt x="44533" y="43528"/>
                    <a:pt x="50121" y="43430"/>
                  </a:cubicBezTo>
                  <a:cubicBezTo>
                    <a:pt x="55733" y="43332"/>
                    <a:pt x="60218" y="39239"/>
                    <a:pt x="60096" y="34338"/>
                  </a:cubicBezTo>
                  <a:lnTo>
                    <a:pt x="59998" y="29117"/>
                  </a:lnTo>
                  <a:cubicBezTo>
                    <a:pt x="59556" y="16961"/>
                    <a:pt x="83452" y="14633"/>
                    <a:pt x="83796" y="30808"/>
                  </a:cubicBezTo>
                  <a:lnTo>
                    <a:pt x="83796" y="37524"/>
                  </a:lnTo>
                  <a:cubicBezTo>
                    <a:pt x="83796" y="42058"/>
                    <a:pt x="88036" y="45685"/>
                    <a:pt x="93207" y="45587"/>
                  </a:cubicBezTo>
                  <a:cubicBezTo>
                    <a:pt x="98378" y="45514"/>
                    <a:pt x="102422" y="41739"/>
                    <a:pt x="102422" y="37205"/>
                  </a:cubicBezTo>
                  <a:lnTo>
                    <a:pt x="102422" y="33578"/>
                  </a:lnTo>
                  <a:cubicBezTo>
                    <a:pt x="102422" y="22255"/>
                    <a:pt x="122201" y="21716"/>
                    <a:pt x="122201" y="33651"/>
                  </a:cubicBezTo>
                  <a:lnTo>
                    <a:pt x="122201" y="43921"/>
                  </a:lnTo>
                  <a:cubicBezTo>
                    <a:pt x="122201" y="48455"/>
                    <a:pt x="126245" y="52229"/>
                    <a:pt x="131416" y="52303"/>
                  </a:cubicBezTo>
                  <a:cubicBezTo>
                    <a:pt x="131882" y="52303"/>
                    <a:pt x="132347" y="52278"/>
                    <a:pt x="132789" y="52229"/>
                  </a:cubicBezTo>
                  <a:cubicBezTo>
                    <a:pt x="136367" y="46911"/>
                    <a:pt x="138475" y="40465"/>
                    <a:pt x="138475" y="33602"/>
                  </a:cubicBezTo>
                  <a:cubicBezTo>
                    <a:pt x="138475" y="15172"/>
                    <a:pt x="123426" y="99"/>
                    <a:pt x="105020" y="99"/>
                  </a:cubicBezTo>
                  <a:close/>
                  <a:moveTo>
                    <a:pt x="33504" y="99"/>
                  </a:move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1"/>
            <p:cNvSpPr/>
            <p:nvPr/>
          </p:nvSpPr>
          <p:spPr>
            <a:xfrm>
              <a:off x="2132975" y="4052900"/>
              <a:ext cx="3255400" cy="1311850"/>
            </a:xfrm>
            <a:custGeom>
              <a:rect b="b" l="l" r="r" t="t"/>
              <a:pathLst>
                <a:path extrusionOk="0" h="52474" w="130216">
                  <a:moveTo>
                    <a:pt x="81223" y="16176"/>
                  </a:moveTo>
                  <a:cubicBezTo>
                    <a:pt x="80879" y="1"/>
                    <a:pt x="56983" y="2329"/>
                    <a:pt x="57425" y="14485"/>
                  </a:cubicBezTo>
                  <a:lnTo>
                    <a:pt x="57523" y="19706"/>
                  </a:lnTo>
                  <a:cubicBezTo>
                    <a:pt x="57645" y="24607"/>
                    <a:pt x="53160" y="28700"/>
                    <a:pt x="47548" y="28798"/>
                  </a:cubicBezTo>
                  <a:cubicBezTo>
                    <a:pt x="41960" y="28896"/>
                    <a:pt x="37254" y="24951"/>
                    <a:pt x="37180" y="20049"/>
                  </a:cubicBezTo>
                  <a:lnTo>
                    <a:pt x="37107" y="14926"/>
                  </a:lnTo>
                  <a:cubicBezTo>
                    <a:pt x="36911" y="1937"/>
                    <a:pt x="17818" y="1937"/>
                    <a:pt x="18014" y="14926"/>
                  </a:cubicBezTo>
                  <a:lnTo>
                    <a:pt x="18161" y="23995"/>
                  </a:lnTo>
                  <a:cubicBezTo>
                    <a:pt x="18309" y="34313"/>
                    <a:pt x="5638" y="37376"/>
                    <a:pt x="0" y="31764"/>
                  </a:cubicBezTo>
                  <a:cubicBezTo>
                    <a:pt x="5049" y="43896"/>
                    <a:pt x="17010" y="52474"/>
                    <a:pt x="30931" y="52474"/>
                  </a:cubicBezTo>
                  <a:lnTo>
                    <a:pt x="102423" y="52474"/>
                  </a:lnTo>
                  <a:cubicBezTo>
                    <a:pt x="113966" y="52474"/>
                    <a:pt x="124186" y="46543"/>
                    <a:pt x="130216" y="37597"/>
                  </a:cubicBezTo>
                  <a:cubicBezTo>
                    <a:pt x="129750" y="37646"/>
                    <a:pt x="129309" y="37671"/>
                    <a:pt x="128843" y="37671"/>
                  </a:cubicBezTo>
                  <a:cubicBezTo>
                    <a:pt x="123672" y="37573"/>
                    <a:pt x="119628" y="33798"/>
                    <a:pt x="119628" y="29289"/>
                  </a:cubicBezTo>
                  <a:lnTo>
                    <a:pt x="119628" y="19019"/>
                  </a:lnTo>
                  <a:cubicBezTo>
                    <a:pt x="119628" y="7084"/>
                    <a:pt x="99849" y="7623"/>
                    <a:pt x="99849" y="18946"/>
                  </a:cubicBezTo>
                  <a:lnTo>
                    <a:pt x="99849" y="22573"/>
                  </a:lnTo>
                  <a:cubicBezTo>
                    <a:pt x="99849" y="27107"/>
                    <a:pt x="95805" y="30882"/>
                    <a:pt x="90634" y="30955"/>
                  </a:cubicBezTo>
                  <a:cubicBezTo>
                    <a:pt x="85463" y="31053"/>
                    <a:pt x="81223" y="27426"/>
                    <a:pt x="81223" y="22892"/>
                  </a:cubicBezTo>
                  <a:close/>
                  <a:moveTo>
                    <a:pt x="81223" y="16176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1"/>
            <p:cNvSpPr/>
            <p:nvPr/>
          </p:nvSpPr>
          <p:spPr>
            <a:xfrm>
              <a:off x="2132975" y="2377725"/>
              <a:ext cx="3255400" cy="1311850"/>
            </a:xfrm>
            <a:custGeom>
              <a:rect b="b" l="l" r="r" t="t"/>
              <a:pathLst>
                <a:path extrusionOk="0" h="52474" w="130216">
                  <a:moveTo>
                    <a:pt x="81223" y="16201"/>
                  </a:moveTo>
                  <a:cubicBezTo>
                    <a:pt x="80879" y="1"/>
                    <a:pt x="56983" y="2353"/>
                    <a:pt x="57425" y="14534"/>
                  </a:cubicBezTo>
                  <a:lnTo>
                    <a:pt x="57523" y="19730"/>
                  </a:lnTo>
                  <a:cubicBezTo>
                    <a:pt x="57645" y="24632"/>
                    <a:pt x="53160" y="28725"/>
                    <a:pt x="47548" y="28798"/>
                  </a:cubicBezTo>
                  <a:cubicBezTo>
                    <a:pt x="41960" y="28896"/>
                    <a:pt x="37254" y="24975"/>
                    <a:pt x="37180" y="20049"/>
                  </a:cubicBezTo>
                  <a:lnTo>
                    <a:pt x="37107" y="14951"/>
                  </a:lnTo>
                  <a:cubicBezTo>
                    <a:pt x="36911" y="1937"/>
                    <a:pt x="17818" y="1961"/>
                    <a:pt x="18014" y="14951"/>
                  </a:cubicBezTo>
                  <a:lnTo>
                    <a:pt x="18161" y="24019"/>
                  </a:lnTo>
                  <a:cubicBezTo>
                    <a:pt x="18309" y="34337"/>
                    <a:pt x="5638" y="37426"/>
                    <a:pt x="0" y="31764"/>
                  </a:cubicBezTo>
                  <a:cubicBezTo>
                    <a:pt x="5049" y="43896"/>
                    <a:pt x="17010" y="52474"/>
                    <a:pt x="30931" y="52474"/>
                  </a:cubicBezTo>
                  <a:lnTo>
                    <a:pt x="102423" y="52474"/>
                  </a:lnTo>
                  <a:cubicBezTo>
                    <a:pt x="113966" y="52474"/>
                    <a:pt x="124186" y="46567"/>
                    <a:pt x="130216" y="37622"/>
                  </a:cubicBezTo>
                  <a:cubicBezTo>
                    <a:pt x="129750" y="37671"/>
                    <a:pt x="129309" y="37695"/>
                    <a:pt x="128843" y="37695"/>
                  </a:cubicBezTo>
                  <a:cubicBezTo>
                    <a:pt x="123672" y="37597"/>
                    <a:pt x="119628" y="33823"/>
                    <a:pt x="119628" y="29289"/>
                  </a:cubicBezTo>
                  <a:lnTo>
                    <a:pt x="119628" y="19044"/>
                  </a:lnTo>
                  <a:cubicBezTo>
                    <a:pt x="119628" y="7108"/>
                    <a:pt x="99849" y="7647"/>
                    <a:pt x="99849" y="18970"/>
                  </a:cubicBezTo>
                  <a:lnTo>
                    <a:pt x="99849" y="22598"/>
                  </a:lnTo>
                  <a:cubicBezTo>
                    <a:pt x="99849" y="27107"/>
                    <a:pt x="95805" y="30906"/>
                    <a:pt x="90634" y="30980"/>
                  </a:cubicBezTo>
                  <a:cubicBezTo>
                    <a:pt x="85463" y="31078"/>
                    <a:pt x="81223" y="27426"/>
                    <a:pt x="81223" y="22916"/>
                  </a:cubicBezTo>
                  <a:close/>
                  <a:moveTo>
                    <a:pt x="81223" y="1620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1"/>
            <p:cNvSpPr/>
            <p:nvPr/>
          </p:nvSpPr>
          <p:spPr>
            <a:xfrm>
              <a:off x="1966925" y="238125"/>
              <a:ext cx="3665925" cy="5228350"/>
            </a:xfrm>
            <a:custGeom>
              <a:rect b="b" l="l" r="r" t="t"/>
              <a:pathLst>
                <a:path extrusionOk="0" h="209134" w="146637">
                  <a:moveTo>
                    <a:pt x="37401" y="8161"/>
                  </a:moveTo>
                  <a:cubicBezTo>
                    <a:pt x="37450" y="8161"/>
                    <a:pt x="37524" y="8161"/>
                    <a:pt x="37573" y="8186"/>
                  </a:cubicBezTo>
                  <a:lnTo>
                    <a:pt x="109089" y="8186"/>
                  </a:lnTo>
                  <a:cubicBezTo>
                    <a:pt x="125289" y="8186"/>
                    <a:pt x="138475" y="21372"/>
                    <a:pt x="138475" y="37572"/>
                  </a:cubicBezTo>
                  <a:cubicBezTo>
                    <a:pt x="138475" y="42866"/>
                    <a:pt x="137054" y="47817"/>
                    <a:pt x="134603" y="52106"/>
                  </a:cubicBezTo>
                  <a:cubicBezTo>
                    <a:pt x="132201" y="51714"/>
                    <a:pt x="130363" y="49973"/>
                    <a:pt x="130363" y="47890"/>
                  </a:cubicBezTo>
                  <a:lnTo>
                    <a:pt x="130363" y="37645"/>
                  </a:lnTo>
                  <a:cubicBezTo>
                    <a:pt x="130363" y="33675"/>
                    <a:pt x="128721" y="30195"/>
                    <a:pt x="125780" y="27842"/>
                  </a:cubicBezTo>
                  <a:cubicBezTo>
                    <a:pt x="123304" y="25881"/>
                    <a:pt x="120020" y="24803"/>
                    <a:pt x="116540" y="24803"/>
                  </a:cubicBezTo>
                  <a:cubicBezTo>
                    <a:pt x="109677" y="24803"/>
                    <a:pt x="102398" y="29263"/>
                    <a:pt x="102398" y="37572"/>
                  </a:cubicBezTo>
                  <a:lnTo>
                    <a:pt x="102398" y="41199"/>
                  </a:lnTo>
                  <a:cubicBezTo>
                    <a:pt x="102398" y="43528"/>
                    <a:pt x="100070" y="45439"/>
                    <a:pt x="97202" y="45488"/>
                  </a:cubicBezTo>
                  <a:cubicBezTo>
                    <a:pt x="97169" y="45489"/>
                    <a:pt x="97136" y="45489"/>
                    <a:pt x="97103" y="45489"/>
                  </a:cubicBezTo>
                  <a:cubicBezTo>
                    <a:pt x="95546" y="45489"/>
                    <a:pt x="94068" y="44929"/>
                    <a:pt x="93060" y="43969"/>
                  </a:cubicBezTo>
                  <a:cubicBezTo>
                    <a:pt x="92546" y="43454"/>
                    <a:pt x="91958" y="42621"/>
                    <a:pt x="91958" y="41518"/>
                  </a:cubicBezTo>
                  <a:lnTo>
                    <a:pt x="91958" y="34802"/>
                  </a:lnTo>
                  <a:cubicBezTo>
                    <a:pt x="91958" y="34753"/>
                    <a:pt x="91958" y="34729"/>
                    <a:pt x="91933" y="34704"/>
                  </a:cubicBezTo>
                  <a:cubicBezTo>
                    <a:pt x="91810" y="28675"/>
                    <a:pt x="89065" y="23896"/>
                    <a:pt x="84188" y="21249"/>
                  </a:cubicBezTo>
                  <a:cubicBezTo>
                    <a:pt x="81679" y="19892"/>
                    <a:pt x="78781" y="19219"/>
                    <a:pt x="75867" y="19219"/>
                  </a:cubicBezTo>
                  <a:cubicBezTo>
                    <a:pt x="72520" y="19219"/>
                    <a:pt x="69151" y="20106"/>
                    <a:pt x="66321" y="21862"/>
                  </a:cubicBezTo>
                  <a:cubicBezTo>
                    <a:pt x="62130" y="24460"/>
                    <a:pt x="59827" y="28602"/>
                    <a:pt x="59974" y="33234"/>
                  </a:cubicBezTo>
                  <a:cubicBezTo>
                    <a:pt x="59998" y="34704"/>
                    <a:pt x="60023" y="35268"/>
                    <a:pt x="60023" y="35807"/>
                  </a:cubicBezTo>
                  <a:cubicBezTo>
                    <a:pt x="60047" y="36371"/>
                    <a:pt x="60047" y="36910"/>
                    <a:pt x="60096" y="38405"/>
                  </a:cubicBezTo>
                  <a:cubicBezTo>
                    <a:pt x="60121" y="39753"/>
                    <a:pt x="59434" y="40783"/>
                    <a:pt x="58846" y="41395"/>
                  </a:cubicBezTo>
                  <a:cubicBezTo>
                    <a:pt x="57694" y="42572"/>
                    <a:pt x="55979" y="43282"/>
                    <a:pt x="54140" y="43307"/>
                  </a:cubicBezTo>
                  <a:cubicBezTo>
                    <a:pt x="54075" y="43309"/>
                    <a:pt x="54010" y="43310"/>
                    <a:pt x="53945" y="43310"/>
                  </a:cubicBezTo>
                  <a:cubicBezTo>
                    <a:pt x="52132" y="43310"/>
                    <a:pt x="50446" y="42654"/>
                    <a:pt x="49263" y="41518"/>
                  </a:cubicBezTo>
                  <a:cubicBezTo>
                    <a:pt x="48675" y="40930"/>
                    <a:pt x="47940" y="39925"/>
                    <a:pt x="47915" y="38601"/>
                  </a:cubicBezTo>
                  <a:lnTo>
                    <a:pt x="47842" y="33479"/>
                  </a:lnTo>
                  <a:cubicBezTo>
                    <a:pt x="47720" y="24501"/>
                    <a:pt x="40657" y="19704"/>
                    <a:pt x="34048" y="19704"/>
                  </a:cubicBezTo>
                  <a:cubicBezTo>
                    <a:pt x="33981" y="19704"/>
                    <a:pt x="33914" y="19704"/>
                    <a:pt x="33847" y="19705"/>
                  </a:cubicBezTo>
                  <a:cubicBezTo>
                    <a:pt x="27156" y="19828"/>
                    <a:pt x="20441" y="24607"/>
                    <a:pt x="20563" y="33602"/>
                  </a:cubicBezTo>
                  <a:lnTo>
                    <a:pt x="20711" y="42670"/>
                  </a:lnTo>
                  <a:cubicBezTo>
                    <a:pt x="20760" y="46126"/>
                    <a:pt x="18725" y="47719"/>
                    <a:pt x="16985" y="48454"/>
                  </a:cubicBezTo>
                  <a:cubicBezTo>
                    <a:pt x="15993" y="48873"/>
                    <a:pt x="14928" y="49075"/>
                    <a:pt x="13896" y="49075"/>
                  </a:cubicBezTo>
                  <a:cubicBezTo>
                    <a:pt x="12455" y="49075"/>
                    <a:pt x="11077" y="48682"/>
                    <a:pt x="10049" y="47939"/>
                  </a:cubicBezTo>
                  <a:cubicBezTo>
                    <a:pt x="8848" y="44704"/>
                    <a:pt x="8162" y="41224"/>
                    <a:pt x="8162" y="37596"/>
                  </a:cubicBezTo>
                  <a:cubicBezTo>
                    <a:pt x="8334" y="21617"/>
                    <a:pt x="21691" y="8161"/>
                    <a:pt x="37401" y="8161"/>
                  </a:cubicBezTo>
                  <a:close/>
                  <a:moveTo>
                    <a:pt x="75848" y="27384"/>
                  </a:moveTo>
                  <a:cubicBezTo>
                    <a:pt x="77430" y="27384"/>
                    <a:pt x="78993" y="27730"/>
                    <a:pt x="80291" y="28430"/>
                  </a:cubicBezTo>
                  <a:cubicBezTo>
                    <a:pt x="82522" y="29656"/>
                    <a:pt x="83698" y="31812"/>
                    <a:pt x="83772" y="34851"/>
                  </a:cubicBezTo>
                  <a:lnTo>
                    <a:pt x="83772" y="41518"/>
                  </a:lnTo>
                  <a:cubicBezTo>
                    <a:pt x="83772" y="44606"/>
                    <a:pt x="85046" y="47547"/>
                    <a:pt x="87325" y="49777"/>
                  </a:cubicBezTo>
                  <a:cubicBezTo>
                    <a:pt x="89835" y="52263"/>
                    <a:pt x="93371" y="53677"/>
                    <a:pt x="97069" y="53677"/>
                  </a:cubicBezTo>
                  <a:cubicBezTo>
                    <a:pt x="97162" y="53677"/>
                    <a:pt x="97256" y="53676"/>
                    <a:pt x="97349" y="53674"/>
                  </a:cubicBezTo>
                  <a:cubicBezTo>
                    <a:pt x="104653" y="53552"/>
                    <a:pt x="110584" y="47964"/>
                    <a:pt x="110584" y="41199"/>
                  </a:cubicBezTo>
                  <a:lnTo>
                    <a:pt x="110584" y="37572"/>
                  </a:lnTo>
                  <a:cubicBezTo>
                    <a:pt x="110584" y="33945"/>
                    <a:pt x="114334" y="32964"/>
                    <a:pt x="116540" y="32964"/>
                  </a:cubicBezTo>
                  <a:cubicBezTo>
                    <a:pt x="118157" y="32964"/>
                    <a:pt x="119677" y="33430"/>
                    <a:pt x="120682" y="34239"/>
                  </a:cubicBezTo>
                  <a:cubicBezTo>
                    <a:pt x="121687" y="35048"/>
                    <a:pt x="122177" y="36150"/>
                    <a:pt x="122177" y="37645"/>
                  </a:cubicBezTo>
                  <a:lnTo>
                    <a:pt x="122177" y="47890"/>
                  </a:lnTo>
                  <a:cubicBezTo>
                    <a:pt x="122177" y="52620"/>
                    <a:pt x="125069" y="56762"/>
                    <a:pt x="129309" y="58895"/>
                  </a:cubicBezTo>
                  <a:cubicBezTo>
                    <a:pt x="124015" y="63894"/>
                    <a:pt x="116907" y="66982"/>
                    <a:pt x="109065" y="66982"/>
                  </a:cubicBezTo>
                  <a:lnTo>
                    <a:pt x="37573" y="66982"/>
                  </a:lnTo>
                  <a:cubicBezTo>
                    <a:pt x="28872" y="66982"/>
                    <a:pt x="21054" y="63184"/>
                    <a:pt x="15662" y="57154"/>
                  </a:cubicBezTo>
                  <a:cubicBezTo>
                    <a:pt x="17181" y="56983"/>
                    <a:pt x="18701" y="56591"/>
                    <a:pt x="20171" y="55978"/>
                  </a:cubicBezTo>
                  <a:cubicBezTo>
                    <a:pt x="25735" y="53625"/>
                    <a:pt x="28970" y="48601"/>
                    <a:pt x="28896" y="42547"/>
                  </a:cubicBezTo>
                  <a:lnTo>
                    <a:pt x="28749" y="33479"/>
                  </a:lnTo>
                  <a:cubicBezTo>
                    <a:pt x="28676" y="28234"/>
                    <a:pt x="33087" y="27891"/>
                    <a:pt x="33970" y="27891"/>
                  </a:cubicBezTo>
                  <a:lnTo>
                    <a:pt x="34068" y="27891"/>
                  </a:lnTo>
                  <a:cubicBezTo>
                    <a:pt x="36641" y="27891"/>
                    <a:pt x="39607" y="29386"/>
                    <a:pt x="39680" y="33602"/>
                  </a:cubicBezTo>
                  <a:lnTo>
                    <a:pt x="39754" y="38724"/>
                  </a:lnTo>
                  <a:cubicBezTo>
                    <a:pt x="39778" y="41935"/>
                    <a:pt x="41151" y="45023"/>
                    <a:pt x="43577" y="47375"/>
                  </a:cubicBezTo>
                  <a:cubicBezTo>
                    <a:pt x="46283" y="49985"/>
                    <a:pt x="50064" y="51495"/>
                    <a:pt x="53984" y="51495"/>
                  </a:cubicBezTo>
                  <a:cubicBezTo>
                    <a:pt x="54077" y="51495"/>
                    <a:pt x="54170" y="51495"/>
                    <a:pt x="54263" y="51493"/>
                  </a:cubicBezTo>
                  <a:cubicBezTo>
                    <a:pt x="58258" y="51419"/>
                    <a:pt x="62081" y="49802"/>
                    <a:pt x="64728" y="47057"/>
                  </a:cubicBezTo>
                  <a:cubicBezTo>
                    <a:pt x="67081" y="44606"/>
                    <a:pt x="68331" y="41493"/>
                    <a:pt x="68258" y="38234"/>
                  </a:cubicBezTo>
                  <a:cubicBezTo>
                    <a:pt x="68233" y="36739"/>
                    <a:pt x="68209" y="36175"/>
                    <a:pt x="68209" y="35636"/>
                  </a:cubicBezTo>
                  <a:cubicBezTo>
                    <a:pt x="68184" y="35072"/>
                    <a:pt x="68184" y="34533"/>
                    <a:pt x="68135" y="33013"/>
                  </a:cubicBezTo>
                  <a:cubicBezTo>
                    <a:pt x="68135" y="33013"/>
                    <a:pt x="68135" y="32989"/>
                    <a:pt x="68135" y="32964"/>
                  </a:cubicBezTo>
                  <a:cubicBezTo>
                    <a:pt x="68086" y="31249"/>
                    <a:pt x="68919" y="29852"/>
                    <a:pt x="70610" y="28798"/>
                  </a:cubicBezTo>
                  <a:cubicBezTo>
                    <a:pt x="72118" y="27859"/>
                    <a:pt x="73996" y="27384"/>
                    <a:pt x="75848" y="27384"/>
                  </a:cubicBezTo>
                  <a:close/>
                  <a:moveTo>
                    <a:pt x="109065" y="75144"/>
                  </a:moveTo>
                  <a:cubicBezTo>
                    <a:pt x="125289" y="75144"/>
                    <a:pt x="138475" y="88354"/>
                    <a:pt x="138475" y="104554"/>
                  </a:cubicBezTo>
                  <a:cubicBezTo>
                    <a:pt x="138475" y="109848"/>
                    <a:pt x="137054" y="114799"/>
                    <a:pt x="134603" y="119088"/>
                  </a:cubicBezTo>
                  <a:cubicBezTo>
                    <a:pt x="132201" y="118696"/>
                    <a:pt x="130363" y="116931"/>
                    <a:pt x="130363" y="114873"/>
                  </a:cubicBezTo>
                  <a:lnTo>
                    <a:pt x="130363" y="104628"/>
                  </a:lnTo>
                  <a:cubicBezTo>
                    <a:pt x="130363" y="100658"/>
                    <a:pt x="128721" y="97177"/>
                    <a:pt x="125780" y="94824"/>
                  </a:cubicBezTo>
                  <a:cubicBezTo>
                    <a:pt x="123304" y="92864"/>
                    <a:pt x="120020" y="91785"/>
                    <a:pt x="116515" y="91785"/>
                  </a:cubicBezTo>
                  <a:cubicBezTo>
                    <a:pt x="109677" y="91785"/>
                    <a:pt x="102398" y="96246"/>
                    <a:pt x="102398" y="104554"/>
                  </a:cubicBezTo>
                  <a:lnTo>
                    <a:pt x="102398" y="108182"/>
                  </a:lnTo>
                  <a:cubicBezTo>
                    <a:pt x="102398" y="110510"/>
                    <a:pt x="100070" y="112446"/>
                    <a:pt x="97227" y="112495"/>
                  </a:cubicBezTo>
                  <a:cubicBezTo>
                    <a:pt x="97193" y="112496"/>
                    <a:pt x="97159" y="112496"/>
                    <a:pt x="97126" y="112496"/>
                  </a:cubicBezTo>
                  <a:cubicBezTo>
                    <a:pt x="95546" y="112496"/>
                    <a:pt x="94068" y="111935"/>
                    <a:pt x="93060" y="110927"/>
                  </a:cubicBezTo>
                  <a:cubicBezTo>
                    <a:pt x="92546" y="110437"/>
                    <a:pt x="91933" y="109603"/>
                    <a:pt x="91933" y="108500"/>
                  </a:cubicBezTo>
                  <a:lnTo>
                    <a:pt x="91933" y="101785"/>
                  </a:lnTo>
                  <a:lnTo>
                    <a:pt x="91933" y="101687"/>
                  </a:lnTo>
                  <a:cubicBezTo>
                    <a:pt x="91810" y="95682"/>
                    <a:pt x="89065" y="90903"/>
                    <a:pt x="84188" y="88256"/>
                  </a:cubicBezTo>
                  <a:cubicBezTo>
                    <a:pt x="81673" y="86884"/>
                    <a:pt x="78767" y="86205"/>
                    <a:pt x="75846" y="86205"/>
                  </a:cubicBezTo>
                  <a:cubicBezTo>
                    <a:pt x="72506" y="86205"/>
                    <a:pt x="69145" y="87092"/>
                    <a:pt x="66321" y="88844"/>
                  </a:cubicBezTo>
                  <a:cubicBezTo>
                    <a:pt x="62130" y="91442"/>
                    <a:pt x="59827" y="95584"/>
                    <a:pt x="59974" y="100216"/>
                  </a:cubicBezTo>
                  <a:cubicBezTo>
                    <a:pt x="59998" y="101687"/>
                    <a:pt x="60023" y="102251"/>
                    <a:pt x="60023" y="102790"/>
                  </a:cubicBezTo>
                  <a:cubicBezTo>
                    <a:pt x="60047" y="103329"/>
                    <a:pt x="60047" y="103893"/>
                    <a:pt x="60096" y="105388"/>
                  </a:cubicBezTo>
                  <a:cubicBezTo>
                    <a:pt x="60121" y="106760"/>
                    <a:pt x="59410" y="107765"/>
                    <a:pt x="58822" y="108378"/>
                  </a:cubicBezTo>
                  <a:cubicBezTo>
                    <a:pt x="57694" y="109579"/>
                    <a:pt x="55979" y="110289"/>
                    <a:pt x="54140" y="110314"/>
                  </a:cubicBezTo>
                  <a:cubicBezTo>
                    <a:pt x="54107" y="110314"/>
                    <a:pt x="54073" y="110315"/>
                    <a:pt x="54039" y="110315"/>
                  </a:cubicBezTo>
                  <a:cubicBezTo>
                    <a:pt x="52190" y="110315"/>
                    <a:pt x="50467" y="109656"/>
                    <a:pt x="49288" y="108500"/>
                  </a:cubicBezTo>
                  <a:cubicBezTo>
                    <a:pt x="48675" y="107912"/>
                    <a:pt x="47940" y="106932"/>
                    <a:pt x="47915" y="105584"/>
                  </a:cubicBezTo>
                  <a:lnTo>
                    <a:pt x="47842" y="100461"/>
                  </a:lnTo>
                  <a:cubicBezTo>
                    <a:pt x="47719" y="91491"/>
                    <a:pt x="40685" y="86688"/>
                    <a:pt x="34043" y="86688"/>
                  </a:cubicBezTo>
                  <a:lnTo>
                    <a:pt x="33847" y="86688"/>
                  </a:lnTo>
                  <a:cubicBezTo>
                    <a:pt x="27156" y="86810"/>
                    <a:pt x="20441" y="91614"/>
                    <a:pt x="20563" y="100584"/>
                  </a:cubicBezTo>
                  <a:lnTo>
                    <a:pt x="20711" y="109677"/>
                  </a:lnTo>
                  <a:cubicBezTo>
                    <a:pt x="20760" y="113108"/>
                    <a:pt x="18725" y="114701"/>
                    <a:pt x="16985" y="115436"/>
                  </a:cubicBezTo>
                  <a:cubicBezTo>
                    <a:pt x="15975" y="115859"/>
                    <a:pt x="14900" y="116065"/>
                    <a:pt x="13861" y="116065"/>
                  </a:cubicBezTo>
                  <a:cubicBezTo>
                    <a:pt x="12431" y="116065"/>
                    <a:pt x="11072" y="115674"/>
                    <a:pt x="10049" y="114922"/>
                  </a:cubicBezTo>
                  <a:cubicBezTo>
                    <a:pt x="8848" y="111686"/>
                    <a:pt x="8162" y="108206"/>
                    <a:pt x="8162" y="104579"/>
                  </a:cubicBezTo>
                  <a:cubicBezTo>
                    <a:pt x="8334" y="88599"/>
                    <a:pt x="21691" y="75144"/>
                    <a:pt x="37401" y="75144"/>
                  </a:cubicBezTo>
                  <a:close/>
                  <a:moveTo>
                    <a:pt x="75848" y="94379"/>
                  </a:moveTo>
                  <a:cubicBezTo>
                    <a:pt x="77430" y="94379"/>
                    <a:pt x="78993" y="94726"/>
                    <a:pt x="80291" y="95437"/>
                  </a:cubicBezTo>
                  <a:cubicBezTo>
                    <a:pt x="82522" y="96638"/>
                    <a:pt x="83698" y="98795"/>
                    <a:pt x="83772" y="101834"/>
                  </a:cubicBezTo>
                  <a:lnTo>
                    <a:pt x="83772" y="108500"/>
                  </a:lnTo>
                  <a:cubicBezTo>
                    <a:pt x="83772" y="111564"/>
                    <a:pt x="85022" y="114505"/>
                    <a:pt x="87325" y="116760"/>
                  </a:cubicBezTo>
                  <a:cubicBezTo>
                    <a:pt x="89835" y="119246"/>
                    <a:pt x="93371" y="120659"/>
                    <a:pt x="97069" y="120659"/>
                  </a:cubicBezTo>
                  <a:cubicBezTo>
                    <a:pt x="97162" y="120659"/>
                    <a:pt x="97256" y="120659"/>
                    <a:pt x="97349" y="120657"/>
                  </a:cubicBezTo>
                  <a:cubicBezTo>
                    <a:pt x="104653" y="120534"/>
                    <a:pt x="110584" y="114946"/>
                    <a:pt x="110584" y="108182"/>
                  </a:cubicBezTo>
                  <a:lnTo>
                    <a:pt x="110584" y="104554"/>
                  </a:lnTo>
                  <a:cubicBezTo>
                    <a:pt x="110584" y="100927"/>
                    <a:pt x="114310" y="99947"/>
                    <a:pt x="116515" y="99947"/>
                  </a:cubicBezTo>
                  <a:cubicBezTo>
                    <a:pt x="118157" y="99947"/>
                    <a:pt x="119677" y="100412"/>
                    <a:pt x="120682" y="101221"/>
                  </a:cubicBezTo>
                  <a:cubicBezTo>
                    <a:pt x="121687" y="102030"/>
                    <a:pt x="122177" y="103133"/>
                    <a:pt x="122177" y="104628"/>
                  </a:cubicBezTo>
                  <a:lnTo>
                    <a:pt x="122177" y="114873"/>
                  </a:lnTo>
                  <a:cubicBezTo>
                    <a:pt x="122177" y="119676"/>
                    <a:pt x="125020" y="123818"/>
                    <a:pt x="129284" y="125902"/>
                  </a:cubicBezTo>
                  <a:cubicBezTo>
                    <a:pt x="123990" y="130901"/>
                    <a:pt x="116883" y="133965"/>
                    <a:pt x="109065" y="133965"/>
                  </a:cubicBezTo>
                  <a:lnTo>
                    <a:pt x="37573" y="133965"/>
                  </a:lnTo>
                  <a:cubicBezTo>
                    <a:pt x="28872" y="133965"/>
                    <a:pt x="21054" y="130166"/>
                    <a:pt x="15662" y="124137"/>
                  </a:cubicBezTo>
                  <a:cubicBezTo>
                    <a:pt x="17181" y="123990"/>
                    <a:pt x="18701" y="123598"/>
                    <a:pt x="20171" y="122961"/>
                  </a:cubicBezTo>
                  <a:cubicBezTo>
                    <a:pt x="25710" y="120608"/>
                    <a:pt x="28970" y="115608"/>
                    <a:pt x="28896" y="109530"/>
                  </a:cubicBezTo>
                  <a:lnTo>
                    <a:pt x="28749" y="100461"/>
                  </a:lnTo>
                  <a:cubicBezTo>
                    <a:pt x="28676" y="95217"/>
                    <a:pt x="33087" y="94873"/>
                    <a:pt x="33970" y="94873"/>
                  </a:cubicBezTo>
                  <a:cubicBezTo>
                    <a:pt x="34011" y="94873"/>
                    <a:pt x="34052" y="94872"/>
                    <a:pt x="34094" y="94872"/>
                  </a:cubicBezTo>
                  <a:cubicBezTo>
                    <a:pt x="36641" y="94872"/>
                    <a:pt x="39608" y="96364"/>
                    <a:pt x="39680" y="100584"/>
                  </a:cubicBezTo>
                  <a:lnTo>
                    <a:pt x="39729" y="105706"/>
                  </a:lnTo>
                  <a:cubicBezTo>
                    <a:pt x="39778" y="108941"/>
                    <a:pt x="41151" y="112005"/>
                    <a:pt x="43577" y="114382"/>
                  </a:cubicBezTo>
                  <a:cubicBezTo>
                    <a:pt x="46282" y="116991"/>
                    <a:pt x="50061" y="118478"/>
                    <a:pt x="53980" y="118478"/>
                  </a:cubicBezTo>
                  <a:cubicBezTo>
                    <a:pt x="54074" y="118478"/>
                    <a:pt x="54169" y="118477"/>
                    <a:pt x="54263" y="118475"/>
                  </a:cubicBezTo>
                  <a:cubicBezTo>
                    <a:pt x="58258" y="118402"/>
                    <a:pt x="62081" y="116809"/>
                    <a:pt x="64728" y="114064"/>
                  </a:cubicBezTo>
                  <a:cubicBezTo>
                    <a:pt x="67081" y="111613"/>
                    <a:pt x="68331" y="108476"/>
                    <a:pt x="68258" y="105216"/>
                  </a:cubicBezTo>
                  <a:cubicBezTo>
                    <a:pt x="68233" y="103697"/>
                    <a:pt x="68209" y="103157"/>
                    <a:pt x="68209" y="102618"/>
                  </a:cubicBezTo>
                  <a:cubicBezTo>
                    <a:pt x="68184" y="102055"/>
                    <a:pt x="68184" y="101491"/>
                    <a:pt x="68135" y="100020"/>
                  </a:cubicBezTo>
                  <a:cubicBezTo>
                    <a:pt x="68135" y="99996"/>
                    <a:pt x="68135" y="99971"/>
                    <a:pt x="68135" y="99947"/>
                  </a:cubicBezTo>
                  <a:cubicBezTo>
                    <a:pt x="68086" y="98256"/>
                    <a:pt x="68919" y="96834"/>
                    <a:pt x="70610" y="95780"/>
                  </a:cubicBezTo>
                  <a:cubicBezTo>
                    <a:pt x="72117" y="94855"/>
                    <a:pt x="73995" y="94379"/>
                    <a:pt x="75848" y="94379"/>
                  </a:cubicBezTo>
                  <a:close/>
                  <a:moveTo>
                    <a:pt x="109089" y="142151"/>
                  </a:moveTo>
                  <a:cubicBezTo>
                    <a:pt x="125289" y="142151"/>
                    <a:pt x="138475" y="155337"/>
                    <a:pt x="138475" y="171561"/>
                  </a:cubicBezTo>
                  <a:cubicBezTo>
                    <a:pt x="138475" y="176831"/>
                    <a:pt x="137054" y="181806"/>
                    <a:pt x="134603" y="186095"/>
                  </a:cubicBezTo>
                  <a:cubicBezTo>
                    <a:pt x="132201" y="185678"/>
                    <a:pt x="130363" y="183938"/>
                    <a:pt x="130363" y="181880"/>
                  </a:cubicBezTo>
                  <a:lnTo>
                    <a:pt x="130363" y="171610"/>
                  </a:lnTo>
                  <a:cubicBezTo>
                    <a:pt x="130363" y="167640"/>
                    <a:pt x="128721" y="164160"/>
                    <a:pt x="125780" y="161831"/>
                  </a:cubicBezTo>
                  <a:cubicBezTo>
                    <a:pt x="123304" y="159846"/>
                    <a:pt x="120020" y="158768"/>
                    <a:pt x="116540" y="158768"/>
                  </a:cubicBezTo>
                  <a:cubicBezTo>
                    <a:pt x="109677" y="158768"/>
                    <a:pt x="102398" y="163253"/>
                    <a:pt x="102398" y="171537"/>
                  </a:cubicBezTo>
                  <a:lnTo>
                    <a:pt x="102398" y="175164"/>
                  </a:lnTo>
                  <a:cubicBezTo>
                    <a:pt x="102398" y="177493"/>
                    <a:pt x="100070" y="179429"/>
                    <a:pt x="97202" y="179478"/>
                  </a:cubicBezTo>
                  <a:cubicBezTo>
                    <a:pt x="97169" y="179478"/>
                    <a:pt x="97136" y="179479"/>
                    <a:pt x="97103" y="179479"/>
                  </a:cubicBezTo>
                  <a:cubicBezTo>
                    <a:pt x="95545" y="179479"/>
                    <a:pt x="94044" y="178918"/>
                    <a:pt x="93060" y="177934"/>
                  </a:cubicBezTo>
                  <a:cubicBezTo>
                    <a:pt x="92546" y="177444"/>
                    <a:pt x="91958" y="176610"/>
                    <a:pt x="91958" y="175483"/>
                  </a:cubicBezTo>
                  <a:lnTo>
                    <a:pt x="91958" y="168767"/>
                  </a:lnTo>
                  <a:cubicBezTo>
                    <a:pt x="91958" y="168743"/>
                    <a:pt x="91933" y="168718"/>
                    <a:pt x="91933" y="168694"/>
                  </a:cubicBezTo>
                  <a:cubicBezTo>
                    <a:pt x="91810" y="162665"/>
                    <a:pt x="89065" y="157886"/>
                    <a:pt x="84188" y="155239"/>
                  </a:cubicBezTo>
                  <a:cubicBezTo>
                    <a:pt x="81668" y="153875"/>
                    <a:pt x="78757" y="153198"/>
                    <a:pt x="75830" y="153198"/>
                  </a:cubicBezTo>
                  <a:cubicBezTo>
                    <a:pt x="72496" y="153198"/>
                    <a:pt x="69141" y="154078"/>
                    <a:pt x="66321" y="155827"/>
                  </a:cubicBezTo>
                  <a:cubicBezTo>
                    <a:pt x="62130" y="158425"/>
                    <a:pt x="59827" y="162567"/>
                    <a:pt x="59974" y="167199"/>
                  </a:cubicBezTo>
                  <a:cubicBezTo>
                    <a:pt x="59998" y="168694"/>
                    <a:pt x="60023" y="169233"/>
                    <a:pt x="60023" y="169772"/>
                  </a:cubicBezTo>
                  <a:cubicBezTo>
                    <a:pt x="60047" y="170336"/>
                    <a:pt x="60047" y="170900"/>
                    <a:pt x="60096" y="172395"/>
                  </a:cubicBezTo>
                  <a:cubicBezTo>
                    <a:pt x="60121" y="173743"/>
                    <a:pt x="59410" y="174748"/>
                    <a:pt x="58822" y="175385"/>
                  </a:cubicBezTo>
                  <a:cubicBezTo>
                    <a:pt x="57670" y="176561"/>
                    <a:pt x="55979" y="177272"/>
                    <a:pt x="54140" y="177296"/>
                  </a:cubicBezTo>
                  <a:cubicBezTo>
                    <a:pt x="54075" y="177298"/>
                    <a:pt x="54010" y="177299"/>
                    <a:pt x="53945" y="177299"/>
                  </a:cubicBezTo>
                  <a:cubicBezTo>
                    <a:pt x="52132" y="177299"/>
                    <a:pt x="50447" y="176643"/>
                    <a:pt x="49288" y="175507"/>
                  </a:cubicBezTo>
                  <a:cubicBezTo>
                    <a:pt x="48675" y="174895"/>
                    <a:pt x="47940" y="173914"/>
                    <a:pt x="47915" y="172591"/>
                  </a:cubicBezTo>
                  <a:lnTo>
                    <a:pt x="47842" y="167444"/>
                  </a:lnTo>
                  <a:cubicBezTo>
                    <a:pt x="47720" y="158467"/>
                    <a:pt x="40658" y="153693"/>
                    <a:pt x="34049" y="153693"/>
                  </a:cubicBezTo>
                  <a:cubicBezTo>
                    <a:pt x="33981" y="153693"/>
                    <a:pt x="33914" y="153694"/>
                    <a:pt x="33847" y="153695"/>
                  </a:cubicBezTo>
                  <a:cubicBezTo>
                    <a:pt x="27156" y="153793"/>
                    <a:pt x="20441" y="158596"/>
                    <a:pt x="20563" y="167591"/>
                  </a:cubicBezTo>
                  <a:lnTo>
                    <a:pt x="20711" y="176635"/>
                  </a:lnTo>
                  <a:cubicBezTo>
                    <a:pt x="20760" y="180090"/>
                    <a:pt x="18725" y="181684"/>
                    <a:pt x="16985" y="182419"/>
                  </a:cubicBezTo>
                  <a:cubicBezTo>
                    <a:pt x="15985" y="182841"/>
                    <a:pt x="14912" y="183047"/>
                    <a:pt x="13872" y="183047"/>
                  </a:cubicBezTo>
                  <a:cubicBezTo>
                    <a:pt x="12440" y="183047"/>
                    <a:pt x="11072" y="182657"/>
                    <a:pt x="10049" y="181904"/>
                  </a:cubicBezTo>
                  <a:cubicBezTo>
                    <a:pt x="8848" y="178693"/>
                    <a:pt x="8162" y="175213"/>
                    <a:pt x="8162" y="171586"/>
                  </a:cubicBezTo>
                  <a:cubicBezTo>
                    <a:pt x="8334" y="155582"/>
                    <a:pt x="21691" y="142151"/>
                    <a:pt x="37401" y="142151"/>
                  </a:cubicBezTo>
                  <a:close/>
                  <a:moveTo>
                    <a:pt x="37376" y="0"/>
                  </a:moveTo>
                  <a:cubicBezTo>
                    <a:pt x="17304" y="0"/>
                    <a:pt x="197" y="17156"/>
                    <a:pt x="1" y="37547"/>
                  </a:cubicBezTo>
                  <a:lnTo>
                    <a:pt x="1" y="37572"/>
                  </a:lnTo>
                  <a:cubicBezTo>
                    <a:pt x="1" y="52228"/>
                    <a:pt x="8407" y="64948"/>
                    <a:pt x="20686" y="71149"/>
                  </a:cubicBezTo>
                  <a:cubicBezTo>
                    <a:pt x="8652" y="77423"/>
                    <a:pt x="148" y="90168"/>
                    <a:pt x="1" y="104530"/>
                  </a:cubicBezTo>
                  <a:lnTo>
                    <a:pt x="1" y="104554"/>
                  </a:lnTo>
                  <a:cubicBezTo>
                    <a:pt x="1" y="119211"/>
                    <a:pt x="8407" y="131931"/>
                    <a:pt x="20686" y="138131"/>
                  </a:cubicBezTo>
                  <a:cubicBezTo>
                    <a:pt x="8652" y="144430"/>
                    <a:pt x="148" y="157175"/>
                    <a:pt x="1" y="171512"/>
                  </a:cubicBezTo>
                  <a:lnTo>
                    <a:pt x="1" y="171561"/>
                  </a:lnTo>
                  <a:cubicBezTo>
                    <a:pt x="1" y="192271"/>
                    <a:pt x="16838" y="209133"/>
                    <a:pt x="37573" y="209133"/>
                  </a:cubicBezTo>
                  <a:lnTo>
                    <a:pt x="57008" y="209133"/>
                  </a:lnTo>
                  <a:cubicBezTo>
                    <a:pt x="59263" y="209133"/>
                    <a:pt x="61101" y="207320"/>
                    <a:pt x="61101" y="205065"/>
                  </a:cubicBezTo>
                  <a:cubicBezTo>
                    <a:pt x="61101" y="202810"/>
                    <a:pt x="59263" y="200972"/>
                    <a:pt x="57008" y="200972"/>
                  </a:cubicBezTo>
                  <a:lnTo>
                    <a:pt x="37573" y="200972"/>
                  </a:lnTo>
                  <a:cubicBezTo>
                    <a:pt x="28872" y="200972"/>
                    <a:pt x="21029" y="197173"/>
                    <a:pt x="15662" y="191144"/>
                  </a:cubicBezTo>
                  <a:cubicBezTo>
                    <a:pt x="17181" y="190972"/>
                    <a:pt x="18701" y="190580"/>
                    <a:pt x="20171" y="189943"/>
                  </a:cubicBezTo>
                  <a:cubicBezTo>
                    <a:pt x="25735" y="187590"/>
                    <a:pt x="28970" y="182566"/>
                    <a:pt x="28896" y="176512"/>
                  </a:cubicBezTo>
                  <a:lnTo>
                    <a:pt x="28749" y="167444"/>
                  </a:lnTo>
                  <a:cubicBezTo>
                    <a:pt x="28676" y="162199"/>
                    <a:pt x="33087" y="161880"/>
                    <a:pt x="33970" y="161856"/>
                  </a:cubicBezTo>
                  <a:lnTo>
                    <a:pt x="34068" y="161856"/>
                  </a:lnTo>
                  <a:cubicBezTo>
                    <a:pt x="36641" y="161856"/>
                    <a:pt x="39607" y="163351"/>
                    <a:pt x="39680" y="167566"/>
                  </a:cubicBezTo>
                  <a:lnTo>
                    <a:pt x="39754" y="172689"/>
                  </a:lnTo>
                  <a:cubicBezTo>
                    <a:pt x="39778" y="175924"/>
                    <a:pt x="41151" y="179012"/>
                    <a:pt x="43602" y="181365"/>
                  </a:cubicBezTo>
                  <a:cubicBezTo>
                    <a:pt x="46303" y="183994"/>
                    <a:pt x="50120" y="185484"/>
                    <a:pt x="54071" y="185484"/>
                  </a:cubicBezTo>
                  <a:cubicBezTo>
                    <a:pt x="54135" y="185484"/>
                    <a:pt x="54199" y="185483"/>
                    <a:pt x="54263" y="185482"/>
                  </a:cubicBezTo>
                  <a:cubicBezTo>
                    <a:pt x="58258" y="185409"/>
                    <a:pt x="62081" y="183791"/>
                    <a:pt x="64728" y="181046"/>
                  </a:cubicBezTo>
                  <a:cubicBezTo>
                    <a:pt x="67081" y="178595"/>
                    <a:pt x="68331" y="175458"/>
                    <a:pt x="68258" y="172199"/>
                  </a:cubicBezTo>
                  <a:cubicBezTo>
                    <a:pt x="68233" y="170704"/>
                    <a:pt x="68209" y="170164"/>
                    <a:pt x="68209" y="169601"/>
                  </a:cubicBezTo>
                  <a:cubicBezTo>
                    <a:pt x="68184" y="169062"/>
                    <a:pt x="68184" y="168498"/>
                    <a:pt x="68160" y="167003"/>
                  </a:cubicBezTo>
                  <a:cubicBezTo>
                    <a:pt x="68135" y="166978"/>
                    <a:pt x="68135" y="166954"/>
                    <a:pt x="68135" y="166929"/>
                  </a:cubicBezTo>
                  <a:cubicBezTo>
                    <a:pt x="68086" y="165238"/>
                    <a:pt x="68919" y="163841"/>
                    <a:pt x="70610" y="162787"/>
                  </a:cubicBezTo>
                  <a:cubicBezTo>
                    <a:pt x="72118" y="161849"/>
                    <a:pt x="73996" y="161373"/>
                    <a:pt x="75848" y="161373"/>
                  </a:cubicBezTo>
                  <a:cubicBezTo>
                    <a:pt x="77430" y="161373"/>
                    <a:pt x="78993" y="161720"/>
                    <a:pt x="80291" y="162420"/>
                  </a:cubicBezTo>
                  <a:cubicBezTo>
                    <a:pt x="82522" y="163645"/>
                    <a:pt x="83698" y="165802"/>
                    <a:pt x="83772" y="168816"/>
                  </a:cubicBezTo>
                  <a:lnTo>
                    <a:pt x="83772" y="175483"/>
                  </a:lnTo>
                  <a:cubicBezTo>
                    <a:pt x="83772" y="178571"/>
                    <a:pt x="85046" y="181512"/>
                    <a:pt x="87325" y="183767"/>
                  </a:cubicBezTo>
                  <a:cubicBezTo>
                    <a:pt x="89835" y="186229"/>
                    <a:pt x="93371" y="187642"/>
                    <a:pt x="97069" y="187642"/>
                  </a:cubicBezTo>
                  <a:cubicBezTo>
                    <a:pt x="97162" y="187642"/>
                    <a:pt x="97256" y="187641"/>
                    <a:pt x="97349" y="187639"/>
                  </a:cubicBezTo>
                  <a:cubicBezTo>
                    <a:pt x="104653" y="187517"/>
                    <a:pt x="110584" y="181929"/>
                    <a:pt x="110584" y="175164"/>
                  </a:cubicBezTo>
                  <a:lnTo>
                    <a:pt x="110584" y="171537"/>
                  </a:lnTo>
                  <a:cubicBezTo>
                    <a:pt x="110584" y="167910"/>
                    <a:pt x="114334" y="166929"/>
                    <a:pt x="116540" y="166929"/>
                  </a:cubicBezTo>
                  <a:cubicBezTo>
                    <a:pt x="118157" y="166929"/>
                    <a:pt x="119677" y="167395"/>
                    <a:pt x="120682" y="168204"/>
                  </a:cubicBezTo>
                  <a:cubicBezTo>
                    <a:pt x="121687" y="169012"/>
                    <a:pt x="122177" y="170115"/>
                    <a:pt x="122177" y="171610"/>
                  </a:cubicBezTo>
                  <a:lnTo>
                    <a:pt x="122177" y="181880"/>
                  </a:lnTo>
                  <a:cubicBezTo>
                    <a:pt x="122177" y="186610"/>
                    <a:pt x="125069" y="190752"/>
                    <a:pt x="129309" y="192860"/>
                  </a:cubicBezTo>
                  <a:cubicBezTo>
                    <a:pt x="124040" y="197884"/>
                    <a:pt x="116907" y="200972"/>
                    <a:pt x="109089" y="200972"/>
                  </a:cubicBezTo>
                  <a:lnTo>
                    <a:pt x="89629" y="200972"/>
                  </a:lnTo>
                  <a:cubicBezTo>
                    <a:pt x="87374" y="200972"/>
                    <a:pt x="85536" y="202786"/>
                    <a:pt x="85536" y="205065"/>
                  </a:cubicBezTo>
                  <a:cubicBezTo>
                    <a:pt x="85536" y="207320"/>
                    <a:pt x="87374" y="209133"/>
                    <a:pt x="89629" y="209133"/>
                  </a:cubicBezTo>
                  <a:lnTo>
                    <a:pt x="109065" y="209133"/>
                  </a:lnTo>
                  <a:cubicBezTo>
                    <a:pt x="129799" y="209133"/>
                    <a:pt x="146637" y="192271"/>
                    <a:pt x="146637" y="171561"/>
                  </a:cubicBezTo>
                  <a:cubicBezTo>
                    <a:pt x="146637" y="156954"/>
                    <a:pt x="138279" y="144283"/>
                    <a:pt x="126098" y="138058"/>
                  </a:cubicBezTo>
                  <a:cubicBezTo>
                    <a:pt x="138279" y="131833"/>
                    <a:pt x="146637" y="119162"/>
                    <a:pt x="146637" y="104554"/>
                  </a:cubicBezTo>
                  <a:cubicBezTo>
                    <a:pt x="146637" y="89972"/>
                    <a:pt x="138279" y="77301"/>
                    <a:pt x="126098" y="71075"/>
                  </a:cubicBezTo>
                  <a:cubicBezTo>
                    <a:pt x="138279" y="64850"/>
                    <a:pt x="146637" y="52179"/>
                    <a:pt x="146637" y="37572"/>
                  </a:cubicBezTo>
                  <a:cubicBezTo>
                    <a:pt x="146637" y="16862"/>
                    <a:pt x="129799" y="0"/>
                    <a:pt x="10908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1"/>
            <p:cNvSpPr/>
            <p:nvPr/>
          </p:nvSpPr>
          <p:spPr>
            <a:xfrm>
              <a:off x="3697850" y="5262400"/>
              <a:ext cx="205900" cy="204075"/>
            </a:xfrm>
            <a:custGeom>
              <a:rect b="b" l="l" r="r" t="t"/>
              <a:pathLst>
                <a:path extrusionOk="0" h="8163" w="8236">
                  <a:moveTo>
                    <a:pt x="4094" y="1"/>
                  </a:moveTo>
                  <a:cubicBezTo>
                    <a:pt x="1839" y="1"/>
                    <a:pt x="1" y="1815"/>
                    <a:pt x="1" y="4094"/>
                  </a:cubicBezTo>
                  <a:cubicBezTo>
                    <a:pt x="1" y="6349"/>
                    <a:pt x="1839" y="8162"/>
                    <a:pt x="4094" y="8162"/>
                  </a:cubicBezTo>
                  <a:lnTo>
                    <a:pt x="4143" y="8162"/>
                  </a:lnTo>
                  <a:cubicBezTo>
                    <a:pt x="6422" y="8162"/>
                    <a:pt x="8236" y="6349"/>
                    <a:pt x="8236" y="4094"/>
                  </a:cubicBezTo>
                  <a:cubicBezTo>
                    <a:pt x="8236" y="1815"/>
                    <a:pt x="6422" y="1"/>
                    <a:pt x="41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37" name="Shape 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" name="Google Shape;738;p32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COLOR GUIDELINES</a:t>
            </a:r>
            <a:endParaRPr/>
          </a:p>
        </p:txBody>
      </p:sp>
      <p:sp>
        <p:nvSpPr>
          <p:cNvPr id="739" name="Google Shape;739;p32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40" name="Google Shape;740;p32"/>
          <p:cNvSpPr/>
          <p:nvPr/>
        </p:nvSpPr>
        <p:spPr>
          <a:xfrm>
            <a:off x="831061" y="1982153"/>
            <a:ext cx="1525200" cy="1525200"/>
          </a:xfrm>
          <a:prstGeom prst="ellipse">
            <a:avLst/>
          </a:prstGeom>
          <a:solidFill>
            <a:srgbClr val="77DD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" name="Google Shape;741;p32"/>
          <p:cNvSpPr/>
          <p:nvPr/>
        </p:nvSpPr>
        <p:spPr>
          <a:xfrm>
            <a:off x="2816711" y="1982153"/>
            <a:ext cx="1525200" cy="1525200"/>
          </a:xfrm>
          <a:prstGeom prst="ellipse">
            <a:avLst/>
          </a:pr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" name="Google Shape;742;p32"/>
          <p:cNvSpPr/>
          <p:nvPr/>
        </p:nvSpPr>
        <p:spPr>
          <a:xfrm>
            <a:off x="4802361" y="1982153"/>
            <a:ext cx="1525200" cy="1525200"/>
          </a:xfrm>
          <a:prstGeom prst="ellipse">
            <a:avLst/>
          </a:prstGeom>
          <a:solidFill>
            <a:srgbClr val="F65D6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" name="Google Shape;743;p32"/>
          <p:cNvSpPr/>
          <p:nvPr/>
        </p:nvSpPr>
        <p:spPr>
          <a:xfrm>
            <a:off x="6788011" y="1982153"/>
            <a:ext cx="1525200" cy="1525200"/>
          </a:xfrm>
          <a:prstGeom prst="ellipse">
            <a:avLst/>
          </a:pr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" name="Google Shape;744;p32"/>
          <p:cNvSpPr txBox="1"/>
          <p:nvPr/>
        </p:nvSpPr>
        <p:spPr>
          <a:xfrm>
            <a:off x="904750" y="3095600"/>
            <a:ext cx="1377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745" name="Google Shape;745;p32"/>
          <p:cNvGrpSpPr/>
          <p:nvPr/>
        </p:nvGrpSpPr>
        <p:grpSpPr>
          <a:xfrm>
            <a:off x="950734" y="2129304"/>
            <a:ext cx="1285854" cy="695550"/>
            <a:chOff x="3615975" y="1528250"/>
            <a:chExt cx="1912050" cy="1034275"/>
          </a:xfrm>
        </p:grpSpPr>
        <p:sp>
          <p:nvSpPr>
            <p:cNvPr id="746" name="Google Shape;746;p32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7" name="Google Shape;747;p32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8" name="Google Shape;748;p32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49" name="Google Shape;749;p32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0" name="Google Shape;750;p32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1" name="Google Shape;751;p32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2" name="Google Shape;752;p32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3" name="Google Shape;753;p32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4" name="Google Shape;754;p32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5" name="Google Shape;755;p32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6" name="Google Shape;756;p32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7" name="Google Shape;757;p32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58" name="Google Shape;758;p32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759" name="Google Shape;759;p32"/>
          <p:cNvSpPr/>
          <p:nvPr/>
        </p:nvSpPr>
        <p:spPr>
          <a:xfrm>
            <a:off x="1382793" y="244606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" name="Google Shape;760;p32"/>
          <p:cNvSpPr/>
          <p:nvPr/>
        </p:nvSpPr>
        <p:spPr>
          <a:xfrm>
            <a:off x="1350227" y="241269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761" name="Google Shape;761;p32"/>
          <p:cNvSpPr txBox="1"/>
          <p:nvPr/>
        </p:nvSpPr>
        <p:spPr>
          <a:xfrm>
            <a:off x="2816712" y="3095600"/>
            <a:ext cx="15252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762" name="Google Shape;762;p32"/>
          <p:cNvGrpSpPr/>
          <p:nvPr/>
        </p:nvGrpSpPr>
        <p:grpSpPr>
          <a:xfrm>
            <a:off x="2936384" y="2129304"/>
            <a:ext cx="1285854" cy="695550"/>
            <a:chOff x="3615975" y="1528250"/>
            <a:chExt cx="1912050" cy="1034275"/>
          </a:xfrm>
        </p:grpSpPr>
        <p:sp>
          <p:nvSpPr>
            <p:cNvPr id="763" name="Google Shape;763;p32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4" name="Google Shape;764;p32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5" name="Google Shape;765;p32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6" name="Google Shape;766;p32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7" name="Google Shape;767;p32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8" name="Google Shape;768;p32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69" name="Google Shape;769;p32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0" name="Google Shape;770;p32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1" name="Google Shape;771;p32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2" name="Google Shape;772;p32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3" name="Google Shape;773;p32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4" name="Google Shape;774;p32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75" name="Google Shape;775;p32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776" name="Google Shape;776;p32"/>
          <p:cNvSpPr/>
          <p:nvPr/>
        </p:nvSpPr>
        <p:spPr>
          <a:xfrm>
            <a:off x="3368443" y="244606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65D6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" name="Google Shape;777;p32"/>
          <p:cNvSpPr/>
          <p:nvPr/>
        </p:nvSpPr>
        <p:spPr>
          <a:xfrm>
            <a:off x="3335877" y="241269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778" name="Google Shape;778;p32"/>
          <p:cNvSpPr txBox="1"/>
          <p:nvPr/>
        </p:nvSpPr>
        <p:spPr>
          <a:xfrm>
            <a:off x="4802362" y="3095600"/>
            <a:ext cx="15252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779" name="Google Shape;779;p32"/>
          <p:cNvGrpSpPr/>
          <p:nvPr/>
        </p:nvGrpSpPr>
        <p:grpSpPr>
          <a:xfrm>
            <a:off x="4922034" y="2129304"/>
            <a:ext cx="1285854" cy="695550"/>
            <a:chOff x="3615975" y="1528250"/>
            <a:chExt cx="1912050" cy="1034275"/>
          </a:xfrm>
        </p:grpSpPr>
        <p:sp>
          <p:nvSpPr>
            <p:cNvPr id="780" name="Google Shape;780;p32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1" name="Google Shape;781;p32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2" name="Google Shape;782;p32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3" name="Google Shape;783;p32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4" name="Google Shape;784;p32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5" name="Google Shape;785;p32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6" name="Google Shape;786;p32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7" name="Google Shape;787;p32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8" name="Google Shape;788;p32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89" name="Google Shape;789;p32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0" name="Google Shape;790;p32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1" name="Google Shape;791;p32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792" name="Google Shape;792;p32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793" name="Google Shape;793;p32"/>
          <p:cNvSpPr/>
          <p:nvPr/>
        </p:nvSpPr>
        <p:spPr>
          <a:xfrm>
            <a:off x="5354093" y="244606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" name="Google Shape;794;p32"/>
          <p:cNvSpPr/>
          <p:nvPr/>
        </p:nvSpPr>
        <p:spPr>
          <a:xfrm>
            <a:off x="5321527" y="241269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795" name="Google Shape;795;p32"/>
          <p:cNvSpPr txBox="1"/>
          <p:nvPr/>
        </p:nvSpPr>
        <p:spPr>
          <a:xfrm>
            <a:off x="6788012" y="3095600"/>
            <a:ext cx="15252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796" name="Google Shape;796;p32"/>
          <p:cNvGrpSpPr/>
          <p:nvPr/>
        </p:nvGrpSpPr>
        <p:grpSpPr>
          <a:xfrm>
            <a:off x="6907684" y="2129304"/>
            <a:ext cx="1285854" cy="695550"/>
            <a:chOff x="3615975" y="1528250"/>
            <a:chExt cx="1912050" cy="1034275"/>
          </a:xfrm>
        </p:grpSpPr>
        <p:sp>
          <p:nvSpPr>
            <p:cNvPr id="797" name="Google Shape;797;p32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8" name="Google Shape;798;p32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99" name="Google Shape;799;p32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0" name="Google Shape;800;p32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1" name="Google Shape;801;p32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2" name="Google Shape;802;p32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3" name="Google Shape;803;p32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4" name="Google Shape;804;p32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5" name="Google Shape;805;p32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6" name="Google Shape;806;p32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7" name="Google Shape;807;p32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8" name="Google Shape;808;p32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09" name="Google Shape;809;p32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810" name="Google Shape;810;p32"/>
          <p:cNvSpPr/>
          <p:nvPr/>
        </p:nvSpPr>
        <p:spPr>
          <a:xfrm>
            <a:off x="7339743" y="244606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65D6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" name="Google Shape;811;p32"/>
          <p:cNvSpPr/>
          <p:nvPr/>
        </p:nvSpPr>
        <p:spPr>
          <a:xfrm>
            <a:off x="7307177" y="241269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15" name="Shape 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" name="Google Shape;816;p33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TYPOGRAPHY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817" name="Google Shape;817;p33"/>
          <p:cNvSpPr txBox="1"/>
          <p:nvPr>
            <p:ph idx="1" type="subTitle"/>
          </p:nvPr>
        </p:nvSpPr>
        <p:spPr>
          <a:xfrm flipH="1">
            <a:off x="1922275" y="2221013"/>
            <a:ext cx="5299800" cy="25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1200"/>
              <a:t>BARLOW SEMICONDENSED</a:t>
            </a:r>
            <a:endParaRPr b="0" sz="12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I DONUT CARE</a:t>
            </a:r>
            <a:endParaRPr b="1" sz="4800"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818" name="Google Shape;818;p33"/>
          <p:cNvSpPr txBox="1"/>
          <p:nvPr>
            <p:ph idx="2" type="subTitle"/>
          </p:nvPr>
        </p:nvSpPr>
        <p:spPr>
          <a:xfrm flipH="1">
            <a:off x="1101875" y="3028913"/>
            <a:ext cx="6940500" cy="25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latin typeface="Barlow Semi Condensed"/>
                <a:ea typeface="Barlow Semi Condensed"/>
                <a:cs typeface="Barlow Semi Condensed"/>
                <a:sym typeface="Barlow Semi Condensed"/>
              </a:rPr>
              <a:t>ROKKITT</a:t>
            </a:r>
            <a:endParaRPr sz="1200"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</a:t>
            </a:r>
            <a:r>
              <a:rPr lang="es"/>
              <a:t>ollars to donuts that Slidesgo is cool!</a:t>
            </a:r>
            <a:endParaRPr/>
          </a:p>
        </p:txBody>
      </p:sp>
      <p:sp>
        <p:nvSpPr>
          <p:cNvPr id="819" name="Google Shape;819;p33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23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27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p35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ICONOGRAPHY</a:t>
            </a:r>
            <a:endParaRPr/>
          </a:p>
        </p:txBody>
      </p:sp>
      <p:sp>
        <p:nvSpPr>
          <p:cNvPr id="829" name="Google Shape;829;p35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830" name="Google Shape;830;p35"/>
          <p:cNvGrpSpPr/>
          <p:nvPr/>
        </p:nvGrpSpPr>
        <p:grpSpPr>
          <a:xfrm>
            <a:off x="5193100" y="3268567"/>
            <a:ext cx="452252" cy="391302"/>
            <a:chOff x="1190625" y="585525"/>
            <a:chExt cx="5228350" cy="4523725"/>
          </a:xfrm>
        </p:grpSpPr>
        <p:sp>
          <p:nvSpPr>
            <p:cNvPr id="831" name="Google Shape;831;p35"/>
            <p:cNvSpPr/>
            <p:nvPr/>
          </p:nvSpPr>
          <p:spPr>
            <a:xfrm>
              <a:off x="1442450" y="2017450"/>
              <a:ext cx="4819675" cy="2990100"/>
            </a:xfrm>
            <a:custGeom>
              <a:rect b="b" l="l" r="r" t="t"/>
              <a:pathLst>
                <a:path extrusionOk="0" h="119604" w="192787">
                  <a:moveTo>
                    <a:pt x="96393" y="0"/>
                  </a:moveTo>
                  <a:lnTo>
                    <a:pt x="43381" y="0"/>
                  </a:lnTo>
                  <a:cubicBezTo>
                    <a:pt x="35660" y="0"/>
                    <a:pt x="30661" y="5123"/>
                    <a:pt x="29043" y="10907"/>
                  </a:cubicBezTo>
                  <a:lnTo>
                    <a:pt x="2770" y="105462"/>
                  </a:lnTo>
                  <a:cubicBezTo>
                    <a:pt x="0" y="115363"/>
                    <a:pt x="6666" y="119603"/>
                    <a:pt x="12696" y="119603"/>
                  </a:cubicBezTo>
                  <a:lnTo>
                    <a:pt x="180091" y="119603"/>
                  </a:lnTo>
                  <a:cubicBezTo>
                    <a:pt x="186095" y="119603"/>
                    <a:pt x="192786" y="115363"/>
                    <a:pt x="190017" y="105462"/>
                  </a:cubicBezTo>
                  <a:lnTo>
                    <a:pt x="163743" y="10907"/>
                  </a:lnTo>
                  <a:cubicBezTo>
                    <a:pt x="162126" y="5123"/>
                    <a:pt x="157126" y="0"/>
                    <a:pt x="149406" y="0"/>
                  </a:cubicBezTo>
                  <a:close/>
                  <a:moveTo>
                    <a:pt x="96393" y="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5"/>
            <p:cNvSpPr/>
            <p:nvPr/>
          </p:nvSpPr>
          <p:spPr>
            <a:xfrm>
              <a:off x="2761625" y="2423075"/>
              <a:ext cx="2181300" cy="2178850"/>
            </a:xfrm>
            <a:custGeom>
              <a:rect b="b" l="l" r="r" t="t"/>
              <a:pathLst>
                <a:path extrusionOk="0" h="87154" w="87252">
                  <a:moveTo>
                    <a:pt x="43626" y="0"/>
                  </a:moveTo>
                  <a:cubicBezTo>
                    <a:pt x="31592" y="0"/>
                    <a:pt x="20661" y="4878"/>
                    <a:pt x="12794" y="12745"/>
                  </a:cubicBezTo>
                  <a:cubicBezTo>
                    <a:pt x="4902" y="20637"/>
                    <a:pt x="0" y="31543"/>
                    <a:pt x="0" y="43552"/>
                  </a:cubicBezTo>
                  <a:cubicBezTo>
                    <a:pt x="0" y="55586"/>
                    <a:pt x="4902" y="66493"/>
                    <a:pt x="12794" y="74384"/>
                  </a:cubicBezTo>
                  <a:cubicBezTo>
                    <a:pt x="20661" y="82252"/>
                    <a:pt x="31592" y="87153"/>
                    <a:pt x="43626" y="87153"/>
                  </a:cubicBezTo>
                  <a:cubicBezTo>
                    <a:pt x="67718" y="87153"/>
                    <a:pt x="87252" y="67620"/>
                    <a:pt x="87252" y="43552"/>
                  </a:cubicBezTo>
                  <a:cubicBezTo>
                    <a:pt x="87252" y="31543"/>
                    <a:pt x="82350" y="20637"/>
                    <a:pt x="74458" y="12745"/>
                  </a:cubicBezTo>
                  <a:cubicBezTo>
                    <a:pt x="66566" y="4878"/>
                    <a:pt x="55660" y="0"/>
                    <a:pt x="43626" y="0"/>
                  </a:cubicBezTo>
                  <a:close/>
                  <a:moveTo>
                    <a:pt x="43626" y="0"/>
                  </a:moveTo>
                  <a:close/>
                </a:path>
              </a:pathLst>
            </a:custGeom>
            <a:solidFill>
              <a:srgbClr val="F9FC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5"/>
            <p:cNvSpPr/>
            <p:nvPr/>
          </p:nvSpPr>
          <p:spPr>
            <a:xfrm>
              <a:off x="1292325" y="687225"/>
              <a:ext cx="5024925" cy="657475"/>
            </a:xfrm>
            <a:custGeom>
              <a:rect b="b" l="l" r="r" t="t"/>
              <a:pathLst>
                <a:path extrusionOk="0" h="26299" w="200997">
                  <a:moveTo>
                    <a:pt x="200997" y="1"/>
                  </a:moveTo>
                  <a:lnTo>
                    <a:pt x="0" y="1"/>
                  </a:lnTo>
                  <a:cubicBezTo>
                    <a:pt x="0" y="14461"/>
                    <a:pt x="11863" y="26299"/>
                    <a:pt x="26323" y="26299"/>
                  </a:cubicBezTo>
                  <a:lnTo>
                    <a:pt x="174674" y="26299"/>
                  </a:lnTo>
                  <a:cubicBezTo>
                    <a:pt x="189159" y="26299"/>
                    <a:pt x="200997" y="14461"/>
                    <a:pt x="200997" y="1"/>
                  </a:cubicBezTo>
                  <a:close/>
                  <a:moveTo>
                    <a:pt x="200997" y="1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5"/>
            <p:cNvSpPr/>
            <p:nvPr/>
          </p:nvSpPr>
          <p:spPr>
            <a:xfrm>
              <a:off x="2879875" y="1344675"/>
              <a:ext cx="426475" cy="672800"/>
            </a:xfrm>
            <a:custGeom>
              <a:rect b="b" l="l" r="r" t="t"/>
              <a:pathLst>
                <a:path extrusionOk="0" h="26912" w="17059">
                  <a:moveTo>
                    <a:pt x="1" y="1"/>
                  </a:moveTo>
                  <a:lnTo>
                    <a:pt x="17059" y="1"/>
                  </a:lnTo>
                  <a:lnTo>
                    <a:pt x="17059" y="26911"/>
                  </a:lnTo>
                  <a:lnTo>
                    <a:pt x="1" y="26911"/>
                  </a:lnTo>
                  <a:close/>
                  <a:moveTo>
                    <a:pt x="1" y="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5"/>
            <p:cNvSpPr/>
            <p:nvPr/>
          </p:nvSpPr>
          <p:spPr>
            <a:xfrm>
              <a:off x="4347950" y="1344675"/>
              <a:ext cx="427100" cy="672800"/>
            </a:xfrm>
            <a:custGeom>
              <a:rect b="b" l="l" r="r" t="t"/>
              <a:pathLst>
                <a:path extrusionOk="0" h="26912" w="17084">
                  <a:moveTo>
                    <a:pt x="1" y="1"/>
                  </a:moveTo>
                  <a:lnTo>
                    <a:pt x="17083" y="1"/>
                  </a:lnTo>
                  <a:lnTo>
                    <a:pt x="17083" y="26911"/>
                  </a:lnTo>
                  <a:lnTo>
                    <a:pt x="1" y="26911"/>
                  </a:lnTo>
                  <a:close/>
                  <a:moveTo>
                    <a:pt x="1" y="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5"/>
            <p:cNvSpPr/>
            <p:nvPr/>
          </p:nvSpPr>
          <p:spPr>
            <a:xfrm>
              <a:off x="3668450" y="3322550"/>
              <a:ext cx="367050" cy="379300"/>
            </a:xfrm>
            <a:custGeom>
              <a:rect b="b" l="l" r="r" t="t"/>
              <a:pathLst>
                <a:path extrusionOk="0" h="15172" w="14682">
                  <a:moveTo>
                    <a:pt x="7353" y="0"/>
                  </a:moveTo>
                  <a:cubicBezTo>
                    <a:pt x="3309" y="0"/>
                    <a:pt x="0" y="3407"/>
                    <a:pt x="0" y="7598"/>
                  </a:cubicBezTo>
                  <a:cubicBezTo>
                    <a:pt x="0" y="11764"/>
                    <a:pt x="3309" y="15171"/>
                    <a:pt x="7353" y="15171"/>
                  </a:cubicBezTo>
                  <a:cubicBezTo>
                    <a:pt x="11397" y="15171"/>
                    <a:pt x="14681" y="11764"/>
                    <a:pt x="14681" y="7598"/>
                  </a:cubicBezTo>
                  <a:cubicBezTo>
                    <a:pt x="14681" y="3407"/>
                    <a:pt x="11397" y="0"/>
                    <a:pt x="7353" y="0"/>
                  </a:cubicBezTo>
                  <a:close/>
                  <a:moveTo>
                    <a:pt x="7353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5"/>
            <p:cNvSpPr/>
            <p:nvPr/>
          </p:nvSpPr>
          <p:spPr>
            <a:xfrm>
              <a:off x="2659925" y="2320750"/>
              <a:ext cx="2384725" cy="2382875"/>
            </a:xfrm>
            <a:custGeom>
              <a:rect b="b" l="l" r="r" t="t"/>
              <a:pathLst>
                <a:path extrusionOk="0" h="95315" w="95389">
                  <a:moveTo>
                    <a:pt x="51763" y="8382"/>
                  </a:moveTo>
                  <a:cubicBezTo>
                    <a:pt x="59605" y="9191"/>
                    <a:pt x="66786" y="12304"/>
                    <a:pt x="72595" y="17009"/>
                  </a:cubicBezTo>
                  <a:lnTo>
                    <a:pt x="69311" y="20294"/>
                  </a:lnTo>
                  <a:cubicBezTo>
                    <a:pt x="67718" y="21887"/>
                    <a:pt x="67718" y="24460"/>
                    <a:pt x="69311" y="26053"/>
                  </a:cubicBezTo>
                  <a:cubicBezTo>
                    <a:pt x="70095" y="26862"/>
                    <a:pt x="71149" y="27254"/>
                    <a:pt x="72203" y="27254"/>
                  </a:cubicBezTo>
                  <a:cubicBezTo>
                    <a:pt x="73232" y="27254"/>
                    <a:pt x="74286" y="26862"/>
                    <a:pt x="75070" y="26078"/>
                  </a:cubicBezTo>
                  <a:lnTo>
                    <a:pt x="78379" y="22769"/>
                  </a:lnTo>
                  <a:cubicBezTo>
                    <a:pt x="83085" y="28578"/>
                    <a:pt x="86222" y="35734"/>
                    <a:pt x="87031" y="43577"/>
                  </a:cubicBezTo>
                  <a:lnTo>
                    <a:pt x="82350" y="43577"/>
                  </a:lnTo>
                  <a:cubicBezTo>
                    <a:pt x="80095" y="43577"/>
                    <a:pt x="78257" y="45415"/>
                    <a:pt x="78257" y="47670"/>
                  </a:cubicBezTo>
                  <a:cubicBezTo>
                    <a:pt x="78257" y="49900"/>
                    <a:pt x="80095" y="51738"/>
                    <a:pt x="82350" y="51738"/>
                  </a:cubicBezTo>
                  <a:lnTo>
                    <a:pt x="87031" y="51738"/>
                  </a:lnTo>
                  <a:cubicBezTo>
                    <a:pt x="86222" y="59581"/>
                    <a:pt x="83109" y="66738"/>
                    <a:pt x="78379" y="72546"/>
                  </a:cubicBezTo>
                  <a:lnTo>
                    <a:pt x="75070" y="69262"/>
                  </a:lnTo>
                  <a:cubicBezTo>
                    <a:pt x="74274" y="68466"/>
                    <a:pt x="73232" y="68067"/>
                    <a:pt x="72191" y="68067"/>
                  </a:cubicBezTo>
                  <a:cubicBezTo>
                    <a:pt x="71149" y="68067"/>
                    <a:pt x="70107" y="68466"/>
                    <a:pt x="69311" y="69262"/>
                  </a:cubicBezTo>
                  <a:cubicBezTo>
                    <a:pt x="67718" y="70855"/>
                    <a:pt x="67718" y="73429"/>
                    <a:pt x="69311" y="75022"/>
                  </a:cubicBezTo>
                  <a:lnTo>
                    <a:pt x="72595" y="78306"/>
                  </a:lnTo>
                  <a:cubicBezTo>
                    <a:pt x="66786" y="83036"/>
                    <a:pt x="59605" y="86149"/>
                    <a:pt x="51763" y="86957"/>
                  </a:cubicBezTo>
                  <a:lnTo>
                    <a:pt x="51763" y="82276"/>
                  </a:lnTo>
                  <a:cubicBezTo>
                    <a:pt x="51763" y="80021"/>
                    <a:pt x="49949" y="78208"/>
                    <a:pt x="47694" y="78208"/>
                  </a:cubicBezTo>
                  <a:cubicBezTo>
                    <a:pt x="45439" y="78208"/>
                    <a:pt x="43601" y="80021"/>
                    <a:pt x="43601" y="82276"/>
                  </a:cubicBezTo>
                  <a:lnTo>
                    <a:pt x="43601" y="86957"/>
                  </a:lnTo>
                  <a:cubicBezTo>
                    <a:pt x="35758" y="86149"/>
                    <a:pt x="28602" y="83036"/>
                    <a:pt x="22793" y="78306"/>
                  </a:cubicBezTo>
                  <a:lnTo>
                    <a:pt x="26077" y="75022"/>
                  </a:lnTo>
                  <a:cubicBezTo>
                    <a:pt x="27670" y="73429"/>
                    <a:pt x="27670" y="70855"/>
                    <a:pt x="26077" y="69262"/>
                  </a:cubicBezTo>
                  <a:cubicBezTo>
                    <a:pt x="25281" y="68466"/>
                    <a:pt x="24239" y="68067"/>
                    <a:pt x="23195" y="68067"/>
                  </a:cubicBezTo>
                  <a:cubicBezTo>
                    <a:pt x="22150" y="68067"/>
                    <a:pt x="21102" y="68466"/>
                    <a:pt x="20293" y="69262"/>
                  </a:cubicBezTo>
                  <a:lnTo>
                    <a:pt x="17009" y="72546"/>
                  </a:lnTo>
                  <a:cubicBezTo>
                    <a:pt x="12279" y="66738"/>
                    <a:pt x="9166" y="59581"/>
                    <a:pt x="8358" y="51738"/>
                  </a:cubicBezTo>
                  <a:lnTo>
                    <a:pt x="13039" y="51738"/>
                  </a:lnTo>
                  <a:cubicBezTo>
                    <a:pt x="15294" y="51738"/>
                    <a:pt x="17107" y="49900"/>
                    <a:pt x="17107" y="47670"/>
                  </a:cubicBezTo>
                  <a:cubicBezTo>
                    <a:pt x="17107" y="45415"/>
                    <a:pt x="15294" y="43577"/>
                    <a:pt x="13039" y="43577"/>
                  </a:cubicBezTo>
                  <a:lnTo>
                    <a:pt x="8358" y="43577"/>
                  </a:lnTo>
                  <a:cubicBezTo>
                    <a:pt x="9166" y="35734"/>
                    <a:pt x="12279" y="28578"/>
                    <a:pt x="17009" y="22769"/>
                  </a:cubicBezTo>
                  <a:lnTo>
                    <a:pt x="20293" y="26053"/>
                  </a:lnTo>
                  <a:cubicBezTo>
                    <a:pt x="21102" y="26862"/>
                    <a:pt x="22156" y="27254"/>
                    <a:pt x="23185" y="27254"/>
                  </a:cubicBezTo>
                  <a:cubicBezTo>
                    <a:pt x="24239" y="27254"/>
                    <a:pt x="25269" y="26862"/>
                    <a:pt x="26077" y="26053"/>
                  </a:cubicBezTo>
                  <a:cubicBezTo>
                    <a:pt x="27670" y="24460"/>
                    <a:pt x="27670" y="21887"/>
                    <a:pt x="26077" y="20294"/>
                  </a:cubicBezTo>
                  <a:lnTo>
                    <a:pt x="22793" y="17009"/>
                  </a:lnTo>
                  <a:cubicBezTo>
                    <a:pt x="28602" y="12304"/>
                    <a:pt x="35758" y="9191"/>
                    <a:pt x="43601" y="8382"/>
                  </a:cubicBezTo>
                  <a:lnTo>
                    <a:pt x="43601" y="13039"/>
                  </a:lnTo>
                  <a:cubicBezTo>
                    <a:pt x="43601" y="15294"/>
                    <a:pt x="45439" y="17107"/>
                    <a:pt x="47694" y="17107"/>
                  </a:cubicBezTo>
                  <a:cubicBezTo>
                    <a:pt x="49949" y="17107"/>
                    <a:pt x="51763" y="15294"/>
                    <a:pt x="51763" y="13039"/>
                  </a:cubicBezTo>
                  <a:lnTo>
                    <a:pt x="51763" y="8382"/>
                  </a:lnTo>
                  <a:close/>
                  <a:moveTo>
                    <a:pt x="47694" y="0"/>
                  </a:moveTo>
                  <a:cubicBezTo>
                    <a:pt x="34704" y="0"/>
                    <a:pt x="22891" y="5221"/>
                    <a:pt x="14289" y="13676"/>
                  </a:cubicBezTo>
                  <a:cubicBezTo>
                    <a:pt x="14166" y="13774"/>
                    <a:pt x="14068" y="13872"/>
                    <a:pt x="13970" y="13970"/>
                  </a:cubicBezTo>
                  <a:cubicBezTo>
                    <a:pt x="13872" y="14068"/>
                    <a:pt x="13774" y="14166"/>
                    <a:pt x="13700" y="14289"/>
                  </a:cubicBezTo>
                  <a:cubicBezTo>
                    <a:pt x="5220" y="22892"/>
                    <a:pt x="0" y="34680"/>
                    <a:pt x="0" y="47645"/>
                  </a:cubicBezTo>
                  <a:cubicBezTo>
                    <a:pt x="0" y="60684"/>
                    <a:pt x="5269" y="72522"/>
                    <a:pt x="13774" y="81149"/>
                  </a:cubicBezTo>
                  <a:cubicBezTo>
                    <a:pt x="13847" y="81198"/>
                    <a:pt x="13897" y="81271"/>
                    <a:pt x="13970" y="81345"/>
                  </a:cubicBezTo>
                  <a:cubicBezTo>
                    <a:pt x="14044" y="81418"/>
                    <a:pt x="14117" y="81492"/>
                    <a:pt x="14191" y="81541"/>
                  </a:cubicBezTo>
                  <a:cubicBezTo>
                    <a:pt x="22818" y="90070"/>
                    <a:pt x="34655" y="95315"/>
                    <a:pt x="47694" y="95315"/>
                  </a:cubicBezTo>
                  <a:cubicBezTo>
                    <a:pt x="60733" y="95315"/>
                    <a:pt x="72571" y="90070"/>
                    <a:pt x="81198" y="81541"/>
                  </a:cubicBezTo>
                  <a:cubicBezTo>
                    <a:pt x="81271" y="81492"/>
                    <a:pt x="81345" y="81418"/>
                    <a:pt x="81418" y="81345"/>
                  </a:cubicBezTo>
                  <a:cubicBezTo>
                    <a:pt x="81492" y="81271"/>
                    <a:pt x="81541" y="81198"/>
                    <a:pt x="81614" y="81149"/>
                  </a:cubicBezTo>
                  <a:cubicBezTo>
                    <a:pt x="90119" y="72522"/>
                    <a:pt x="95388" y="60684"/>
                    <a:pt x="95388" y="47645"/>
                  </a:cubicBezTo>
                  <a:cubicBezTo>
                    <a:pt x="95388" y="34680"/>
                    <a:pt x="90168" y="22892"/>
                    <a:pt x="81688" y="14289"/>
                  </a:cubicBezTo>
                  <a:cubicBezTo>
                    <a:pt x="81614" y="14166"/>
                    <a:pt x="81516" y="14068"/>
                    <a:pt x="81418" y="13970"/>
                  </a:cubicBezTo>
                  <a:cubicBezTo>
                    <a:pt x="81320" y="13872"/>
                    <a:pt x="81198" y="13774"/>
                    <a:pt x="81100" y="13676"/>
                  </a:cubicBezTo>
                  <a:cubicBezTo>
                    <a:pt x="72472" y="5221"/>
                    <a:pt x="60684" y="0"/>
                    <a:pt x="476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5"/>
            <p:cNvSpPr/>
            <p:nvPr/>
          </p:nvSpPr>
          <p:spPr>
            <a:xfrm>
              <a:off x="3566750" y="2975750"/>
              <a:ext cx="571075" cy="828425"/>
            </a:xfrm>
            <a:custGeom>
              <a:rect b="b" l="l" r="r" t="t"/>
              <a:pathLst>
                <a:path extrusionOk="0" h="33137" w="22843">
                  <a:moveTo>
                    <a:pt x="11421" y="17965"/>
                  </a:moveTo>
                  <a:cubicBezTo>
                    <a:pt x="13210" y="17965"/>
                    <a:pt x="14681" y="19534"/>
                    <a:pt x="14681" y="21470"/>
                  </a:cubicBezTo>
                  <a:cubicBezTo>
                    <a:pt x="14681" y="23382"/>
                    <a:pt x="13210" y="24975"/>
                    <a:pt x="11421" y="24975"/>
                  </a:cubicBezTo>
                  <a:cubicBezTo>
                    <a:pt x="9632" y="24975"/>
                    <a:pt x="8161" y="23382"/>
                    <a:pt x="8161" y="21470"/>
                  </a:cubicBezTo>
                  <a:cubicBezTo>
                    <a:pt x="8161" y="19534"/>
                    <a:pt x="9632" y="17965"/>
                    <a:pt x="11421" y="17965"/>
                  </a:cubicBezTo>
                  <a:close/>
                  <a:moveTo>
                    <a:pt x="11421" y="0"/>
                  </a:moveTo>
                  <a:cubicBezTo>
                    <a:pt x="9166" y="0"/>
                    <a:pt x="7328" y="1838"/>
                    <a:pt x="7328" y="4093"/>
                  </a:cubicBezTo>
                  <a:lnTo>
                    <a:pt x="7328" y="10563"/>
                  </a:lnTo>
                  <a:cubicBezTo>
                    <a:pt x="3039" y="12255"/>
                    <a:pt x="0" y="16495"/>
                    <a:pt x="0" y="21445"/>
                  </a:cubicBezTo>
                  <a:cubicBezTo>
                    <a:pt x="0" y="27891"/>
                    <a:pt x="5122" y="33136"/>
                    <a:pt x="11421" y="33136"/>
                  </a:cubicBezTo>
                  <a:cubicBezTo>
                    <a:pt x="17720" y="33136"/>
                    <a:pt x="22842" y="27891"/>
                    <a:pt x="22842" y="21445"/>
                  </a:cubicBezTo>
                  <a:cubicBezTo>
                    <a:pt x="22842" y="16495"/>
                    <a:pt x="19779" y="12255"/>
                    <a:pt x="15490" y="10563"/>
                  </a:cubicBezTo>
                  <a:lnTo>
                    <a:pt x="15490" y="4093"/>
                  </a:lnTo>
                  <a:cubicBezTo>
                    <a:pt x="15490" y="1838"/>
                    <a:pt x="13676" y="0"/>
                    <a:pt x="114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5"/>
            <p:cNvSpPr/>
            <p:nvPr/>
          </p:nvSpPr>
          <p:spPr>
            <a:xfrm>
              <a:off x="1190625" y="585525"/>
              <a:ext cx="5228350" cy="4523725"/>
            </a:xfrm>
            <a:custGeom>
              <a:rect b="b" l="l" r="r" t="t"/>
              <a:pathLst>
                <a:path extrusionOk="0" h="180949" w="209134">
                  <a:moveTo>
                    <a:pt x="200604" y="8162"/>
                  </a:moveTo>
                  <a:cubicBezTo>
                    <a:pt x="198693" y="18456"/>
                    <a:pt x="189600" y="26298"/>
                    <a:pt x="178742" y="26298"/>
                  </a:cubicBezTo>
                  <a:lnTo>
                    <a:pt x="30391" y="26298"/>
                  </a:lnTo>
                  <a:cubicBezTo>
                    <a:pt x="19533" y="26298"/>
                    <a:pt x="10465" y="18456"/>
                    <a:pt x="8529" y="8162"/>
                  </a:cubicBezTo>
                  <a:close/>
                  <a:moveTo>
                    <a:pt x="80560" y="34460"/>
                  </a:moveTo>
                  <a:lnTo>
                    <a:pt x="80560" y="53185"/>
                  </a:lnTo>
                  <a:lnTo>
                    <a:pt x="71639" y="53185"/>
                  </a:lnTo>
                  <a:lnTo>
                    <a:pt x="71639" y="34460"/>
                  </a:lnTo>
                  <a:close/>
                  <a:moveTo>
                    <a:pt x="122225" y="34460"/>
                  </a:moveTo>
                  <a:lnTo>
                    <a:pt x="122225" y="53185"/>
                  </a:lnTo>
                  <a:lnTo>
                    <a:pt x="88722" y="53185"/>
                  </a:lnTo>
                  <a:lnTo>
                    <a:pt x="88722" y="34460"/>
                  </a:lnTo>
                  <a:close/>
                  <a:moveTo>
                    <a:pt x="139308" y="34460"/>
                  </a:moveTo>
                  <a:lnTo>
                    <a:pt x="139308" y="53185"/>
                  </a:lnTo>
                  <a:lnTo>
                    <a:pt x="130387" y="53185"/>
                  </a:lnTo>
                  <a:lnTo>
                    <a:pt x="130387" y="34460"/>
                  </a:lnTo>
                  <a:close/>
                  <a:moveTo>
                    <a:pt x="4068" y="0"/>
                  </a:moveTo>
                  <a:cubicBezTo>
                    <a:pt x="1838" y="0"/>
                    <a:pt x="0" y="1814"/>
                    <a:pt x="0" y="4069"/>
                  </a:cubicBezTo>
                  <a:cubicBezTo>
                    <a:pt x="0" y="20833"/>
                    <a:pt x="13627" y="34460"/>
                    <a:pt x="30391" y="34460"/>
                  </a:cubicBezTo>
                  <a:lnTo>
                    <a:pt x="63478" y="34460"/>
                  </a:lnTo>
                  <a:lnTo>
                    <a:pt x="63478" y="53185"/>
                  </a:lnTo>
                  <a:lnTo>
                    <a:pt x="53454" y="53185"/>
                  </a:lnTo>
                  <a:cubicBezTo>
                    <a:pt x="44704" y="53185"/>
                    <a:pt x="37547" y="58650"/>
                    <a:pt x="35195" y="67081"/>
                  </a:cubicBezTo>
                  <a:lnTo>
                    <a:pt x="25563" y="101663"/>
                  </a:lnTo>
                  <a:cubicBezTo>
                    <a:pt x="24950" y="103844"/>
                    <a:pt x="26224" y="106099"/>
                    <a:pt x="28406" y="106687"/>
                  </a:cubicBezTo>
                  <a:cubicBezTo>
                    <a:pt x="28772" y="106791"/>
                    <a:pt x="29142" y="106841"/>
                    <a:pt x="29506" y="106841"/>
                  </a:cubicBezTo>
                  <a:cubicBezTo>
                    <a:pt x="31282" y="106841"/>
                    <a:pt x="32921" y="105659"/>
                    <a:pt x="33430" y="103869"/>
                  </a:cubicBezTo>
                  <a:lnTo>
                    <a:pt x="43062" y="69262"/>
                  </a:lnTo>
                  <a:cubicBezTo>
                    <a:pt x="44116" y="65439"/>
                    <a:pt x="47400" y="61346"/>
                    <a:pt x="53454" y="61346"/>
                  </a:cubicBezTo>
                  <a:lnTo>
                    <a:pt x="159479" y="61346"/>
                  </a:lnTo>
                  <a:cubicBezTo>
                    <a:pt x="165532" y="61346"/>
                    <a:pt x="168816" y="65439"/>
                    <a:pt x="169870" y="69262"/>
                  </a:cubicBezTo>
                  <a:lnTo>
                    <a:pt x="196168" y="163817"/>
                  </a:lnTo>
                  <a:cubicBezTo>
                    <a:pt x="196707" y="165827"/>
                    <a:pt x="197075" y="168596"/>
                    <a:pt x="195629" y="170483"/>
                  </a:cubicBezTo>
                  <a:cubicBezTo>
                    <a:pt x="194355" y="172175"/>
                    <a:pt x="191977" y="172787"/>
                    <a:pt x="190164" y="172787"/>
                  </a:cubicBezTo>
                  <a:lnTo>
                    <a:pt x="22769" y="172787"/>
                  </a:lnTo>
                  <a:cubicBezTo>
                    <a:pt x="20955" y="172787"/>
                    <a:pt x="18578" y="172175"/>
                    <a:pt x="17279" y="170483"/>
                  </a:cubicBezTo>
                  <a:cubicBezTo>
                    <a:pt x="15857" y="168596"/>
                    <a:pt x="16200" y="165827"/>
                    <a:pt x="16764" y="163817"/>
                  </a:cubicBezTo>
                  <a:lnTo>
                    <a:pt x="24337" y="136514"/>
                  </a:lnTo>
                  <a:cubicBezTo>
                    <a:pt x="24950" y="134333"/>
                    <a:pt x="23675" y="132078"/>
                    <a:pt x="21519" y="131490"/>
                  </a:cubicBezTo>
                  <a:cubicBezTo>
                    <a:pt x="21148" y="131386"/>
                    <a:pt x="20776" y="131336"/>
                    <a:pt x="20410" y="131336"/>
                  </a:cubicBezTo>
                  <a:cubicBezTo>
                    <a:pt x="18620" y="131336"/>
                    <a:pt x="16983" y="132522"/>
                    <a:pt x="16494" y="134333"/>
                  </a:cubicBezTo>
                  <a:lnTo>
                    <a:pt x="8897" y="161636"/>
                  </a:lnTo>
                  <a:cubicBezTo>
                    <a:pt x="7010" y="168474"/>
                    <a:pt x="8872" y="172910"/>
                    <a:pt x="10784" y="175410"/>
                  </a:cubicBezTo>
                  <a:cubicBezTo>
                    <a:pt x="13431" y="178890"/>
                    <a:pt x="17891" y="180949"/>
                    <a:pt x="22769" y="180949"/>
                  </a:cubicBezTo>
                  <a:lnTo>
                    <a:pt x="190164" y="180949"/>
                  </a:lnTo>
                  <a:cubicBezTo>
                    <a:pt x="195041" y="180949"/>
                    <a:pt x="199501" y="178890"/>
                    <a:pt x="202148" y="175410"/>
                  </a:cubicBezTo>
                  <a:cubicBezTo>
                    <a:pt x="204060" y="172910"/>
                    <a:pt x="205923" y="168474"/>
                    <a:pt x="204036" y="161636"/>
                  </a:cubicBezTo>
                  <a:lnTo>
                    <a:pt x="177738" y="67081"/>
                  </a:lnTo>
                  <a:cubicBezTo>
                    <a:pt x="175385" y="58650"/>
                    <a:pt x="168228" y="53185"/>
                    <a:pt x="159479" y="53185"/>
                  </a:cubicBezTo>
                  <a:lnTo>
                    <a:pt x="147469" y="53185"/>
                  </a:lnTo>
                  <a:lnTo>
                    <a:pt x="147469" y="34460"/>
                  </a:lnTo>
                  <a:lnTo>
                    <a:pt x="178742" y="34460"/>
                  </a:lnTo>
                  <a:cubicBezTo>
                    <a:pt x="195506" y="34460"/>
                    <a:pt x="209133" y="20833"/>
                    <a:pt x="209133" y="4069"/>
                  </a:cubicBezTo>
                  <a:cubicBezTo>
                    <a:pt x="209133" y="1814"/>
                    <a:pt x="207320" y="0"/>
                    <a:pt x="20506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5"/>
            <p:cNvSpPr/>
            <p:nvPr/>
          </p:nvSpPr>
          <p:spPr>
            <a:xfrm>
              <a:off x="1693650" y="3482725"/>
              <a:ext cx="229800" cy="205625"/>
            </a:xfrm>
            <a:custGeom>
              <a:rect b="b" l="l" r="r" t="t"/>
              <a:pathLst>
                <a:path extrusionOk="0" h="8225" w="9192">
                  <a:moveTo>
                    <a:pt x="4595" y="1"/>
                  </a:moveTo>
                  <a:cubicBezTo>
                    <a:pt x="2892" y="1"/>
                    <a:pt x="1304" y="1079"/>
                    <a:pt x="736" y="2784"/>
                  </a:cubicBezTo>
                  <a:lnTo>
                    <a:pt x="711" y="2857"/>
                  </a:lnTo>
                  <a:cubicBezTo>
                    <a:pt x="1" y="4990"/>
                    <a:pt x="1153" y="7294"/>
                    <a:pt x="3285" y="8004"/>
                  </a:cubicBezTo>
                  <a:cubicBezTo>
                    <a:pt x="3726" y="8151"/>
                    <a:pt x="4143" y="8225"/>
                    <a:pt x="4584" y="8225"/>
                  </a:cubicBezTo>
                  <a:cubicBezTo>
                    <a:pt x="6299" y="8225"/>
                    <a:pt x="7893" y="7147"/>
                    <a:pt x="8456" y="5431"/>
                  </a:cubicBezTo>
                  <a:lnTo>
                    <a:pt x="8481" y="5357"/>
                  </a:lnTo>
                  <a:cubicBezTo>
                    <a:pt x="9191" y="3225"/>
                    <a:pt x="8040" y="921"/>
                    <a:pt x="5883" y="211"/>
                  </a:cubicBezTo>
                  <a:cubicBezTo>
                    <a:pt x="5456" y="68"/>
                    <a:pt x="5022" y="1"/>
                    <a:pt x="459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" name="Google Shape;841;p35"/>
          <p:cNvGrpSpPr/>
          <p:nvPr/>
        </p:nvGrpSpPr>
        <p:grpSpPr>
          <a:xfrm>
            <a:off x="6057287" y="3207617"/>
            <a:ext cx="317103" cy="452252"/>
            <a:chOff x="1966925" y="238125"/>
            <a:chExt cx="3665925" cy="5228350"/>
          </a:xfrm>
        </p:grpSpPr>
        <p:sp>
          <p:nvSpPr>
            <p:cNvPr id="842" name="Google Shape;842;p35"/>
            <p:cNvSpPr/>
            <p:nvPr/>
          </p:nvSpPr>
          <p:spPr>
            <a:xfrm>
              <a:off x="2068650" y="2011925"/>
              <a:ext cx="3461875" cy="1308200"/>
            </a:xfrm>
            <a:custGeom>
              <a:rect b="b" l="l" r="r" t="t"/>
              <a:pathLst>
                <a:path extrusionOk="0" h="52328" w="138475">
                  <a:moveTo>
                    <a:pt x="33504" y="123"/>
                  </a:moveTo>
                  <a:cubicBezTo>
                    <a:pt x="15735" y="1"/>
                    <a:pt x="196" y="15172"/>
                    <a:pt x="0" y="33602"/>
                  </a:cubicBezTo>
                  <a:cubicBezTo>
                    <a:pt x="0" y="38137"/>
                    <a:pt x="907" y="42475"/>
                    <a:pt x="2573" y="46396"/>
                  </a:cubicBezTo>
                  <a:cubicBezTo>
                    <a:pt x="8211" y="52058"/>
                    <a:pt x="20882" y="48969"/>
                    <a:pt x="20734" y="38651"/>
                  </a:cubicBezTo>
                  <a:lnTo>
                    <a:pt x="20587" y="29583"/>
                  </a:lnTo>
                  <a:cubicBezTo>
                    <a:pt x="20391" y="16593"/>
                    <a:pt x="39484" y="16569"/>
                    <a:pt x="39680" y="29583"/>
                  </a:cubicBezTo>
                  <a:lnTo>
                    <a:pt x="39753" y="34681"/>
                  </a:lnTo>
                  <a:cubicBezTo>
                    <a:pt x="39827" y="39607"/>
                    <a:pt x="44533" y="43528"/>
                    <a:pt x="50121" y="43430"/>
                  </a:cubicBezTo>
                  <a:cubicBezTo>
                    <a:pt x="55733" y="43357"/>
                    <a:pt x="60218" y="39264"/>
                    <a:pt x="60096" y="34362"/>
                  </a:cubicBezTo>
                  <a:lnTo>
                    <a:pt x="59998" y="29166"/>
                  </a:lnTo>
                  <a:cubicBezTo>
                    <a:pt x="59556" y="16985"/>
                    <a:pt x="83452" y="14633"/>
                    <a:pt x="83796" y="30833"/>
                  </a:cubicBezTo>
                  <a:lnTo>
                    <a:pt x="83796" y="37548"/>
                  </a:lnTo>
                  <a:cubicBezTo>
                    <a:pt x="83796" y="42058"/>
                    <a:pt x="88036" y="45710"/>
                    <a:pt x="93207" y="45612"/>
                  </a:cubicBezTo>
                  <a:cubicBezTo>
                    <a:pt x="98378" y="45538"/>
                    <a:pt x="102422" y="41764"/>
                    <a:pt x="102422" y="37230"/>
                  </a:cubicBezTo>
                  <a:lnTo>
                    <a:pt x="102422" y="33602"/>
                  </a:lnTo>
                  <a:cubicBezTo>
                    <a:pt x="102422" y="22279"/>
                    <a:pt x="122201" y="21740"/>
                    <a:pt x="122201" y="33676"/>
                  </a:cubicBezTo>
                  <a:lnTo>
                    <a:pt x="122201" y="43921"/>
                  </a:lnTo>
                  <a:cubicBezTo>
                    <a:pt x="122201" y="48455"/>
                    <a:pt x="126245" y="52229"/>
                    <a:pt x="131416" y="52327"/>
                  </a:cubicBezTo>
                  <a:cubicBezTo>
                    <a:pt x="131882" y="52327"/>
                    <a:pt x="132347" y="52303"/>
                    <a:pt x="132789" y="52254"/>
                  </a:cubicBezTo>
                  <a:cubicBezTo>
                    <a:pt x="136367" y="46911"/>
                    <a:pt x="138475" y="40514"/>
                    <a:pt x="138475" y="33602"/>
                  </a:cubicBezTo>
                  <a:cubicBezTo>
                    <a:pt x="138475" y="15196"/>
                    <a:pt x="123426" y="123"/>
                    <a:pt x="105020" y="123"/>
                  </a:cubicBezTo>
                  <a:close/>
                  <a:moveTo>
                    <a:pt x="33504" y="123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5"/>
            <p:cNvSpPr/>
            <p:nvPr/>
          </p:nvSpPr>
          <p:spPr>
            <a:xfrm>
              <a:off x="2068650" y="337375"/>
              <a:ext cx="3461875" cy="1308175"/>
            </a:xfrm>
            <a:custGeom>
              <a:rect b="b" l="l" r="r" t="t"/>
              <a:pathLst>
                <a:path extrusionOk="0" h="52327" w="138475">
                  <a:moveTo>
                    <a:pt x="33504" y="123"/>
                  </a:moveTo>
                  <a:cubicBezTo>
                    <a:pt x="15735" y="0"/>
                    <a:pt x="196" y="15147"/>
                    <a:pt x="0" y="33602"/>
                  </a:cubicBezTo>
                  <a:cubicBezTo>
                    <a:pt x="0" y="38136"/>
                    <a:pt x="907" y="42450"/>
                    <a:pt x="2573" y="46420"/>
                  </a:cubicBezTo>
                  <a:cubicBezTo>
                    <a:pt x="8211" y="52033"/>
                    <a:pt x="20882" y="48969"/>
                    <a:pt x="20734" y="38651"/>
                  </a:cubicBezTo>
                  <a:lnTo>
                    <a:pt x="20587" y="29583"/>
                  </a:lnTo>
                  <a:cubicBezTo>
                    <a:pt x="20391" y="16593"/>
                    <a:pt x="39484" y="16593"/>
                    <a:pt x="39680" y="29583"/>
                  </a:cubicBezTo>
                  <a:lnTo>
                    <a:pt x="39753" y="34680"/>
                  </a:lnTo>
                  <a:cubicBezTo>
                    <a:pt x="39827" y="39582"/>
                    <a:pt x="44533" y="43528"/>
                    <a:pt x="50121" y="43430"/>
                  </a:cubicBezTo>
                  <a:cubicBezTo>
                    <a:pt x="55733" y="43332"/>
                    <a:pt x="60218" y="39263"/>
                    <a:pt x="60096" y="34362"/>
                  </a:cubicBezTo>
                  <a:lnTo>
                    <a:pt x="59998" y="29141"/>
                  </a:lnTo>
                  <a:cubicBezTo>
                    <a:pt x="59556" y="16985"/>
                    <a:pt x="83452" y="14632"/>
                    <a:pt x="83796" y="30832"/>
                  </a:cubicBezTo>
                  <a:lnTo>
                    <a:pt x="83796" y="37548"/>
                  </a:lnTo>
                  <a:cubicBezTo>
                    <a:pt x="83796" y="42057"/>
                    <a:pt x="88036" y="45709"/>
                    <a:pt x="93207" y="45611"/>
                  </a:cubicBezTo>
                  <a:cubicBezTo>
                    <a:pt x="98378" y="45538"/>
                    <a:pt x="102422" y="41763"/>
                    <a:pt x="102422" y="37229"/>
                  </a:cubicBezTo>
                  <a:lnTo>
                    <a:pt x="102422" y="33602"/>
                  </a:lnTo>
                  <a:cubicBezTo>
                    <a:pt x="102422" y="22279"/>
                    <a:pt x="122201" y="21715"/>
                    <a:pt x="122201" y="33675"/>
                  </a:cubicBezTo>
                  <a:lnTo>
                    <a:pt x="122201" y="43920"/>
                  </a:lnTo>
                  <a:cubicBezTo>
                    <a:pt x="122201" y="48454"/>
                    <a:pt x="126245" y="52229"/>
                    <a:pt x="131416" y="52302"/>
                  </a:cubicBezTo>
                  <a:cubicBezTo>
                    <a:pt x="131882" y="52327"/>
                    <a:pt x="132347" y="52302"/>
                    <a:pt x="132789" y="52253"/>
                  </a:cubicBezTo>
                  <a:cubicBezTo>
                    <a:pt x="136367" y="46910"/>
                    <a:pt x="138475" y="40489"/>
                    <a:pt x="138475" y="33602"/>
                  </a:cubicBezTo>
                  <a:cubicBezTo>
                    <a:pt x="138475" y="15196"/>
                    <a:pt x="123426" y="123"/>
                    <a:pt x="105020" y="123"/>
                  </a:cubicBezTo>
                  <a:lnTo>
                    <a:pt x="33504" y="123"/>
                  </a:lnTo>
                  <a:close/>
                  <a:moveTo>
                    <a:pt x="33504" y="123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5"/>
            <p:cNvSpPr/>
            <p:nvPr/>
          </p:nvSpPr>
          <p:spPr>
            <a:xfrm>
              <a:off x="2132975" y="703175"/>
              <a:ext cx="3255400" cy="1311850"/>
            </a:xfrm>
            <a:custGeom>
              <a:rect b="b" l="l" r="r" t="t"/>
              <a:pathLst>
                <a:path extrusionOk="0" h="52474" w="130216">
                  <a:moveTo>
                    <a:pt x="81223" y="16200"/>
                  </a:moveTo>
                  <a:cubicBezTo>
                    <a:pt x="80879" y="0"/>
                    <a:pt x="56983" y="2353"/>
                    <a:pt x="57425" y="14509"/>
                  </a:cubicBezTo>
                  <a:lnTo>
                    <a:pt x="57523" y="19730"/>
                  </a:lnTo>
                  <a:cubicBezTo>
                    <a:pt x="57645" y="24631"/>
                    <a:pt x="53160" y="28700"/>
                    <a:pt x="47548" y="28798"/>
                  </a:cubicBezTo>
                  <a:cubicBezTo>
                    <a:pt x="41960" y="28896"/>
                    <a:pt x="37254" y="24950"/>
                    <a:pt x="37180" y="20048"/>
                  </a:cubicBezTo>
                  <a:lnTo>
                    <a:pt x="37107" y="14951"/>
                  </a:lnTo>
                  <a:cubicBezTo>
                    <a:pt x="36911" y="1961"/>
                    <a:pt x="17818" y="1961"/>
                    <a:pt x="18014" y="14951"/>
                  </a:cubicBezTo>
                  <a:lnTo>
                    <a:pt x="18161" y="23994"/>
                  </a:lnTo>
                  <a:cubicBezTo>
                    <a:pt x="18309" y="34337"/>
                    <a:pt x="5638" y="37401"/>
                    <a:pt x="0" y="31764"/>
                  </a:cubicBezTo>
                  <a:cubicBezTo>
                    <a:pt x="5049" y="43895"/>
                    <a:pt x="17010" y="52473"/>
                    <a:pt x="30931" y="52473"/>
                  </a:cubicBezTo>
                  <a:lnTo>
                    <a:pt x="102423" y="52473"/>
                  </a:lnTo>
                  <a:cubicBezTo>
                    <a:pt x="113966" y="52473"/>
                    <a:pt x="124186" y="46567"/>
                    <a:pt x="130216" y="37621"/>
                  </a:cubicBezTo>
                  <a:cubicBezTo>
                    <a:pt x="129750" y="37670"/>
                    <a:pt x="129309" y="37695"/>
                    <a:pt x="128843" y="37670"/>
                  </a:cubicBezTo>
                  <a:cubicBezTo>
                    <a:pt x="123672" y="37597"/>
                    <a:pt x="119628" y="33822"/>
                    <a:pt x="119628" y="29288"/>
                  </a:cubicBezTo>
                  <a:lnTo>
                    <a:pt x="119628" y="19043"/>
                  </a:lnTo>
                  <a:cubicBezTo>
                    <a:pt x="119628" y="7083"/>
                    <a:pt x="99849" y="7647"/>
                    <a:pt x="99849" y="18970"/>
                  </a:cubicBezTo>
                  <a:lnTo>
                    <a:pt x="99849" y="22597"/>
                  </a:lnTo>
                  <a:cubicBezTo>
                    <a:pt x="99849" y="27131"/>
                    <a:pt x="95805" y="30906"/>
                    <a:pt x="90634" y="30979"/>
                  </a:cubicBezTo>
                  <a:cubicBezTo>
                    <a:pt x="85463" y="31077"/>
                    <a:pt x="81223" y="27425"/>
                    <a:pt x="81223" y="22916"/>
                  </a:cubicBezTo>
                  <a:close/>
                  <a:moveTo>
                    <a:pt x="81223" y="1620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5"/>
            <p:cNvSpPr/>
            <p:nvPr/>
          </p:nvSpPr>
          <p:spPr>
            <a:xfrm>
              <a:off x="2068650" y="3687100"/>
              <a:ext cx="3461875" cy="1307575"/>
            </a:xfrm>
            <a:custGeom>
              <a:rect b="b" l="l" r="r" t="t"/>
              <a:pathLst>
                <a:path extrusionOk="0" h="52303" w="138475">
                  <a:moveTo>
                    <a:pt x="33504" y="99"/>
                  </a:moveTo>
                  <a:cubicBezTo>
                    <a:pt x="15735" y="1"/>
                    <a:pt x="196" y="15147"/>
                    <a:pt x="0" y="33602"/>
                  </a:cubicBezTo>
                  <a:cubicBezTo>
                    <a:pt x="0" y="38137"/>
                    <a:pt x="907" y="42450"/>
                    <a:pt x="2573" y="46396"/>
                  </a:cubicBezTo>
                  <a:cubicBezTo>
                    <a:pt x="8211" y="52008"/>
                    <a:pt x="20882" y="48945"/>
                    <a:pt x="20734" y="38627"/>
                  </a:cubicBezTo>
                  <a:lnTo>
                    <a:pt x="20587" y="29558"/>
                  </a:lnTo>
                  <a:cubicBezTo>
                    <a:pt x="20391" y="16569"/>
                    <a:pt x="39484" y="16569"/>
                    <a:pt x="39680" y="29558"/>
                  </a:cubicBezTo>
                  <a:lnTo>
                    <a:pt x="39753" y="34681"/>
                  </a:lnTo>
                  <a:cubicBezTo>
                    <a:pt x="39827" y="39583"/>
                    <a:pt x="44533" y="43528"/>
                    <a:pt x="50121" y="43430"/>
                  </a:cubicBezTo>
                  <a:cubicBezTo>
                    <a:pt x="55733" y="43332"/>
                    <a:pt x="60218" y="39239"/>
                    <a:pt x="60096" y="34338"/>
                  </a:cubicBezTo>
                  <a:lnTo>
                    <a:pt x="59998" y="29117"/>
                  </a:lnTo>
                  <a:cubicBezTo>
                    <a:pt x="59556" y="16961"/>
                    <a:pt x="83452" y="14633"/>
                    <a:pt x="83796" y="30808"/>
                  </a:cubicBezTo>
                  <a:lnTo>
                    <a:pt x="83796" y="37524"/>
                  </a:lnTo>
                  <a:cubicBezTo>
                    <a:pt x="83796" y="42058"/>
                    <a:pt x="88036" y="45685"/>
                    <a:pt x="93207" y="45587"/>
                  </a:cubicBezTo>
                  <a:cubicBezTo>
                    <a:pt x="98378" y="45514"/>
                    <a:pt x="102422" y="41739"/>
                    <a:pt x="102422" y="37205"/>
                  </a:cubicBezTo>
                  <a:lnTo>
                    <a:pt x="102422" y="33578"/>
                  </a:lnTo>
                  <a:cubicBezTo>
                    <a:pt x="102422" y="22255"/>
                    <a:pt x="122201" y="21716"/>
                    <a:pt x="122201" y="33651"/>
                  </a:cubicBezTo>
                  <a:lnTo>
                    <a:pt x="122201" y="43921"/>
                  </a:lnTo>
                  <a:cubicBezTo>
                    <a:pt x="122201" y="48455"/>
                    <a:pt x="126245" y="52229"/>
                    <a:pt x="131416" y="52303"/>
                  </a:cubicBezTo>
                  <a:cubicBezTo>
                    <a:pt x="131882" y="52303"/>
                    <a:pt x="132347" y="52278"/>
                    <a:pt x="132789" y="52229"/>
                  </a:cubicBezTo>
                  <a:cubicBezTo>
                    <a:pt x="136367" y="46911"/>
                    <a:pt x="138475" y="40465"/>
                    <a:pt x="138475" y="33602"/>
                  </a:cubicBezTo>
                  <a:cubicBezTo>
                    <a:pt x="138475" y="15172"/>
                    <a:pt x="123426" y="99"/>
                    <a:pt x="105020" y="99"/>
                  </a:cubicBezTo>
                  <a:close/>
                  <a:moveTo>
                    <a:pt x="33504" y="99"/>
                  </a:move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5"/>
            <p:cNvSpPr/>
            <p:nvPr/>
          </p:nvSpPr>
          <p:spPr>
            <a:xfrm>
              <a:off x="2132975" y="4052900"/>
              <a:ext cx="3255400" cy="1311850"/>
            </a:xfrm>
            <a:custGeom>
              <a:rect b="b" l="l" r="r" t="t"/>
              <a:pathLst>
                <a:path extrusionOk="0" h="52474" w="130216">
                  <a:moveTo>
                    <a:pt x="81223" y="16176"/>
                  </a:moveTo>
                  <a:cubicBezTo>
                    <a:pt x="80879" y="1"/>
                    <a:pt x="56983" y="2329"/>
                    <a:pt x="57425" y="14485"/>
                  </a:cubicBezTo>
                  <a:lnTo>
                    <a:pt x="57523" y="19706"/>
                  </a:lnTo>
                  <a:cubicBezTo>
                    <a:pt x="57645" y="24607"/>
                    <a:pt x="53160" y="28700"/>
                    <a:pt x="47548" y="28798"/>
                  </a:cubicBezTo>
                  <a:cubicBezTo>
                    <a:pt x="41960" y="28896"/>
                    <a:pt x="37254" y="24951"/>
                    <a:pt x="37180" y="20049"/>
                  </a:cubicBezTo>
                  <a:lnTo>
                    <a:pt x="37107" y="14926"/>
                  </a:lnTo>
                  <a:cubicBezTo>
                    <a:pt x="36911" y="1937"/>
                    <a:pt x="17818" y="1937"/>
                    <a:pt x="18014" y="14926"/>
                  </a:cubicBezTo>
                  <a:lnTo>
                    <a:pt x="18161" y="23995"/>
                  </a:lnTo>
                  <a:cubicBezTo>
                    <a:pt x="18309" y="34313"/>
                    <a:pt x="5638" y="37376"/>
                    <a:pt x="0" y="31764"/>
                  </a:cubicBezTo>
                  <a:cubicBezTo>
                    <a:pt x="5049" y="43896"/>
                    <a:pt x="17010" y="52474"/>
                    <a:pt x="30931" y="52474"/>
                  </a:cubicBezTo>
                  <a:lnTo>
                    <a:pt x="102423" y="52474"/>
                  </a:lnTo>
                  <a:cubicBezTo>
                    <a:pt x="113966" y="52474"/>
                    <a:pt x="124186" y="46543"/>
                    <a:pt x="130216" y="37597"/>
                  </a:cubicBezTo>
                  <a:cubicBezTo>
                    <a:pt x="129750" y="37646"/>
                    <a:pt x="129309" y="37671"/>
                    <a:pt x="128843" y="37671"/>
                  </a:cubicBezTo>
                  <a:cubicBezTo>
                    <a:pt x="123672" y="37573"/>
                    <a:pt x="119628" y="33798"/>
                    <a:pt x="119628" y="29289"/>
                  </a:cubicBezTo>
                  <a:lnTo>
                    <a:pt x="119628" y="19019"/>
                  </a:lnTo>
                  <a:cubicBezTo>
                    <a:pt x="119628" y="7084"/>
                    <a:pt x="99849" y="7623"/>
                    <a:pt x="99849" y="18946"/>
                  </a:cubicBezTo>
                  <a:lnTo>
                    <a:pt x="99849" y="22573"/>
                  </a:lnTo>
                  <a:cubicBezTo>
                    <a:pt x="99849" y="27107"/>
                    <a:pt x="95805" y="30882"/>
                    <a:pt x="90634" y="30955"/>
                  </a:cubicBezTo>
                  <a:cubicBezTo>
                    <a:pt x="85463" y="31053"/>
                    <a:pt x="81223" y="27426"/>
                    <a:pt x="81223" y="22892"/>
                  </a:cubicBezTo>
                  <a:close/>
                  <a:moveTo>
                    <a:pt x="81223" y="16176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5"/>
            <p:cNvSpPr/>
            <p:nvPr/>
          </p:nvSpPr>
          <p:spPr>
            <a:xfrm>
              <a:off x="2132975" y="2377725"/>
              <a:ext cx="3255400" cy="1311850"/>
            </a:xfrm>
            <a:custGeom>
              <a:rect b="b" l="l" r="r" t="t"/>
              <a:pathLst>
                <a:path extrusionOk="0" h="52474" w="130216">
                  <a:moveTo>
                    <a:pt x="81223" y="16201"/>
                  </a:moveTo>
                  <a:cubicBezTo>
                    <a:pt x="80879" y="1"/>
                    <a:pt x="56983" y="2353"/>
                    <a:pt x="57425" y="14534"/>
                  </a:cubicBezTo>
                  <a:lnTo>
                    <a:pt x="57523" y="19730"/>
                  </a:lnTo>
                  <a:cubicBezTo>
                    <a:pt x="57645" y="24632"/>
                    <a:pt x="53160" y="28725"/>
                    <a:pt x="47548" y="28798"/>
                  </a:cubicBezTo>
                  <a:cubicBezTo>
                    <a:pt x="41960" y="28896"/>
                    <a:pt x="37254" y="24975"/>
                    <a:pt x="37180" y="20049"/>
                  </a:cubicBezTo>
                  <a:lnTo>
                    <a:pt x="37107" y="14951"/>
                  </a:lnTo>
                  <a:cubicBezTo>
                    <a:pt x="36911" y="1937"/>
                    <a:pt x="17818" y="1961"/>
                    <a:pt x="18014" y="14951"/>
                  </a:cubicBezTo>
                  <a:lnTo>
                    <a:pt x="18161" y="24019"/>
                  </a:lnTo>
                  <a:cubicBezTo>
                    <a:pt x="18309" y="34337"/>
                    <a:pt x="5638" y="37426"/>
                    <a:pt x="0" y="31764"/>
                  </a:cubicBezTo>
                  <a:cubicBezTo>
                    <a:pt x="5049" y="43896"/>
                    <a:pt x="17010" y="52474"/>
                    <a:pt x="30931" y="52474"/>
                  </a:cubicBezTo>
                  <a:lnTo>
                    <a:pt x="102423" y="52474"/>
                  </a:lnTo>
                  <a:cubicBezTo>
                    <a:pt x="113966" y="52474"/>
                    <a:pt x="124186" y="46567"/>
                    <a:pt x="130216" y="37622"/>
                  </a:cubicBezTo>
                  <a:cubicBezTo>
                    <a:pt x="129750" y="37671"/>
                    <a:pt x="129309" y="37695"/>
                    <a:pt x="128843" y="37695"/>
                  </a:cubicBezTo>
                  <a:cubicBezTo>
                    <a:pt x="123672" y="37597"/>
                    <a:pt x="119628" y="33823"/>
                    <a:pt x="119628" y="29289"/>
                  </a:cubicBezTo>
                  <a:lnTo>
                    <a:pt x="119628" y="19044"/>
                  </a:lnTo>
                  <a:cubicBezTo>
                    <a:pt x="119628" y="7108"/>
                    <a:pt x="99849" y="7647"/>
                    <a:pt x="99849" y="18970"/>
                  </a:cubicBezTo>
                  <a:lnTo>
                    <a:pt x="99849" y="22598"/>
                  </a:lnTo>
                  <a:cubicBezTo>
                    <a:pt x="99849" y="27107"/>
                    <a:pt x="95805" y="30906"/>
                    <a:pt x="90634" y="30980"/>
                  </a:cubicBezTo>
                  <a:cubicBezTo>
                    <a:pt x="85463" y="31078"/>
                    <a:pt x="81223" y="27426"/>
                    <a:pt x="81223" y="22916"/>
                  </a:cubicBezTo>
                  <a:close/>
                  <a:moveTo>
                    <a:pt x="81223" y="1620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5"/>
            <p:cNvSpPr/>
            <p:nvPr/>
          </p:nvSpPr>
          <p:spPr>
            <a:xfrm>
              <a:off x="1966925" y="238125"/>
              <a:ext cx="3665925" cy="5228350"/>
            </a:xfrm>
            <a:custGeom>
              <a:rect b="b" l="l" r="r" t="t"/>
              <a:pathLst>
                <a:path extrusionOk="0" h="209134" w="146637">
                  <a:moveTo>
                    <a:pt x="37401" y="8161"/>
                  </a:moveTo>
                  <a:cubicBezTo>
                    <a:pt x="37450" y="8161"/>
                    <a:pt x="37524" y="8161"/>
                    <a:pt x="37573" y="8186"/>
                  </a:cubicBezTo>
                  <a:lnTo>
                    <a:pt x="109089" y="8186"/>
                  </a:lnTo>
                  <a:cubicBezTo>
                    <a:pt x="125289" y="8186"/>
                    <a:pt x="138475" y="21372"/>
                    <a:pt x="138475" y="37572"/>
                  </a:cubicBezTo>
                  <a:cubicBezTo>
                    <a:pt x="138475" y="42866"/>
                    <a:pt x="137054" y="47817"/>
                    <a:pt x="134603" y="52106"/>
                  </a:cubicBezTo>
                  <a:cubicBezTo>
                    <a:pt x="132201" y="51714"/>
                    <a:pt x="130363" y="49973"/>
                    <a:pt x="130363" y="47890"/>
                  </a:cubicBezTo>
                  <a:lnTo>
                    <a:pt x="130363" y="37645"/>
                  </a:lnTo>
                  <a:cubicBezTo>
                    <a:pt x="130363" y="33675"/>
                    <a:pt x="128721" y="30195"/>
                    <a:pt x="125780" y="27842"/>
                  </a:cubicBezTo>
                  <a:cubicBezTo>
                    <a:pt x="123304" y="25881"/>
                    <a:pt x="120020" y="24803"/>
                    <a:pt x="116540" y="24803"/>
                  </a:cubicBezTo>
                  <a:cubicBezTo>
                    <a:pt x="109677" y="24803"/>
                    <a:pt x="102398" y="29263"/>
                    <a:pt x="102398" y="37572"/>
                  </a:cubicBezTo>
                  <a:lnTo>
                    <a:pt x="102398" y="41199"/>
                  </a:lnTo>
                  <a:cubicBezTo>
                    <a:pt x="102398" y="43528"/>
                    <a:pt x="100070" y="45439"/>
                    <a:pt x="97202" y="45488"/>
                  </a:cubicBezTo>
                  <a:cubicBezTo>
                    <a:pt x="97169" y="45489"/>
                    <a:pt x="97136" y="45489"/>
                    <a:pt x="97103" y="45489"/>
                  </a:cubicBezTo>
                  <a:cubicBezTo>
                    <a:pt x="95546" y="45489"/>
                    <a:pt x="94068" y="44929"/>
                    <a:pt x="93060" y="43969"/>
                  </a:cubicBezTo>
                  <a:cubicBezTo>
                    <a:pt x="92546" y="43454"/>
                    <a:pt x="91958" y="42621"/>
                    <a:pt x="91958" y="41518"/>
                  </a:cubicBezTo>
                  <a:lnTo>
                    <a:pt x="91958" y="34802"/>
                  </a:lnTo>
                  <a:cubicBezTo>
                    <a:pt x="91958" y="34753"/>
                    <a:pt x="91958" y="34729"/>
                    <a:pt x="91933" y="34704"/>
                  </a:cubicBezTo>
                  <a:cubicBezTo>
                    <a:pt x="91810" y="28675"/>
                    <a:pt x="89065" y="23896"/>
                    <a:pt x="84188" y="21249"/>
                  </a:cubicBezTo>
                  <a:cubicBezTo>
                    <a:pt x="81679" y="19892"/>
                    <a:pt x="78781" y="19219"/>
                    <a:pt x="75867" y="19219"/>
                  </a:cubicBezTo>
                  <a:cubicBezTo>
                    <a:pt x="72520" y="19219"/>
                    <a:pt x="69151" y="20106"/>
                    <a:pt x="66321" y="21862"/>
                  </a:cubicBezTo>
                  <a:cubicBezTo>
                    <a:pt x="62130" y="24460"/>
                    <a:pt x="59827" y="28602"/>
                    <a:pt x="59974" y="33234"/>
                  </a:cubicBezTo>
                  <a:cubicBezTo>
                    <a:pt x="59998" y="34704"/>
                    <a:pt x="60023" y="35268"/>
                    <a:pt x="60023" y="35807"/>
                  </a:cubicBezTo>
                  <a:cubicBezTo>
                    <a:pt x="60047" y="36371"/>
                    <a:pt x="60047" y="36910"/>
                    <a:pt x="60096" y="38405"/>
                  </a:cubicBezTo>
                  <a:cubicBezTo>
                    <a:pt x="60121" y="39753"/>
                    <a:pt x="59434" y="40783"/>
                    <a:pt x="58846" y="41395"/>
                  </a:cubicBezTo>
                  <a:cubicBezTo>
                    <a:pt x="57694" y="42572"/>
                    <a:pt x="55979" y="43282"/>
                    <a:pt x="54140" y="43307"/>
                  </a:cubicBezTo>
                  <a:cubicBezTo>
                    <a:pt x="54075" y="43309"/>
                    <a:pt x="54010" y="43310"/>
                    <a:pt x="53945" y="43310"/>
                  </a:cubicBezTo>
                  <a:cubicBezTo>
                    <a:pt x="52132" y="43310"/>
                    <a:pt x="50446" y="42654"/>
                    <a:pt x="49263" y="41518"/>
                  </a:cubicBezTo>
                  <a:cubicBezTo>
                    <a:pt x="48675" y="40930"/>
                    <a:pt x="47940" y="39925"/>
                    <a:pt x="47915" y="38601"/>
                  </a:cubicBezTo>
                  <a:lnTo>
                    <a:pt x="47842" y="33479"/>
                  </a:lnTo>
                  <a:cubicBezTo>
                    <a:pt x="47720" y="24501"/>
                    <a:pt x="40657" y="19704"/>
                    <a:pt x="34048" y="19704"/>
                  </a:cubicBezTo>
                  <a:cubicBezTo>
                    <a:pt x="33981" y="19704"/>
                    <a:pt x="33914" y="19704"/>
                    <a:pt x="33847" y="19705"/>
                  </a:cubicBezTo>
                  <a:cubicBezTo>
                    <a:pt x="27156" y="19828"/>
                    <a:pt x="20441" y="24607"/>
                    <a:pt x="20563" y="33602"/>
                  </a:cubicBezTo>
                  <a:lnTo>
                    <a:pt x="20711" y="42670"/>
                  </a:lnTo>
                  <a:cubicBezTo>
                    <a:pt x="20760" y="46126"/>
                    <a:pt x="18725" y="47719"/>
                    <a:pt x="16985" y="48454"/>
                  </a:cubicBezTo>
                  <a:cubicBezTo>
                    <a:pt x="15993" y="48873"/>
                    <a:pt x="14928" y="49075"/>
                    <a:pt x="13896" y="49075"/>
                  </a:cubicBezTo>
                  <a:cubicBezTo>
                    <a:pt x="12455" y="49075"/>
                    <a:pt x="11077" y="48682"/>
                    <a:pt x="10049" y="47939"/>
                  </a:cubicBezTo>
                  <a:cubicBezTo>
                    <a:pt x="8848" y="44704"/>
                    <a:pt x="8162" y="41224"/>
                    <a:pt x="8162" y="37596"/>
                  </a:cubicBezTo>
                  <a:cubicBezTo>
                    <a:pt x="8334" y="21617"/>
                    <a:pt x="21691" y="8161"/>
                    <a:pt x="37401" y="8161"/>
                  </a:cubicBezTo>
                  <a:close/>
                  <a:moveTo>
                    <a:pt x="75848" y="27384"/>
                  </a:moveTo>
                  <a:cubicBezTo>
                    <a:pt x="77430" y="27384"/>
                    <a:pt x="78993" y="27730"/>
                    <a:pt x="80291" y="28430"/>
                  </a:cubicBezTo>
                  <a:cubicBezTo>
                    <a:pt x="82522" y="29656"/>
                    <a:pt x="83698" y="31812"/>
                    <a:pt x="83772" y="34851"/>
                  </a:cubicBezTo>
                  <a:lnTo>
                    <a:pt x="83772" y="41518"/>
                  </a:lnTo>
                  <a:cubicBezTo>
                    <a:pt x="83772" y="44606"/>
                    <a:pt x="85046" y="47547"/>
                    <a:pt x="87325" y="49777"/>
                  </a:cubicBezTo>
                  <a:cubicBezTo>
                    <a:pt x="89835" y="52263"/>
                    <a:pt x="93371" y="53677"/>
                    <a:pt x="97069" y="53677"/>
                  </a:cubicBezTo>
                  <a:cubicBezTo>
                    <a:pt x="97162" y="53677"/>
                    <a:pt x="97256" y="53676"/>
                    <a:pt x="97349" y="53674"/>
                  </a:cubicBezTo>
                  <a:cubicBezTo>
                    <a:pt x="104653" y="53552"/>
                    <a:pt x="110584" y="47964"/>
                    <a:pt x="110584" y="41199"/>
                  </a:cubicBezTo>
                  <a:lnTo>
                    <a:pt x="110584" y="37572"/>
                  </a:lnTo>
                  <a:cubicBezTo>
                    <a:pt x="110584" y="33945"/>
                    <a:pt x="114334" y="32964"/>
                    <a:pt x="116540" y="32964"/>
                  </a:cubicBezTo>
                  <a:cubicBezTo>
                    <a:pt x="118157" y="32964"/>
                    <a:pt x="119677" y="33430"/>
                    <a:pt x="120682" y="34239"/>
                  </a:cubicBezTo>
                  <a:cubicBezTo>
                    <a:pt x="121687" y="35048"/>
                    <a:pt x="122177" y="36150"/>
                    <a:pt x="122177" y="37645"/>
                  </a:cubicBezTo>
                  <a:lnTo>
                    <a:pt x="122177" y="47890"/>
                  </a:lnTo>
                  <a:cubicBezTo>
                    <a:pt x="122177" y="52620"/>
                    <a:pt x="125069" y="56762"/>
                    <a:pt x="129309" y="58895"/>
                  </a:cubicBezTo>
                  <a:cubicBezTo>
                    <a:pt x="124015" y="63894"/>
                    <a:pt x="116907" y="66982"/>
                    <a:pt x="109065" y="66982"/>
                  </a:cubicBezTo>
                  <a:lnTo>
                    <a:pt x="37573" y="66982"/>
                  </a:lnTo>
                  <a:cubicBezTo>
                    <a:pt x="28872" y="66982"/>
                    <a:pt x="21054" y="63184"/>
                    <a:pt x="15662" y="57154"/>
                  </a:cubicBezTo>
                  <a:cubicBezTo>
                    <a:pt x="17181" y="56983"/>
                    <a:pt x="18701" y="56591"/>
                    <a:pt x="20171" y="55978"/>
                  </a:cubicBezTo>
                  <a:cubicBezTo>
                    <a:pt x="25735" y="53625"/>
                    <a:pt x="28970" y="48601"/>
                    <a:pt x="28896" y="42547"/>
                  </a:cubicBezTo>
                  <a:lnTo>
                    <a:pt x="28749" y="33479"/>
                  </a:lnTo>
                  <a:cubicBezTo>
                    <a:pt x="28676" y="28234"/>
                    <a:pt x="33087" y="27891"/>
                    <a:pt x="33970" y="27891"/>
                  </a:cubicBezTo>
                  <a:lnTo>
                    <a:pt x="34068" y="27891"/>
                  </a:lnTo>
                  <a:cubicBezTo>
                    <a:pt x="36641" y="27891"/>
                    <a:pt x="39607" y="29386"/>
                    <a:pt x="39680" y="33602"/>
                  </a:cubicBezTo>
                  <a:lnTo>
                    <a:pt x="39754" y="38724"/>
                  </a:lnTo>
                  <a:cubicBezTo>
                    <a:pt x="39778" y="41935"/>
                    <a:pt x="41151" y="45023"/>
                    <a:pt x="43577" y="47375"/>
                  </a:cubicBezTo>
                  <a:cubicBezTo>
                    <a:pt x="46283" y="49985"/>
                    <a:pt x="50064" y="51495"/>
                    <a:pt x="53984" y="51495"/>
                  </a:cubicBezTo>
                  <a:cubicBezTo>
                    <a:pt x="54077" y="51495"/>
                    <a:pt x="54170" y="51495"/>
                    <a:pt x="54263" y="51493"/>
                  </a:cubicBezTo>
                  <a:cubicBezTo>
                    <a:pt x="58258" y="51419"/>
                    <a:pt x="62081" y="49802"/>
                    <a:pt x="64728" y="47057"/>
                  </a:cubicBezTo>
                  <a:cubicBezTo>
                    <a:pt x="67081" y="44606"/>
                    <a:pt x="68331" y="41493"/>
                    <a:pt x="68258" y="38234"/>
                  </a:cubicBezTo>
                  <a:cubicBezTo>
                    <a:pt x="68233" y="36739"/>
                    <a:pt x="68209" y="36175"/>
                    <a:pt x="68209" y="35636"/>
                  </a:cubicBezTo>
                  <a:cubicBezTo>
                    <a:pt x="68184" y="35072"/>
                    <a:pt x="68184" y="34533"/>
                    <a:pt x="68135" y="33013"/>
                  </a:cubicBezTo>
                  <a:cubicBezTo>
                    <a:pt x="68135" y="33013"/>
                    <a:pt x="68135" y="32989"/>
                    <a:pt x="68135" y="32964"/>
                  </a:cubicBezTo>
                  <a:cubicBezTo>
                    <a:pt x="68086" y="31249"/>
                    <a:pt x="68919" y="29852"/>
                    <a:pt x="70610" y="28798"/>
                  </a:cubicBezTo>
                  <a:cubicBezTo>
                    <a:pt x="72118" y="27859"/>
                    <a:pt x="73996" y="27384"/>
                    <a:pt x="75848" y="27384"/>
                  </a:cubicBezTo>
                  <a:close/>
                  <a:moveTo>
                    <a:pt x="109065" y="75144"/>
                  </a:moveTo>
                  <a:cubicBezTo>
                    <a:pt x="125289" y="75144"/>
                    <a:pt x="138475" y="88354"/>
                    <a:pt x="138475" y="104554"/>
                  </a:cubicBezTo>
                  <a:cubicBezTo>
                    <a:pt x="138475" y="109848"/>
                    <a:pt x="137054" y="114799"/>
                    <a:pt x="134603" y="119088"/>
                  </a:cubicBezTo>
                  <a:cubicBezTo>
                    <a:pt x="132201" y="118696"/>
                    <a:pt x="130363" y="116931"/>
                    <a:pt x="130363" y="114873"/>
                  </a:cubicBezTo>
                  <a:lnTo>
                    <a:pt x="130363" y="104628"/>
                  </a:lnTo>
                  <a:cubicBezTo>
                    <a:pt x="130363" y="100658"/>
                    <a:pt x="128721" y="97177"/>
                    <a:pt x="125780" y="94824"/>
                  </a:cubicBezTo>
                  <a:cubicBezTo>
                    <a:pt x="123304" y="92864"/>
                    <a:pt x="120020" y="91785"/>
                    <a:pt x="116515" y="91785"/>
                  </a:cubicBezTo>
                  <a:cubicBezTo>
                    <a:pt x="109677" y="91785"/>
                    <a:pt x="102398" y="96246"/>
                    <a:pt x="102398" y="104554"/>
                  </a:cubicBezTo>
                  <a:lnTo>
                    <a:pt x="102398" y="108182"/>
                  </a:lnTo>
                  <a:cubicBezTo>
                    <a:pt x="102398" y="110510"/>
                    <a:pt x="100070" y="112446"/>
                    <a:pt x="97227" y="112495"/>
                  </a:cubicBezTo>
                  <a:cubicBezTo>
                    <a:pt x="97193" y="112496"/>
                    <a:pt x="97159" y="112496"/>
                    <a:pt x="97126" y="112496"/>
                  </a:cubicBezTo>
                  <a:cubicBezTo>
                    <a:pt x="95546" y="112496"/>
                    <a:pt x="94068" y="111935"/>
                    <a:pt x="93060" y="110927"/>
                  </a:cubicBezTo>
                  <a:cubicBezTo>
                    <a:pt x="92546" y="110437"/>
                    <a:pt x="91933" y="109603"/>
                    <a:pt x="91933" y="108500"/>
                  </a:cubicBezTo>
                  <a:lnTo>
                    <a:pt x="91933" y="101785"/>
                  </a:lnTo>
                  <a:lnTo>
                    <a:pt x="91933" y="101687"/>
                  </a:lnTo>
                  <a:cubicBezTo>
                    <a:pt x="91810" y="95682"/>
                    <a:pt x="89065" y="90903"/>
                    <a:pt x="84188" y="88256"/>
                  </a:cubicBezTo>
                  <a:cubicBezTo>
                    <a:pt x="81673" y="86884"/>
                    <a:pt x="78767" y="86205"/>
                    <a:pt x="75846" y="86205"/>
                  </a:cubicBezTo>
                  <a:cubicBezTo>
                    <a:pt x="72506" y="86205"/>
                    <a:pt x="69145" y="87092"/>
                    <a:pt x="66321" y="88844"/>
                  </a:cubicBezTo>
                  <a:cubicBezTo>
                    <a:pt x="62130" y="91442"/>
                    <a:pt x="59827" y="95584"/>
                    <a:pt x="59974" y="100216"/>
                  </a:cubicBezTo>
                  <a:cubicBezTo>
                    <a:pt x="59998" y="101687"/>
                    <a:pt x="60023" y="102251"/>
                    <a:pt x="60023" y="102790"/>
                  </a:cubicBezTo>
                  <a:cubicBezTo>
                    <a:pt x="60047" y="103329"/>
                    <a:pt x="60047" y="103893"/>
                    <a:pt x="60096" y="105388"/>
                  </a:cubicBezTo>
                  <a:cubicBezTo>
                    <a:pt x="60121" y="106760"/>
                    <a:pt x="59410" y="107765"/>
                    <a:pt x="58822" y="108378"/>
                  </a:cubicBezTo>
                  <a:cubicBezTo>
                    <a:pt x="57694" y="109579"/>
                    <a:pt x="55979" y="110289"/>
                    <a:pt x="54140" y="110314"/>
                  </a:cubicBezTo>
                  <a:cubicBezTo>
                    <a:pt x="54107" y="110314"/>
                    <a:pt x="54073" y="110315"/>
                    <a:pt x="54039" y="110315"/>
                  </a:cubicBezTo>
                  <a:cubicBezTo>
                    <a:pt x="52190" y="110315"/>
                    <a:pt x="50467" y="109656"/>
                    <a:pt x="49288" y="108500"/>
                  </a:cubicBezTo>
                  <a:cubicBezTo>
                    <a:pt x="48675" y="107912"/>
                    <a:pt x="47940" y="106932"/>
                    <a:pt x="47915" y="105584"/>
                  </a:cubicBezTo>
                  <a:lnTo>
                    <a:pt x="47842" y="100461"/>
                  </a:lnTo>
                  <a:cubicBezTo>
                    <a:pt x="47719" y="91491"/>
                    <a:pt x="40685" y="86688"/>
                    <a:pt x="34043" y="86688"/>
                  </a:cubicBezTo>
                  <a:lnTo>
                    <a:pt x="33847" y="86688"/>
                  </a:lnTo>
                  <a:cubicBezTo>
                    <a:pt x="27156" y="86810"/>
                    <a:pt x="20441" y="91614"/>
                    <a:pt x="20563" y="100584"/>
                  </a:cubicBezTo>
                  <a:lnTo>
                    <a:pt x="20711" y="109677"/>
                  </a:lnTo>
                  <a:cubicBezTo>
                    <a:pt x="20760" y="113108"/>
                    <a:pt x="18725" y="114701"/>
                    <a:pt x="16985" y="115436"/>
                  </a:cubicBezTo>
                  <a:cubicBezTo>
                    <a:pt x="15975" y="115859"/>
                    <a:pt x="14900" y="116065"/>
                    <a:pt x="13861" y="116065"/>
                  </a:cubicBezTo>
                  <a:cubicBezTo>
                    <a:pt x="12431" y="116065"/>
                    <a:pt x="11072" y="115674"/>
                    <a:pt x="10049" y="114922"/>
                  </a:cubicBezTo>
                  <a:cubicBezTo>
                    <a:pt x="8848" y="111686"/>
                    <a:pt x="8162" y="108206"/>
                    <a:pt x="8162" y="104579"/>
                  </a:cubicBezTo>
                  <a:cubicBezTo>
                    <a:pt x="8334" y="88599"/>
                    <a:pt x="21691" y="75144"/>
                    <a:pt x="37401" y="75144"/>
                  </a:cubicBezTo>
                  <a:close/>
                  <a:moveTo>
                    <a:pt x="75848" y="94379"/>
                  </a:moveTo>
                  <a:cubicBezTo>
                    <a:pt x="77430" y="94379"/>
                    <a:pt x="78993" y="94726"/>
                    <a:pt x="80291" y="95437"/>
                  </a:cubicBezTo>
                  <a:cubicBezTo>
                    <a:pt x="82522" y="96638"/>
                    <a:pt x="83698" y="98795"/>
                    <a:pt x="83772" y="101834"/>
                  </a:cubicBezTo>
                  <a:lnTo>
                    <a:pt x="83772" y="108500"/>
                  </a:lnTo>
                  <a:cubicBezTo>
                    <a:pt x="83772" y="111564"/>
                    <a:pt x="85022" y="114505"/>
                    <a:pt x="87325" y="116760"/>
                  </a:cubicBezTo>
                  <a:cubicBezTo>
                    <a:pt x="89835" y="119246"/>
                    <a:pt x="93371" y="120659"/>
                    <a:pt x="97069" y="120659"/>
                  </a:cubicBezTo>
                  <a:cubicBezTo>
                    <a:pt x="97162" y="120659"/>
                    <a:pt x="97256" y="120659"/>
                    <a:pt x="97349" y="120657"/>
                  </a:cubicBezTo>
                  <a:cubicBezTo>
                    <a:pt x="104653" y="120534"/>
                    <a:pt x="110584" y="114946"/>
                    <a:pt x="110584" y="108182"/>
                  </a:cubicBezTo>
                  <a:lnTo>
                    <a:pt x="110584" y="104554"/>
                  </a:lnTo>
                  <a:cubicBezTo>
                    <a:pt x="110584" y="100927"/>
                    <a:pt x="114310" y="99947"/>
                    <a:pt x="116515" y="99947"/>
                  </a:cubicBezTo>
                  <a:cubicBezTo>
                    <a:pt x="118157" y="99947"/>
                    <a:pt x="119677" y="100412"/>
                    <a:pt x="120682" y="101221"/>
                  </a:cubicBezTo>
                  <a:cubicBezTo>
                    <a:pt x="121687" y="102030"/>
                    <a:pt x="122177" y="103133"/>
                    <a:pt x="122177" y="104628"/>
                  </a:cubicBezTo>
                  <a:lnTo>
                    <a:pt x="122177" y="114873"/>
                  </a:lnTo>
                  <a:cubicBezTo>
                    <a:pt x="122177" y="119676"/>
                    <a:pt x="125020" y="123818"/>
                    <a:pt x="129284" y="125902"/>
                  </a:cubicBezTo>
                  <a:cubicBezTo>
                    <a:pt x="123990" y="130901"/>
                    <a:pt x="116883" y="133965"/>
                    <a:pt x="109065" y="133965"/>
                  </a:cubicBezTo>
                  <a:lnTo>
                    <a:pt x="37573" y="133965"/>
                  </a:lnTo>
                  <a:cubicBezTo>
                    <a:pt x="28872" y="133965"/>
                    <a:pt x="21054" y="130166"/>
                    <a:pt x="15662" y="124137"/>
                  </a:cubicBezTo>
                  <a:cubicBezTo>
                    <a:pt x="17181" y="123990"/>
                    <a:pt x="18701" y="123598"/>
                    <a:pt x="20171" y="122961"/>
                  </a:cubicBezTo>
                  <a:cubicBezTo>
                    <a:pt x="25710" y="120608"/>
                    <a:pt x="28970" y="115608"/>
                    <a:pt x="28896" y="109530"/>
                  </a:cubicBezTo>
                  <a:lnTo>
                    <a:pt x="28749" y="100461"/>
                  </a:lnTo>
                  <a:cubicBezTo>
                    <a:pt x="28676" y="95217"/>
                    <a:pt x="33087" y="94873"/>
                    <a:pt x="33970" y="94873"/>
                  </a:cubicBezTo>
                  <a:cubicBezTo>
                    <a:pt x="34011" y="94873"/>
                    <a:pt x="34052" y="94872"/>
                    <a:pt x="34094" y="94872"/>
                  </a:cubicBezTo>
                  <a:cubicBezTo>
                    <a:pt x="36641" y="94872"/>
                    <a:pt x="39608" y="96364"/>
                    <a:pt x="39680" y="100584"/>
                  </a:cubicBezTo>
                  <a:lnTo>
                    <a:pt x="39729" y="105706"/>
                  </a:lnTo>
                  <a:cubicBezTo>
                    <a:pt x="39778" y="108941"/>
                    <a:pt x="41151" y="112005"/>
                    <a:pt x="43577" y="114382"/>
                  </a:cubicBezTo>
                  <a:cubicBezTo>
                    <a:pt x="46282" y="116991"/>
                    <a:pt x="50061" y="118478"/>
                    <a:pt x="53980" y="118478"/>
                  </a:cubicBezTo>
                  <a:cubicBezTo>
                    <a:pt x="54074" y="118478"/>
                    <a:pt x="54169" y="118477"/>
                    <a:pt x="54263" y="118475"/>
                  </a:cubicBezTo>
                  <a:cubicBezTo>
                    <a:pt x="58258" y="118402"/>
                    <a:pt x="62081" y="116809"/>
                    <a:pt x="64728" y="114064"/>
                  </a:cubicBezTo>
                  <a:cubicBezTo>
                    <a:pt x="67081" y="111613"/>
                    <a:pt x="68331" y="108476"/>
                    <a:pt x="68258" y="105216"/>
                  </a:cubicBezTo>
                  <a:cubicBezTo>
                    <a:pt x="68233" y="103697"/>
                    <a:pt x="68209" y="103157"/>
                    <a:pt x="68209" y="102618"/>
                  </a:cubicBezTo>
                  <a:cubicBezTo>
                    <a:pt x="68184" y="102055"/>
                    <a:pt x="68184" y="101491"/>
                    <a:pt x="68135" y="100020"/>
                  </a:cubicBezTo>
                  <a:cubicBezTo>
                    <a:pt x="68135" y="99996"/>
                    <a:pt x="68135" y="99971"/>
                    <a:pt x="68135" y="99947"/>
                  </a:cubicBezTo>
                  <a:cubicBezTo>
                    <a:pt x="68086" y="98256"/>
                    <a:pt x="68919" y="96834"/>
                    <a:pt x="70610" y="95780"/>
                  </a:cubicBezTo>
                  <a:cubicBezTo>
                    <a:pt x="72117" y="94855"/>
                    <a:pt x="73995" y="94379"/>
                    <a:pt x="75848" y="94379"/>
                  </a:cubicBezTo>
                  <a:close/>
                  <a:moveTo>
                    <a:pt x="109089" y="142151"/>
                  </a:moveTo>
                  <a:cubicBezTo>
                    <a:pt x="125289" y="142151"/>
                    <a:pt x="138475" y="155337"/>
                    <a:pt x="138475" y="171561"/>
                  </a:cubicBezTo>
                  <a:cubicBezTo>
                    <a:pt x="138475" y="176831"/>
                    <a:pt x="137054" y="181806"/>
                    <a:pt x="134603" y="186095"/>
                  </a:cubicBezTo>
                  <a:cubicBezTo>
                    <a:pt x="132201" y="185678"/>
                    <a:pt x="130363" y="183938"/>
                    <a:pt x="130363" y="181880"/>
                  </a:cubicBezTo>
                  <a:lnTo>
                    <a:pt x="130363" y="171610"/>
                  </a:lnTo>
                  <a:cubicBezTo>
                    <a:pt x="130363" y="167640"/>
                    <a:pt x="128721" y="164160"/>
                    <a:pt x="125780" y="161831"/>
                  </a:cubicBezTo>
                  <a:cubicBezTo>
                    <a:pt x="123304" y="159846"/>
                    <a:pt x="120020" y="158768"/>
                    <a:pt x="116540" y="158768"/>
                  </a:cubicBezTo>
                  <a:cubicBezTo>
                    <a:pt x="109677" y="158768"/>
                    <a:pt x="102398" y="163253"/>
                    <a:pt x="102398" y="171537"/>
                  </a:cubicBezTo>
                  <a:lnTo>
                    <a:pt x="102398" y="175164"/>
                  </a:lnTo>
                  <a:cubicBezTo>
                    <a:pt x="102398" y="177493"/>
                    <a:pt x="100070" y="179429"/>
                    <a:pt x="97202" y="179478"/>
                  </a:cubicBezTo>
                  <a:cubicBezTo>
                    <a:pt x="97169" y="179478"/>
                    <a:pt x="97136" y="179479"/>
                    <a:pt x="97103" y="179479"/>
                  </a:cubicBezTo>
                  <a:cubicBezTo>
                    <a:pt x="95545" y="179479"/>
                    <a:pt x="94044" y="178918"/>
                    <a:pt x="93060" y="177934"/>
                  </a:cubicBezTo>
                  <a:cubicBezTo>
                    <a:pt x="92546" y="177444"/>
                    <a:pt x="91958" y="176610"/>
                    <a:pt x="91958" y="175483"/>
                  </a:cubicBezTo>
                  <a:lnTo>
                    <a:pt x="91958" y="168767"/>
                  </a:lnTo>
                  <a:cubicBezTo>
                    <a:pt x="91958" y="168743"/>
                    <a:pt x="91933" y="168718"/>
                    <a:pt x="91933" y="168694"/>
                  </a:cubicBezTo>
                  <a:cubicBezTo>
                    <a:pt x="91810" y="162665"/>
                    <a:pt x="89065" y="157886"/>
                    <a:pt x="84188" y="155239"/>
                  </a:cubicBezTo>
                  <a:cubicBezTo>
                    <a:pt x="81668" y="153875"/>
                    <a:pt x="78757" y="153198"/>
                    <a:pt x="75830" y="153198"/>
                  </a:cubicBezTo>
                  <a:cubicBezTo>
                    <a:pt x="72496" y="153198"/>
                    <a:pt x="69141" y="154078"/>
                    <a:pt x="66321" y="155827"/>
                  </a:cubicBezTo>
                  <a:cubicBezTo>
                    <a:pt x="62130" y="158425"/>
                    <a:pt x="59827" y="162567"/>
                    <a:pt x="59974" y="167199"/>
                  </a:cubicBezTo>
                  <a:cubicBezTo>
                    <a:pt x="59998" y="168694"/>
                    <a:pt x="60023" y="169233"/>
                    <a:pt x="60023" y="169772"/>
                  </a:cubicBezTo>
                  <a:cubicBezTo>
                    <a:pt x="60047" y="170336"/>
                    <a:pt x="60047" y="170900"/>
                    <a:pt x="60096" y="172395"/>
                  </a:cubicBezTo>
                  <a:cubicBezTo>
                    <a:pt x="60121" y="173743"/>
                    <a:pt x="59410" y="174748"/>
                    <a:pt x="58822" y="175385"/>
                  </a:cubicBezTo>
                  <a:cubicBezTo>
                    <a:pt x="57670" y="176561"/>
                    <a:pt x="55979" y="177272"/>
                    <a:pt x="54140" y="177296"/>
                  </a:cubicBezTo>
                  <a:cubicBezTo>
                    <a:pt x="54075" y="177298"/>
                    <a:pt x="54010" y="177299"/>
                    <a:pt x="53945" y="177299"/>
                  </a:cubicBezTo>
                  <a:cubicBezTo>
                    <a:pt x="52132" y="177299"/>
                    <a:pt x="50447" y="176643"/>
                    <a:pt x="49288" y="175507"/>
                  </a:cubicBezTo>
                  <a:cubicBezTo>
                    <a:pt x="48675" y="174895"/>
                    <a:pt x="47940" y="173914"/>
                    <a:pt x="47915" y="172591"/>
                  </a:cubicBezTo>
                  <a:lnTo>
                    <a:pt x="47842" y="167444"/>
                  </a:lnTo>
                  <a:cubicBezTo>
                    <a:pt x="47720" y="158467"/>
                    <a:pt x="40658" y="153693"/>
                    <a:pt x="34049" y="153693"/>
                  </a:cubicBezTo>
                  <a:cubicBezTo>
                    <a:pt x="33981" y="153693"/>
                    <a:pt x="33914" y="153694"/>
                    <a:pt x="33847" y="153695"/>
                  </a:cubicBezTo>
                  <a:cubicBezTo>
                    <a:pt x="27156" y="153793"/>
                    <a:pt x="20441" y="158596"/>
                    <a:pt x="20563" y="167591"/>
                  </a:cubicBezTo>
                  <a:lnTo>
                    <a:pt x="20711" y="176635"/>
                  </a:lnTo>
                  <a:cubicBezTo>
                    <a:pt x="20760" y="180090"/>
                    <a:pt x="18725" y="181684"/>
                    <a:pt x="16985" y="182419"/>
                  </a:cubicBezTo>
                  <a:cubicBezTo>
                    <a:pt x="15985" y="182841"/>
                    <a:pt x="14912" y="183047"/>
                    <a:pt x="13872" y="183047"/>
                  </a:cubicBezTo>
                  <a:cubicBezTo>
                    <a:pt x="12440" y="183047"/>
                    <a:pt x="11072" y="182657"/>
                    <a:pt x="10049" y="181904"/>
                  </a:cubicBezTo>
                  <a:cubicBezTo>
                    <a:pt x="8848" y="178693"/>
                    <a:pt x="8162" y="175213"/>
                    <a:pt x="8162" y="171586"/>
                  </a:cubicBezTo>
                  <a:cubicBezTo>
                    <a:pt x="8334" y="155582"/>
                    <a:pt x="21691" y="142151"/>
                    <a:pt x="37401" y="142151"/>
                  </a:cubicBezTo>
                  <a:close/>
                  <a:moveTo>
                    <a:pt x="37376" y="0"/>
                  </a:moveTo>
                  <a:cubicBezTo>
                    <a:pt x="17304" y="0"/>
                    <a:pt x="197" y="17156"/>
                    <a:pt x="1" y="37547"/>
                  </a:cubicBezTo>
                  <a:lnTo>
                    <a:pt x="1" y="37572"/>
                  </a:lnTo>
                  <a:cubicBezTo>
                    <a:pt x="1" y="52228"/>
                    <a:pt x="8407" y="64948"/>
                    <a:pt x="20686" y="71149"/>
                  </a:cubicBezTo>
                  <a:cubicBezTo>
                    <a:pt x="8652" y="77423"/>
                    <a:pt x="148" y="90168"/>
                    <a:pt x="1" y="104530"/>
                  </a:cubicBezTo>
                  <a:lnTo>
                    <a:pt x="1" y="104554"/>
                  </a:lnTo>
                  <a:cubicBezTo>
                    <a:pt x="1" y="119211"/>
                    <a:pt x="8407" y="131931"/>
                    <a:pt x="20686" y="138131"/>
                  </a:cubicBezTo>
                  <a:cubicBezTo>
                    <a:pt x="8652" y="144430"/>
                    <a:pt x="148" y="157175"/>
                    <a:pt x="1" y="171512"/>
                  </a:cubicBezTo>
                  <a:lnTo>
                    <a:pt x="1" y="171561"/>
                  </a:lnTo>
                  <a:cubicBezTo>
                    <a:pt x="1" y="192271"/>
                    <a:pt x="16838" y="209133"/>
                    <a:pt x="37573" y="209133"/>
                  </a:cubicBezTo>
                  <a:lnTo>
                    <a:pt x="57008" y="209133"/>
                  </a:lnTo>
                  <a:cubicBezTo>
                    <a:pt x="59263" y="209133"/>
                    <a:pt x="61101" y="207320"/>
                    <a:pt x="61101" y="205065"/>
                  </a:cubicBezTo>
                  <a:cubicBezTo>
                    <a:pt x="61101" y="202810"/>
                    <a:pt x="59263" y="200972"/>
                    <a:pt x="57008" y="200972"/>
                  </a:cubicBezTo>
                  <a:lnTo>
                    <a:pt x="37573" y="200972"/>
                  </a:lnTo>
                  <a:cubicBezTo>
                    <a:pt x="28872" y="200972"/>
                    <a:pt x="21029" y="197173"/>
                    <a:pt x="15662" y="191144"/>
                  </a:cubicBezTo>
                  <a:cubicBezTo>
                    <a:pt x="17181" y="190972"/>
                    <a:pt x="18701" y="190580"/>
                    <a:pt x="20171" y="189943"/>
                  </a:cubicBezTo>
                  <a:cubicBezTo>
                    <a:pt x="25735" y="187590"/>
                    <a:pt x="28970" y="182566"/>
                    <a:pt x="28896" y="176512"/>
                  </a:cubicBezTo>
                  <a:lnTo>
                    <a:pt x="28749" y="167444"/>
                  </a:lnTo>
                  <a:cubicBezTo>
                    <a:pt x="28676" y="162199"/>
                    <a:pt x="33087" y="161880"/>
                    <a:pt x="33970" y="161856"/>
                  </a:cubicBezTo>
                  <a:lnTo>
                    <a:pt x="34068" y="161856"/>
                  </a:lnTo>
                  <a:cubicBezTo>
                    <a:pt x="36641" y="161856"/>
                    <a:pt x="39607" y="163351"/>
                    <a:pt x="39680" y="167566"/>
                  </a:cubicBezTo>
                  <a:lnTo>
                    <a:pt x="39754" y="172689"/>
                  </a:lnTo>
                  <a:cubicBezTo>
                    <a:pt x="39778" y="175924"/>
                    <a:pt x="41151" y="179012"/>
                    <a:pt x="43602" y="181365"/>
                  </a:cubicBezTo>
                  <a:cubicBezTo>
                    <a:pt x="46303" y="183994"/>
                    <a:pt x="50120" y="185484"/>
                    <a:pt x="54071" y="185484"/>
                  </a:cubicBezTo>
                  <a:cubicBezTo>
                    <a:pt x="54135" y="185484"/>
                    <a:pt x="54199" y="185483"/>
                    <a:pt x="54263" y="185482"/>
                  </a:cubicBezTo>
                  <a:cubicBezTo>
                    <a:pt x="58258" y="185409"/>
                    <a:pt x="62081" y="183791"/>
                    <a:pt x="64728" y="181046"/>
                  </a:cubicBezTo>
                  <a:cubicBezTo>
                    <a:pt x="67081" y="178595"/>
                    <a:pt x="68331" y="175458"/>
                    <a:pt x="68258" y="172199"/>
                  </a:cubicBezTo>
                  <a:cubicBezTo>
                    <a:pt x="68233" y="170704"/>
                    <a:pt x="68209" y="170164"/>
                    <a:pt x="68209" y="169601"/>
                  </a:cubicBezTo>
                  <a:cubicBezTo>
                    <a:pt x="68184" y="169062"/>
                    <a:pt x="68184" y="168498"/>
                    <a:pt x="68160" y="167003"/>
                  </a:cubicBezTo>
                  <a:cubicBezTo>
                    <a:pt x="68135" y="166978"/>
                    <a:pt x="68135" y="166954"/>
                    <a:pt x="68135" y="166929"/>
                  </a:cubicBezTo>
                  <a:cubicBezTo>
                    <a:pt x="68086" y="165238"/>
                    <a:pt x="68919" y="163841"/>
                    <a:pt x="70610" y="162787"/>
                  </a:cubicBezTo>
                  <a:cubicBezTo>
                    <a:pt x="72118" y="161849"/>
                    <a:pt x="73996" y="161373"/>
                    <a:pt x="75848" y="161373"/>
                  </a:cubicBezTo>
                  <a:cubicBezTo>
                    <a:pt x="77430" y="161373"/>
                    <a:pt x="78993" y="161720"/>
                    <a:pt x="80291" y="162420"/>
                  </a:cubicBezTo>
                  <a:cubicBezTo>
                    <a:pt x="82522" y="163645"/>
                    <a:pt x="83698" y="165802"/>
                    <a:pt x="83772" y="168816"/>
                  </a:cubicBezTo>
                  <a:lnTo>
                    <a:pt x="83772" y="175483"/>
                  </a:lnTo>
                  <a:cubicBezTo>
                    <a:pt x="83772" y="178571"/>
                    <a:pt x="85046" y="181512"/>
                    <a:pt x="87325" y="183767"/>
                  </a:cubicBezTo>
                  <a:cubicBezTo>
                    <a:pt x="89835" y="186229"/>
                    <a:pt x="93371" y="187642"/>
                    <a:pt x="97069" y="187642"/>
                  </a:cubicBezTo>
                  <a:cubicBezTo>
                    <a:pt x="97162" y="187642"/>
                    <a:pt x="97256" y="187641"/>
                    <a:pt x="97349" y="187639"/>
                  </a:cubicBezTo>
                  <a:cubicBezTo>
                    <a:pt x="104653" y="187517"/>
                    <a:pt x="110584" y="181929"/>
                    <a:pt x="110584" y="175164"/>
                  </a:cubicBezTo>
                  <a:lnTo>
                    <a:pt x="110584" y="171537"/>
                  </a:lnTo>
                  <a:cubicBezTo>
                    <a:pt x="110584" y="167910"/>
                    <a:pt x="114334" y="166929"/>
                    <a:pt x="116540" y="166929"/>
                  </a:cubicBezTo>
                  <a:cubicBezTo>
                    <a:pt x="118157" y="166929"/>
                    <a:pt x="119677" y="167395"/>
                    <a:pt x="120682" y="168204"/>
                  </a:cubicBezTo>
                  <a:cubicBezTo>
                    <a:pt x="121687" y="169012"/>
                    <a:pt x="122177" y="170115"/>
                    <a:pt x="122177" y="171610"/>
                  </a:cubicBezTo>
                  <a:lnTo>
                    <a:pt x="122177" y="181880"/>
                  </a:lnTo>
                  <a:cubicBezTo>
                    <a:pt x="122177" y="186610"/>
                    <a:pt x="125069" y="190752"/>
                    <a:pt x="129309" y="192860"/>
                  </a:cubicBezTo>
                  <a:cubicBezTo>
                    <a:pt x="124040" y="197884"/>
                    <a:pt x="116907" y="200972"/>
                    <a:pt x="109089" y="200972"/>
                  </a:cubicBezTo>
                  <a:lnTo>
                    <a:pt x="89629" y="200972"/>
                  </a:lnTo>
                  <a:cubicBezTo>
                    <a:pt x="87374" y="200972"/>
                    <a:pt x="85536" y="202786"/>
                    <a:pt x="85536" y="205065"/>
                  </a:cubicBezTo>
                  <a:cubicBezTo>
                    <a:pt x="85536" y="207320"/>
                    <a:pt x="87374" y="209133"/>
                    <a:pt x="89629" y="209133"/>
                  </a:cubicBezTo>
                  <a:lnTo>
                    <a:pt x="109065" y="209133"/>
                  </a:lnTo>
                  <a:cubicBezTo>
                    <a:pt x="129799" y="209133"/>
                    <a:pt x="146637" y="192271"/>
                    <a:pt x="146637" y="171561"/>
                  </a:cubicBezTo>
                  <a:cubicBezTo>
                    <a:pt x="146637" y="156954"/>
                    <a:pt x="138279" y="144283"/>
                    <a:pt x="126098" y="138058"/>
                  </a:cubicBezTo>
                  <a:cubicBezTo>
                    <a:pt x="138279" y="131833"/>
                    <a:pt x="146637" y="119162"/>
                    <a:pt x="146637" y="104554"/>
                  </a:cubicBezTo>
                  <a:cubicBezTo>
                    <a:pt x="146637" y="89972"/>
                    <a:pt x="138279" y="77301"/>
                    <a:pt x="126098" y="71075"/>
                  </a:cubicBezTo>
                  <a:cubicBezTo>
                    <a:pt x="138279" y="64850"/>
                    <a:pt x="146637" y="52179"/>
                    <a:pt x="146637" y="37572"/>
                  </a:cubicBezTo>
                  <a:cubicBezTo>
                    <a:pt x="146637" y="16862"/>
                    <a:pt x="129799" y="0"/>
                    <a:pt x="10908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5"/>
            <p:cNvSpPr/>
            <p:nvPr/>
          </p:nvSpPr>
          <p:spPr>
            <a:xfrm>
              <a:off x="3697850" y="5262400"/>
              <a:ext cx="205900" cy="204075"/>
            </a:xfrm>
            <a:custGeom>
              <a:rect b="b" l="l" r="r" t="t"/>
              <a:pathLst>
                <a:path extrusionOk="0" h="8163" w="8236">
                  <a:moveTo>
                    <a:pt x="4094" y="1"/>
                  </a:moveTo>
                  <a:cubicBezTo>
                    <a:pt x="1839" y="1"/>
                    <a:pt x="1" y="1815"/>
                    <a:pt x="1" y="4094"/>
                  </a:cubicBezTo>
                  <a:cubicBezTo>
                    <a:pt x="1" y="6349"/>
                    <a:pt x="1839" y="8162"/>
                    <a:pt x="4094" y="8162"/>
                  </a:cubicBezTo>
                  <a:lnTo>
                    <a:pt x="4143" y="8162"/>
                  </a:lnTo>
                  <a:cubicBezTo>
                    <a:pt x="6422" y="8162"/>
                    <a:pt x="8236" y="6349"/>
                    <a:pt x="8236" y="4094"/>
                  </a:cubicBezTo>
                  <a:cubicBezTo>
                    <a:pt x="8236" y="1815"/>
                    <a:pt x="6422" y="1"/>
                    <a:pt x="41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35"/>
          <p:cNvGrpSpPr/>
          <p:nvPr/>
        </p:nvGrpSpPr>
        <p:grpSpPr>
          <a:xfrm>
            <a:off x="4336131" y="3207617"/>
            <a:ext cx="452360" cy="452252"/>
            <a:chOff x="1189375" y="238125"/>
            <a:chExt cx="5229600" cy="5228350"/>
          </a:xfrm>
        </p:grpSpPr>
        <p:sp>
          <p:nvSpPr>
            <p:cNvPr id="851" name="Google Shape;851;p35"/>
            <p:cNvSpPr/>
            <p:nvPr/>
          </p:nvSpPr>
          <p:spPr>
            <a:xfrm>
              <a:off x="3881075" y="1641250"/>
              <a:ext cx="897025" cy="894575"/>
            </a:xfrm>
            <a:custGeom>
              <a:rect b="b" l="l" r="r" t="t"/>
              <a:pathLst>
                <a:path extrusionOk="0" h="35783" w="35881">
                  <a:moveTo>
                    <a:pt x="33528" y="21715"/>
                  </a:moveTo>
                  <a:cubicBezTo>
                    <a:pt x="33234" y="21347"/>
                    <a:pt x="32940" y="20980"/>
                    <a:pt x="32572" y="20612"/>
                  </a:cubicBezTo>
                  <a:lnTo>
                    <a:pt x="30317" y="18333"/>
                  </a:lnTo>
                  <a:lnTo>
                    <a:pt x="25808" y="13823"/>
                  </a:lnTo>
                  <a:lnTo>
                    <a:pt x="21004" y="9044"/>
                  </a:lnTo>
                  <a:lnTo>
                    <a:pt x="19607" y="7647"/>
                  </a:lnTo>
                  <a:lnTo>
                    <a:pt x="15931" y="3971"/>
                  </a:lnTo>
                  <a:lnTo>
                    <a:pt x="15293" y="3333"/>
                  </a:lnTo>
                  <a:cubicBezTo>
                    <a:pt x="11985" y="0"/>
                    <a:pt x="6544" y="0"/>
                    <a:pt x="3235" y="3333"/>
                  </a:cubicBezTo>
                  <a:cubicBezTo>
                    <a:pt x="441" y="6103"/>
                    <a:pt x="0" y="10367"/>
                    <a:pt x="1863" y="13627"/>
                  </a:cubicBezTo>
                  <a:cubicBezTo>
                    <a:pt x="2255" y="14264"/>
                    <a:pt x="2696" y="14852"/>
                    <a:pt x="3235" y="15392"/>
                  </a:cubicBezTo>
                  <a:lnTo>
                    <a:pt x="6274" y="18455"/>
                  </a:lnTo>
                  <a:lnTo>
                    <a:pt x="15931" y="28112"/>
                  </a:lnTo>
                  <a:lnTo>
                    <a:pt x="20514" y="32695"/>
                  </a:lnTo>
                  <a:cubicBezTo>
                    <a:pt x="21396" y="33553"/>
                    <a:pt x="22426" y="34214"/>
                    <a:pt x="23504" y="34631"/>
                  </a:cubicBezTo>
                  <a:cubicBezTo>
                    <a:pt x="26543" y="35783"/>
                    <a:pt x="30146" y="35121"/>
                    <a:pt x="32572" y="32695"/>
                  </a:cubicBezTo>
                  <a:cubicBezTo>
                    <a:pt x="35562" y="29705"/>
                    <a:pt x="35881" y="25048"/>
                    <a:pt x="33528" y="21715"/>
                  </a:cubicBezTo>
                  <a:close/>
                  <a:moveTo>
                    <a:pt x="33528" y="21715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5"/>
            <p:cNvSpPr/>
            <p:nvPr/>
          </p:nvSpPr>
          <p:spPr>
            <a:xfrm>
              <a:off x="4279325" y="330625"/>
              <a:ext cx="1852275" cy="1853500"/>
            </a:xfrm>
            <a:custGeom>
              <a:rect b="b" l="l" r="r" t="t"/>
              <a:pathLst>
                <a:path extrusionOk="0" h="74140" w="74091">
                  <a:moveTo>
                    <a:pt x="19338" y="72743"/>
                  </a:moveTo>
                  <a:lnTo>
                    <a:pt x="66003" y="34779"/>
                  </a:lnTo>
                  <a:cubicBezTo>
                    <a:pt x="74091" y="28235"/>
                    <a:pt x="73355" y="15417"/>
                    <a:pt x="66003" y="8064"/>
                  </a:cubicBezTo>
                  <a:cubicBezTo>
                    <a:pt x="58650" y="712"/>
                    <a:pt x="45832" y="1"/>
                    <a:pt x="39288" y="8064"/>
                  </a:cubicBezTo>
                  <a:lnTo>
                    <a:pt x="1324" y="54729"/>
                  </a:lnTo>
                  <a:cubicBezTo>
                    <a:pt x="883" y="55293"/>
                    <a:pt x="442" y="55832"/>
                    <a:pt x="1" y="56396"/>
                  </a:cubicBezTo>
                  <a:lnTo>
                    <a:pt x="3677" y="60072"/>
                  </a:lnTo>
                  <a:lnTo>
                    <a:pt x="5074" y="61469"/>
                  </a:lnTo>
                  <a:lnTo>
                    <a:pt x="9853" y="66248"/>
                  </a:lnTo>
                  <a:lnTo>
                    <a:pt x="14387" y="70758"/>
                  </a:lnTo>
                  <a:lnTo>
                    <a:pt x="16642" y="73037"/>
                  </a:lnTo>
                  <a:cubicBezTo>
                    <a:pt x="17010" y="73405"/>
                    <a:pt x="17304" y="73772"/>
                    <a:pt x="17598" y="74140"/>
                  </a:cubicBezTo>
                  <a:cubicBezTo>
                    <a:pt x="18162" y="73674"/>
                    <a:pt x="18750" y="73209"/>
                    <a:pt x="19338" y="72743"/>
                  </a:cubicBezTo>
                  <a:close/>
                  <a:moveTo>
                    <a:pt x="19338" y="72743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5"/>
            <p:cNvSpPr/>
            <p:nvPr/>
          </p:nvSpPr>
          <p:spPr>
            <a:xfrm>
              <a:off x="4278100" y="386450"/>
              <a:ext cx="1803875" cy="1799525"/>
            </a:xfrm>
            <a:custGeom>
              <a:rect b="b" l="l" r="r" t="t"/>
              <a:pathLst>
                <a:path extrusionOk="0" h="71981" w="72155">
                  <a:moveTo>
                    <a:pt x="52021" y="74"/>
                  </a:moveTo>
                  <a:cubicBezTo>
                    <a:pt x="57188" y="74"/>
                    <a:pt x="62372" y="2200"/>
                    <a:pt x="66027" y="5856"/>
                  </a:cubicBezTo>
                  <a:cubicBezTo>
                    <a:pt x="69924" y="9728"/>
                    <a:pt x="72056" y="15316"/>
                    <a:pt x="71787" y="20806"/>
                  </a:cubicBezTo>
                  <a:cubicBezTo>
                    <a:pt x="71542" y="25561"/>
                    <a:pt x="69508" y="29703"/>
                    <a:pt x="66027" y="32521"/>
                  </a:cubicBezTo>
                  <a:lnTo>
                    <a:pt x="19363" y="70461"/>
                  </a:lnTo>
                  <a:cubicBezTo>
                    <a:pt x="18774" y="70951"/>
                    <a:pt x="18211" y="71417"/>
                    <a:pt x="17647" y="71858"/>
                  </a:cubicBezTo>
                  <a:cubicBezTo>
                    <a:pt x="17377" y="71466"/>
                    <a:pt x="17059" y="71123"/>
                    <a:pt x="16740" y="70779"/>
                  </a:cubicBezTo>
                  <a:lnTo>
                    <a:pt x="14461" y="68500"/>
                  </a:lnTo>
                  <a:lnTo>
                    <a:pt x="9951" y="63991"/>
                  </a:lnTo>
                  <a:lnTo>
                    <a:pt x="5172" y="59211"/>
                  </a:lnTo>
                  <a:lnTo>
                    <a:pt x="3751" y="57814"/>
                  </a:lnTo>
                  <a:lnTo>
                    <a:pt x="99" y="54138"/>
                  </a:lnTo>
                  <a:cubicBezTo>
                    <a:pt x="295" y="53917"/>
                    <a:pt x="491" y="53672"/>
                    <a:pt x="662" y="53452"/>
                  </a:cubicBezTo>
                  <a:cubicBezTo>
                    <a:pt x="908" y="53133"/>
                    <a:pt x="1153" y="52839"/>
                    <a:pt x="1422" y="52520"/>
                  </a:cubicBezTo>
                  <a:lnTo>
                    <a:pt x="39362" y="5856"/>
                  </a:lnTo>
                  <a:cubicBezTo>
                    <a:pt x="42180" y="2375"/>
                    <a:pt x="46347" y="341"/>
                    <a:pt x="51101" y="96"/>
                  </a:cubicBezTo>
                  <a:cubicBezTo>
                    <a:pt x="51408" y="81"/>
                    <a:pt x="51714" y="74"/>
                    <a:pt x="52021" y="74"/>
                  </a:cubicBezTo>
                  <a:close/>
                  <a:moveTo>
                    <a:pt x="52025" y="0"/>
                  </a:moveTo>
                  <a:cubicBezTo>
                    <a:pt x="51717" y="0"/>
                    <a:pt x="51409" y="8"/>
                    <a:pt x="51101" y="23"/>
                  </a:cubicBezTo>
                  <a:cubicBezTo>
                    <a:pt x="46322" y="268"/>
                    <a:pt x="42131" y="2326"/>
                    <a:pt x="39288" y="5807"/>
                  </a:cubicBezTo>
                  <a:lnTo>
                    <a:pt x="1349" y="52471"/>
                  </a:lnTo>
                  <a:cubicBezTo>
                    <a:pt x="1104" y="52790"/>
                    <a:pt x="859" y="53084"/>
                    <a:pt x="613" y="53403"/>
                  </a:cubicBezTo>
                  <a:cubicBezTo>
                    <a:pt x="417" y="53648"/>
                    <a:pt x="221" y="53893"/>
                    <a:pt x="25" y="54113"/>
                  </a:cubicBezTo>
                  <a:lnTo>
                    <a:pt x="1" y="54163"/>
                  </a:lnTo>
                  <a:lnTo>
                    <a:pt x="3702" y="57863"/>
                  </a:lnTo>
                  <a:lnTo>
                    <a:pt x="5099" y="59285"/>
                  </a:lnTo>
                  <a:lnTo>
                    <a:pt x="9878" y="64040"/>
                  </a:lnTo>
                  <a:lnTo>
                    <a:pt x="14412" y="68549"/>
                  </a:lnTo>
                  <a:lnTo>
                    <a:pt x="16667" y="70853"/>
                  </a:lnTo>
                  <a:cubicBezTo>
                    <a:pt x="17010" y="71172"/>
                    <a:pt x="17328" y="71539"/>
                    <a:pt x="17598" y="71931"/>
                  </a:cubicBezTo>
                  <a:lnTo>
                    <a:pt x="17623" y="71980"/>
                  </a:lnTo>
                  <a:lnTo>
                    <a:pt x="17672" y="71931"/>
                  </a:lnTo>
                  <a:cubicBezTo>
                    <a:pt x="18235" y="71490"/>
                    <a:pt x="18823" y="71025"/>
                    <a:pt x="19412" y="70534"/>
                  </a:cubicBezTo>
                  <a:lnTo>
                    <a:pt x="66076" y="32595"/>
                  </a:lnTo>
                  <a:cubicBezTo>
                    <a:pt x="69557" y="29752"/>
                    <a:pt x="71615" y="25585"/>
                    <a:pt x="71860" y="20806"/>
                  </a:cubicBezTo>
                  <a:cubicBezTo>
                    <a:pt x="72155" y="15292"/>
                    <a:pt x="69998" y="9704"/>
                    <a:pt x="66101" y="5782"/>
                  </a:cubicBezTo>
                  <a:cubicBezTo>
                    <a:pt x="62422" y="2127"/>
                    <a:pt x="57215" y="0"/>
                    <a:pt x="52025" y="0"/>
                  </a:cubicBezTo>
                  <a:close/>
                </a:path>
              </a:pathLst>
            </a:custGeom>
            <a:solidFill>
              <a:srgbClr val="DCA9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5"/>
            <p:cNvSpPr/>
            <p:nvPr/>
          </p:nvSpPr>
          <p:spPr>
            <a:xfrm>
              <a:off x="1914850" y="969700"/>
              <a:ext cx="3778650" cy="3778050"/>
            </a:xfrm>
            <a:custGeom>
              <a:rect b="b" l="l" r="r" t="t"/>
              <a:pathLst>
                <a:path extrusionOk="0" h="151122" w="151146">
                  <a:moveTo>
                    <a:pt x="147494" y="103942"/>
                  </a:moveTo>
                  <a:lnTo>
                    <a:pt x="47180" y="3652"/>
                  </a:lnTo>
                  <a:cubicBezTo>
                    <a:pt x="43552" y="0"/>
                    <a:pt x="37597" y="0"/>
                    <a:pt x="33945" y="3652"/>
                  </a:cubicBezTo>
                  <a:lnTo>
                    <a:pt x="30636" y="6961"/>
                  </a:lnTo>
                  <a:lnTo>
                    <a:pt x="3652" y="33921"/>
                  </a:lnTo>
                  <a:cubicBezTo>
                    <a:pt x="0" y="37572"/>
                    <a:pt x="0" y="43528"/>
                    <a:pt x="3652" y="47180"/>
                  </a:cubicBezTo>
                  <a:lnTo>
                    <a:pt x="22622" y="66125"/>
                  </a:lnTo>
                  <a:lnTo>
                    <a:pt x="36347" y="79850"/>
                  </a:lnTo>
                  <a:lnTo>
                    <a:pt x="73233" y="116760"/>
                  </a:lnTo>
                  <a:lnTo>
                    <a:pt x="103967" y="147470"/>
                  </a:lnTo>
                  <a:cubicBezTo>
                    <a:pt x="107594" y="151122"/>
                    <a:pt x="113574" y="151122"/>
                    <a:pt x="117226" y="147470"/>
                  </a:cubicBezTo>
                  <a:lnTo>
                    <a:pt x="147494" y="117201"/>
                  </a:lnTo>
                  <a:cubicBezTo>
                    <a:pt x="151146" y="113574"/>
                    <a:pt x="151146" y="107594"/>
                    <a:pt x="147494" y="103942"/>
                  </a:cubicBezTo>
                  <a:close/>
                  <a:moveTo>
                    <a:pt x="147494" y="103942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5"/>
            <p:cNvSpPr/>
            <p:nvPr/>
          </p:nvSpPr>
          <p:spPr>
            <a:xfrm>
              <a:off x="1800875" y="848375"/>
              <a:ext cx="879900" cy="879900"/>
            </a:xfrm>
            <a:custGeom>
              <a:rect b="b" l="l" r="r" t="t"/>
              <a:pathLst>
                <a:path extrusionOk="0" h="35196" w="35196">
                  <a:moveTo>
                    <a:pt x="11814" y="35195"/>
                  </a:moveTo>
                  <a:lnTo>
                    <a:pt x="35195" y="11814"/>
                  </a:lnTo>
                  <a:cubicBezTo>
                    <a:pt x="34485" y="9535"/>
                    <a:pt x="33235" y="7402"/>
                    <a:pt x="31445" y="5613"/>
                  </a:cubicBezTo>
                  <a:cubicBezTo>
                    <a:pt x="26862" y="1030"/>
                    <a:pt x="20000" y="1"/>
                    <a:pt x="14412" y="2550"/>
                  </a:cubicBezTo>
                  <a:cubicBezTo>
                    <a:pt x="12819" y="3285"/>
                    <a:pt x="11324" y="4290"/>
                    <a:pt x="10049" y="5613"/>
                  </a:cubicBezTo>
                  <a:lnTo>
                    <a:pt x="5613" y="10049"/>
                  </a:lnTo>
                  <a:cubicBezTo>
                    <a:pt x="4290" y="11324"/>
                    <a:pt x="3285" y="12819"/>
                    <a:pt x="2550" y="14412"/>
                  </a:cubicBezTo>
                  <a:cubicBezTo>
                    <a:pt x="1" y="20000"/>
                    <a:pt x="1030" y="26862"/>
                    <a:pt x="5613" y="31470"/>
                  </a:cubicBezTo>
                  <a:cubicBezTo>
                    <a:pt x="7402" y="33235"/>
                    <a:pt x="9535" y="34485"/>
                    <a:pt x="11814" y="35195"/>
                  </a:cubicBezTo>
                  <a:close/>
                  <a:moveTo>
                    <a:pt x="11814" y="35195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5"/>
            <p:cNvSpPr/>
            <p:nvPr/>
          </p:nvSpPr>
          <p:spPr>
            <a:xfrm>
              <a:off x="4931875" y="3979375"/>
              <a:ext cx="876825" cy="876825"/>
            </a:xfrm>
            <a:custGeom>
              <a:rect b="b" l="l" r="r" t="t"/>
              <a:pathLst>
                <a:path extrusionOk="0" h="35073" w="35073">
                  <a:moveTo>
                    <a:pt x="25049" y="29485"/>
                  </a:moveTo>
                  <a:lnTo>
                    <a:pt x="29485" y="25049"/>
                  </a:lnTo>
                  <a:cubicBezTo>
                    <a:pt x="30784" y="23750"/>
                    <a:pt x="31813" y="22255"/>
                    <a:pt x="32524" y="20661"/>
                  </a:cubicBezTo>
                  <a:cubicBezTo>
                    <a:pt x="35073" y="15073"/>
                    <a:pt x="34068" y="8211"/>
                    <a:pt x="29485" y="3628"/>
                  </a:cubicBezTo>
                  <a:cubicBezTo>
                    <a:pt x="27769" y="1937"/>
                    <a:pt x="25784" y="736"/>
                    <a:pt x="23627" y="1"/>
                  </a:cubicBezTo>
                  <a:lnTo>
                    <a:pt x="1" y="23627"/>
                  </a:lnTo>
                  <a:cubicBezTo>
                    <a:pt x="736" y="25784"/>
                    <a:pt x="1937" y="27769"/>
                    <a:pt x="3628" y="29485"/>
                  </a:cubicBezTo>
                  <a:cubicBezTo>
                    <a:pt x="8211" y="34068"/>
                    <a:pt x="15073" y="35073"/>
                    <a:pt x="20661" y="32524"/>
                  </a:cubicBezTo>
                  <a:cubicBezTo>
                    <a:pt x="22255" y="31813"/>
                    <a:pt x="23750" y="30784"/>
                    <a:pt x="25049" y="29485"/>
                  </a:cubicBezTo>
                  <a:close/>
                  <a:moveTo>
                    <a:pt x="25049" y="29485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5"/>
            <p:cNvSpPr/>
            <p:nvPr/>
          </p:nvSpPr>
          <p:spPr>
            <a:xfrm>
              <a:off x="5448400" y="4495900"/>
              <a:ext cx="889075" cy="876200"/>
            </a:xfrm>
            <a:custGeom>
              <a:rect b="b" l="l" r="r" t="t"/>
              <a:pathLst>
                <a:path extrusionOk="0" h="35048" w="35563">
                  <a:moveTo>
                    <a:pt x="32303" y="32303"/>
                  </a:moveTo>
                  <a:cubicBezTo>
                    <a:pt x="35563" y="29043"/>
                    <a:pt x="35563" y="23700"/>
                    <a:pt x="32303" y="20441"/>
                  </a:cubicBezTo>
                  <a:lnTo>
                    <a:pt x="25048" y="13162"/>
                  </a:lnTo>
                  <a:lnTo>
                    <a:pt x="11863" y="0"/>
                  </a:lnTo>
                  <a:cubicBezTo>
                    <a:pt x="11152" y="1594"/>
                    <a:pt x="10123" y="3089"/>
                    <a:pt x="8824" y="4388"/>
                  </a:cubicBezTo>
                  <a:lnTo>
                    <a:pt x="4388" y="8824"/>
                  </a:lnTo>
                  <a:cubicBezTo>
                    <a:pt x="3089" y="10123"/>
                    <a:pt x="1594" y="11152"/>
                    <a:pt x="0" y="11863"/>
                  </a:cubicBezTo>
                  <a:lnTo>
                    <a:pt x="20441" y="32303"/>
                  </a:lnTo>
                  <a:cubicBezTo>
                    <a:pt x="21740" y="33602"/>
                    <a:pt x="23357" y="34362"/>
                    <a:pt x="25048" y="34631"/>
                  </a:cubicBezTo>
                  <a:cubicBezTo>
                    <a:pt x="27622" y="35048"/>
                    <a:pt x="30342" y="34264"/>
                    <a:pt x="32303" y="32303"/>
                  </a:cubicBezTo>
                  <a:close/>
                  <a:moveTo>
                    <a:pt x="32303" y="32303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5"/>
            <p:cNvSpPr/>
            <p:nvPr/>
          </p:nvSpPr>
          <p:spPr>
            <a:xfrm>
              <a:off x="1272100" y="324500"/>
              <a:ext cx="889075" cy="884175"/>
            </a:xfrm>
            <a:custGeom>
              <a:rect b="b" l="l" r="r" t="t"/>
              <a:pathLst>
                <a:path extrusionOk="0" h="35367" w="35563">
                  <a:moveTo>
                    <a:pt x="31200" y="26568"/>
                  </a:moveTo>
                  <a:cubicBezTo>
                    <a:pt x="32475" y="25245"/>
                    <a:pt x="33970" y="24240"/>
                    <a:pt x="35563" y="23505"/>
                  </a:cubicBezTo>
                  <a:lnTo>
                    <a:pt x="15147" y="3064"/>
                  </a:lnTo>
                  <a:cubicBezTo>
                    <a:pt x="14927" y="2868"/>
                    <a:pt x="14730" y="2697"/>
                    <a:pt x="14510" y="2525"/>
                  </a:cubicBezTo>
                  <a:cubicBezTo>
                    <a:pt x="11446" y="1"/>
                    <a:pt x="6961" y="1"/>
                    <a:pt x="3898" y="2525"/>
                  </a:cubicBezTo>
                  <a:cubicBezTo>
                    <a:pt x="3677" y="2697"/>
                    <a:pt x="3456" y="2868"/>
                    <a:pt x="3260" y="3064"/>
                  </a:cubicBezTo>
                  <a:cubicBezTo>
                    <a:pt x="1" y="6349"/>
                    <a:pt x="1" y="11691"/>
                    <a:pt x="3260" y="14951"/>
                  </a:cubicBezTo>
                  <a:lnTo>
                    <a:pt x="23701" y="35367"/>
                  </a:lnTo>
                  <a:cubicBezTo>
                    <a:pt x="24436" y="33774"/>
                    <a:pt x="25441" y="32279"/>
                    <a:pt x="26764" y="31004"/>
                  </a:cubicBezTo>
                  <a:close/>
                  <a:moveTo>
                    <a:pt x="31200" y="26568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5"/>
            <p:cNvSpPr/>
            <p:nvPr/>
          </p:nvSpPr>
          <p:spPr>
            <a:xfrm>
              <a:off x="1189375" y="238125"/>
              <a:ext cx="5229600" cy="5228350"/>
            </a:xfrm>
            <a:custGeom>
              <a:rect b="b" l="l" r="r" t="t"/>
              <a:pathLst>
                <a:path extrusionOk="0" h="209134" w="209184">
                  <a:moveTo>
                    <a:pt x="12525" y="8161"/>
                  </a:moveTo>
                  <a:cubicBezTo>
                    <a:pt x="13677" y="8161"/>
                    <a:pt x="14755" y="8603"/>
                    <a:pt x="15564" y="9411"/>
                  </a:cubicBezTo>
                  <a:lnTo>
                    <a:pt x="32451" y="26322"/>
                  </a:lnTo>
                  <a:cubicBezTo>
                    <a:pt x="32426" y="26347"/>
                    <a:pt x="32402" y="26396"/>
                    <a:pt x="32353" y="26420"/>
                  </a:cubicBezTo>
                  <a:cubicBezTo>
                    <a:pt x="32107" y="26641"/>
                    <a:pt x="31862" y="26886"/>
                    <a:pt x="31617" y="27131"/>
                  </a:cubicBezTo>
                  <a:lnTo>
                    <a:pt x="27181" y="31567"/>
                  </a:lnTo>
                  <a:cubicBezTo>
                    <a:pt x="26936" y="31812"/>
                    <a:pt x="26691" y="32057"/>
                    <a:pt x="26470" y="32327"/>
                  </a:cubicBezTo>
                  <a:cubicBezTo>
                    <a:pt x="26421" y="32352"/>
                    <a:pt x="26397" y="32376"/>
                    <a:pt x="26372" y="32401"/>
                  </a:cubicBezTo>
                  <a:lnTo>
                    <a:pt x="9461" y="15514"/>
                  </a:lnTo>
                  <a:cubicBezTo>
                    <a:pt x="8653" y="14705"/>
                    <a:pt x="8211" y="13627"/>
                    <a:pt x="8211" y="12475"/>
                  </a:cubicBezTo>
                  <a:cubicBezTo>
                    <a:pt x="8211" y="11299"/>
                    <a:pt x="8653" y="10220"/>
                    <a:pt x="9461" y="9411"/>
                  </a:cubicBezTo>
                  <a:cubicBezTo>
                    <a:pt x="10270" y="8603"/>
                    <a:pt x="11349" y="8161"/>
                    <a:pt x="12525" y="8161"/>
                  </a:cubicBezTo>
                  <a:close/>
                  <a:moveTo>
                    <a:pt x="45195" y="29680"/>
                  </a:moveTo>
                  <a:cubicBezTo>
                    <a:pt x="48161" y="29680"/>
                    <a:pt x="50955" y="30808"/>
                    <a:pt x="53013" y="32891"/>
                  </a:cubicBezTo>
                  <a:cubicBezTo>
                    <a:pt x="53749" y="33626"/>
                    <a:pt x="54337" y="34410"/>
                    <a:pt x="54827" y="35268"/>
                  </a:cubicBezTo>
                  <a:lnTo>
                    <a:pt x="35318" y="54777"/>
                  </a:lnTo>
                  <a:cubicBezTo>
                    <a:pt x="34460" y="54287"/>
                    <a:pt x="33676" y="53699"/>
                    <a:pt x="32941" y="52988"/>
                  </a:cubicBezTo>
                  <a:cubicBezTo>
                    <a:pt x="30858" y="50905"/>
                    <a:pt x="29730" y="48135"/>
                    <a:pt x="29730" y="45145"/>
                  </a:cubicBezTo>
                  <a:cubicBezTo>
                    <a:pt x="29730" y="42180"/>
                    <a:pt x="30858" y="39410"/>
                    <a:pt x="32941" y="37327"/>
                  </a:cubicBezTo>
                  <a:lnTo>
                    <a:pt x="37377" y="32891"/>
                  </a:lnTo>
                  <a:cubicBezTo>
                    <a:pt x="39460" y="30808"/>
                    <a:pt x="42230" y="29680"/>
                    <a:pt x="45195" y="29680"/>
                  </a:cubicBezTo>
                  <a:close/>
                  <a:moveTo>
                    <a:pt x="175620" y="10054"/>
                  </a:moveTo>
                  <a:cubicBezTo>
                    <a:pt x="179715" y="10054"/>
                    <a:pt x="183823" y="11744"/>
                    <a:pt x="186733" y="14632"/>
                  </a:cubicBezTo>
                  <a:cubicBezTo>
                    <a:pt x="189821" y="17720"/>
                    <a:pt x="191513" y="22180"/>
                    <a:pt x="191292" y="26518"/>
                  </a:cubicBezTo>
                  <a:cubicBezTo>
                    <a:pt x="191120" y="30121"/>
                    <a:pt x="189601" y="33234"/>
                    <a:pt x="187027" y="35317"/>
                  </a:cubicBezTo>
                  <a:lnTo>
                    <a:pt x="141564" y="72276"/>
                  </a:lnTo>
                  <a:lnTo>
                    <a:pt x="129089" y="59801"/>
                  </a:lnTo>
                  <a:lnTo>
                    <a:pt x="166048" y="14338"/>
                  </a:lnTo>
                  <a:cubicBezTo>
                    <a:pt x="168131" y="11764"/>
                    <a:pt x="171268" y="10245"/>
                    <a:pt x="174871" y="10073"/>
                  </a:cubicBezTo>
                  <a:cubicBezTo>
                    <a:pt x="175120" y="10060"/>
                    <a:pt x="175370" y="10054"/>
                    <a:pt x="175620" y="10054"/>
                  </a:cubicBezTo>
                  <a:close/>
                  <a:moveTo>
                    <a:pt x="116932" y="61051"/>
                  </a:moveTo>
                  <a:cubicBezTo>
                    <a:pt x="118133" y="61051"/>
                    <a:pt x="119236" y="61517"/>
                    <a:pt x="120069" y="62350"/>
                  </a:cubicBezTo>
                  <a:lnTo>
                    <a:pt x="137373" y="79629"/>
                  </a:lnTo>
                  <a:cubicBezTo>
                    <a:pt x="137373" y="79654"/>
                    <a:pt x="137397" y="79654"/>
                    <a:pt x="137397" y="79678"/>
                  </a:cubicBezTo>
                  <a:cubicBezTo>
                    <a:pt x="137495" y="79752"/>
                    <a:pt x="137569" y="79850"/>
                    <a:pt x="137667" y="79948"/>
                  </a:cubicBezTo>
                  <a:cubicBezTo>
                    <a:pt x="137667" y="79972"/>
                    <a:pt x="137667" y="79972"/>
                    <a:pt x="137691" y="79997"/>
                  </a:cubicBezTo>
                  <a:cubicBezTo>
                    <a:pt x="138304" y="80756"/>
                    <a:pt x="138672" y="81737"/>
                    <a:pt x="138672" y="82766"/>
                  </a:cubicBezTo>
                  <a:cubicBezTo>
                    <a:pt x="138672" y="83967"/>
                    <a:pt x="138206" y="85094"/>
                    <a:pt x="137373" y="85928"/>
                  </a:cubicBezTo>
                  <a:cubicBezTo>
                    <a:pt x="136956" y="86344"/>
                    <a:pt x="136466" y="86663"/>
                    <a:pt x="135951" y="86859"/>
                  </a:cubicBezTo>
                  <a:lnTo>
                    <a:pt x="112839" y="63772"/>
                  </a:lnTo>
                  <a:cubicBezTo>
                    <a:pt x="113060" y="63233"/>
                    <a:pt x="113379" y="62767"/>
                    <a:pt x="113771" y="62350"/>
                  </a:cubicBezTo>
                  <a:cubicBezTo>
                    <a:pt x="114629" y="61517"/>
                    <a:pt x="115731" y="61051"/>
                    <a:pt x="116932" y="61051"/>
                  </a:cubicBezTo>
                  <a:close/>
                  <a:moveTo>
                    <a:pt x="50832" y="100363"/>
                  </a:moveTo>
                  <a:lnTo>
                    <a:pt x="59141" y="108672"/>
                  </a:lnTo>
                  <a:cubicBezTo>
                    <a:pt x="48014" y="116980"/>
                    <a:pt x="39779" y="123818"/>
                    <a:pt x="34607" y="128965"/>
                  </a:cubicBezTo>
                  <a:cubicBezTo>
                    <a:pt x="23358" y="140215"/>
                    <a:pt x="15858" y="150582"/>
                    <a:pt x="12280" y="159773"/>
                  </a:cubicBezTo>
                  <a:cubicBezTo>
                    <a:pt x="11839" y="160949"/>
                    <a:pt x="11447" y="162101"/>
                    <a:pt x="11152" y="163179"/>
                  </a:cubicBezTo>
                  <a:cubicBezTo>
                    <a:pt x="4854" y="148646"/>
                    <a:pt x="9020" y="132249"/>
                    <a:pt x="23456" y="117814"/>
                  </a:cubicBezTo>
                  <a:cubicBezTo>
                    <a:pt x="28431" y="112838"/>
                    <a:pt x="37646" y="106981"/>
                    <a:pt x="50832" y="100363"/>
                  </a:cubicBezTo>
                  <a:close/>
                  <a:moveTo>
                    <a:pt x="64974" y="114505"/>
                  </a:moveTo>
                  <a:lnTo>
                    <a:pt x="82522" y="132053"/>
                  </a:lnTo>
                  <a:cubicBezTo>
                    <a:pt x="73895" y="143033"/>
                    <a:pt x="66959" y="151170"/>
                    <a:pt x="61886" y="156243"/>
                  </a:cubicBezTo>
                  <a:cubicBezTo>
                    <a:pt x="51592" y="166537"/>
                    <a:pt x="41911" y="173620"/>
                    <a:pt x="33897" y="176708"/>
                  </a:cubicBezTo>
                  <a:cubicBezTo>
                    <a:pt x="31541" y="177627"/>
                    <a:pt x="28729" y="178430"/>
                    <a:pt x="26110" y="178430"/>
                  </a:cubicBezTo>
                  <a:cubicBezTo>
                    <a:pt x="23907" y="178430"/>
                    <a:pt x="21840" y="177861"/>
                    <a:pt x="20294" y="176316"/>
                  </a:cubicBezTo>
                  <a:cubicBezTo>
                    <a:pt x="16912" y="172958"/>
                    <a:pt x="18211" y="167052"/>
                    <a:pt x="19902" y="162714"/>
                  </a:cubicBezTo>
                  <a:cubicBezTo>
                    <a:pt x="23015" y="154699"/>
                    <a:pt x="30098" y="145043"/>
                    <a:pt x="40391" y="134749"/>
                  </a:cubicBezTo>
                  <a:cubicBezTo>
                    <a:pt x="45416" y="129700"/>
                    <a:pt x="53675" y="122911"/>
                    <a:pt x="64974" y="114505"/>
                  </a:cubicBezTo>
                  <a:close/>
                  <a:moveTo>
                    <a:pt x="174209" y="154528"/>
                  </a:moveTo>
                  <a:cubicBezTo>
                    <a:pt x="174969" y="154993"/>
                    <a:pt x="175655" y="155533"/>
                    <a:pt x="176293" y="156170"/>
                  </a:cubicBezTo>
                  <a:cubicBezTo>
                    <a:pt x="180606" y="160483"/>
                    <a:pt x="180606" y="167517"/>
                    <a:pt x="176293" y="171831"/>
                  </a:cubicBezTo>
                  <a:lnTo>
                    <a:pt x="171881" y="176243"/>
                  </a:lnTo>
                  <a:cubicBezTo>
                    <a:pt x="169712" y="178399"/>
                    <a:pt x="166875" y="179478"/>
                    <a:pt x="164041" y="179478"/>
                  </a:cubicBezTo>
                  <a:cubicBezTo>
                    <a:pt x="161207" y="179478"/>
                    <a:pt x="158377" y="178399"/>
                    <a:pt x="156220" y="176243"/>
                  </a:cubicBezTo>
                  <a:cubicBezTo>
                    <a:pt x="155583" y="175605"/>
                    <a:pt x="155043" y="174919"/>
                    <a:pt x="154578" y="174159"/>
                  </a:cubicBezTo>
                  <a:lnTo>
                    <a:pt x="174209" y="154528"/>
                  </a:lnTo>
                  <a:close/>
                  <a:moveTo>
                    <a:pt x="88331" y="137862"/>
                  </a:moveTo>
                  <a:lnTo>
                    <a:pt x="97178" y="146710"/>
                  </a:lnTo>
                  <a:cubicBezTo>
                    <a:pt x="89973" y="159283"/>
                    <a:pt x="83796" y="168155"/>
                    <a:pt x="78797" y="173154"/>
                  </a:cubicBezTo>
                  <a:cubicBezTo>
                    <a:pt x="68709" y="183242"/>
                    <a:pt x="57664" y="188315"/>
                    <a:pt x="46967" y="188315"/>
                  </a:cubicBezTo>
                  <a:cubicBezTo>
                    <a:pt x="42355" y="188315"/>
                    <a:pt x="37809" y="187372"/>
                    <a:pt x="33431" y="185482"/>
                  </a:cubicBezTo>
                  <a:cubicBezTo>
                    <a:pt x="34509" y="185164"/>
                    <a:pt x="35661" y="184796"/>
                    <a:pt x="36862" y="184330"/>
                  </a:cubicBezTo>
                  <a:cubicBezTo>
                    <a:pt x="46053" y="180752"/>
                    <a:pt x="56396" y="173253"/>
                    <a:pt x="67645" y="162003"/>
                  </a:cubicBezTo>
                  <a:cubicBezTo>
                    <a:pt x="72817" y="156832"/>
                    <a:pt x="79777" y="148719"/>
                    <a:pt x="88331" y="137862"/>
                  </a:cubicBezTo>
                  <a:close/>
                  <a:moveTo>
                    <a:pt x="182861" y="176733"/>
                  </a:moveTo>
                  <a:lnTo>
                    <a:pt x="199772" y="193644"/>
                  </a:lnTo>
                  <a:cubicBezTo>
                    <a:pt x="200581" y="194453"/>
                    <a:pt x="201022" y="195531"/>
                    <a:pt x="201022" y="196683"/>
                  </a:cubicBezTo>
                  <a:cubicBezTo>
                    <a:pt x="201022" y="197835"/>
                    <a:pt x="200581" y="198913"/>
                    <a:pt x="199772" y="199722"/>
                  </a:cubicBezTo>
                  <a:cubicBezTo>
                    <a:pt x="198963" y="200531"/>
                    <a:pt x="197885" y="200972"/>
                    <a:pt x="196733" y="200972"/>
                  </a:cubicBezTo>
                  <a:cubicBezTo>
                    <a:pt x="195581" y="200972"/>
                    <a:pt x="194503" y="200531"/>
                    <a:pt x="193694" y="199722"/>
                  </a:cubicBezTo>
                  <a:lnTo>
                    <a:pt x="176783" y="182811"/>
                  </a:lnTo>
                  <a:cubicBezTo>
                    <a:pt x="176807" y="182811"/>
                    <a:pt x="176832" y="182786"/>
                    <a:pt x="176856" y="182762"/>
                  </a:cubicBezTo>
                  <a:cubicBezTo>
                    <a:pt x="177126" y="182517"/>
                    <a:pt x="177395" y="182272"/>
                    <a:pt x="177641" y="182002"/>
                  </a:cubicBezTo>
                  <a:lnTo>
                    <a:pt x="182052" y="177591"/>
                  </a:lnTo>
                  <a:lnTo>
                    <a:pt x="182077" y="177591"/>
                  </a:lnTo>
                  <a:cubicBezTo>
                    <a:pt x="182322" y="177321"/>
                    <a:pt x="182567" y="177076"/>
                    <a:pt x="182812" y="176806"/>
                  </a:cubicBezTo>
                  <a:cubicBezTo>
                    <a:pt x="182836" y="176782"/>
                    <a:pt x="182861" y="176757"/>
                    <a:pt x="182861" y="176733"/>
                  </a:cubicBezTo>
                  <a:close/>
                  <a:moveTo>
                    <a:pt x="12525" y="0"/>
                  </a:moveTo>
                  <a:cubicBezTo>
                    <a:pt x="9167" y="0"/>
                    <a:pt x="6055" y="1299"/>
                    <a:pt x="3702" y="3652"/>
                  </a:cubicBezTo>
                  <a:cubicBezTo>
                    <a:pt x="1349" y="6005"/>
                    <a:pt x="50" y="9117"/>
                    <a:pt x="50" y="12475"/>
                  </a:cubicBezTo>
                  <a:cubicBezTo>
                    <a:pt x="50" y="15808"/>
                    <a:pt x="1349" y="18945"/>
                    <a:pt x="3702" y="21274"/>
                  </a:cubicBezTo>
                  <a:lnTo>
                    <a:pt x="22304" y="39876"/>
                  </a:lnTo>
                  <a:cubicBezTo>
                    <a:pt x="21814" y="41567"/>
                    <a:pt x="21569" y="43332"/>
                    <a:pt x="21569" y="45145"/>
                  </a:cubicBezTo>
                  <a:cubicBezTo>
                    <a:pt x="21569" y="50292"/>
                    <a:pt x="23554" y="55145"/>
                    <a:pt x="27181" y="58772"/>
                  </a:cubicBezTo>
                  <a:cubicBezTo>
                    <a:pt x="27892" y="59458"/>
                    <a:pt x="28652" y="60096"/>
                    <a:pt x="29436" y="60684"/>
                  </a:cubicBezTo>
                  <a:cubicBezTo>
                    <a:pt x="24559" y="65953"/>
                    <a:pt x="24657" y="74213"/>
                    <a:pt x="29804" y="79335"/>
                  </a:cubicBezTo>
                  <a:lnTo>
                    <a:pt x="44754" y="94285"/>
                  </a:lnTo>
                  <a:cubicBezTo>
                    <a:pt x="32034" y="100829"/>
                    <a:pt x="22941" y="106785"/>
                    <a:pt x="17696" y="112054"/>
                  </a:cubicBezTo>
                  <a:cubicBezTo>
                    <a:pt x="6226" y="123524"/>
                    <a:pt x="124" y="136391"/>
                    <a:pt x="50" y="149258"/>
                  </a:cubicBezTo>
                  <a:cubicBezTo>
                    <a:pt x="1" y="161219"/>
                    <a:pt x="5001" y="172566"/>
                    <a:pt x="14510" y="182100"/>
                  </a:cubicBezTo>
                  <a:cubicBezTo>
                    <a:pt x="23995" y="191561"/>
                    <a:pt x="35269" y="196560"/>
                    <a:pt x="47131" y="196560"/>
                  </a:cubicBezTo>
                  <a:lnTo>
                    <a:pt x="47376" y="196560"/>
                  </a:lnTo>
                  <a:cubicBezTo>
                    <a:pt x="60244" y="196487"/>
                    <a:pt x="73111" y="190384"/>
                    <a:pt x="84581" y="178914"/>
                  </a:cubicBezTo>
                  <a:cubicBezTo>
                    <a:pt x="89801" y="173694"/>
                    <a:pt x="96026" y="164895"/>
                    <a:pt x="103134" y="152690"/>
                  </a:cubicBezTo>
                  <a:lnTo>
                    <a:pt x="130094" y="179625"/>
                  </a:lnTo>
                  <a:cubicBezTo>
                    <a:pt x="132716" y="182247"/>
                    <a:pt x="136172" y="183571"/>
                    <a:pt x="139603" y="183571"/>
                  </a:cubicBezTo>
                  <a:cubicBezTo>
                    <a:pt x="142887" y="183571"/>
                    <a:pt x="146147" y="182370"/>
                    <a:pt x="148720" y="180017"/>
                  </a:cubicBezTo>
                  <a:cubicBezTo>
                    <a:pt x="149235" y="180728"/>
                    <a:pt x="149823" y="181389"/>
                    <a:pt x="150436" y="182002"/>
                  </a:cubicBezTo>
                  <a:cubicBezTo>
                    <a:pt x="154186" y="185752"/>
                    <a:pt x="159112" y="187639"/>
                    <a:pt x="164038" y="187639"/>
                  </a:cubicBezTo>
                  <a:cubicBezTo>
                    <a:pt x="165827" y="187639"/>
                    <a:pt x="167592" y="187394"/>
                    <a:pt x="169332" y="186904"/>
                  </a:cubicBezTo>
                  <a:lnTo>
                    <a:pt x="187910" y="205506"/>
                  </a:lnTo>
                  <a:cubicBezTo>
                    <a:pt x="190263" y="207859"/>
                    <a:pt x="193400" y="209133"/>
                    <a:pt x="196733" y="209133"/>
                  </a:cubicBezTo>
                  <a:lnTo>
                    <a:pt x="196757" y="209133"/>
                  </a:lnTo>
                  <a:cubicBezTo>
                    <a:pt x="200091" y="209133"/>
                    <a:pt x="203203" y="207834"/>
                    <a:pt x="205532" y="205506"/>
                  </a:cubicBezTo>
                  <a:cubicBezTo>
                    <a:pt x="207884" y="203153"/>
                    <a:pt x="209183" y="200041"/>
                    <a:pt x="209183" y="196707"/>
                  </a:cubicBezTo>
                  <a:cubicBezTo>
                    <a:pt x="209183" y="193350"/>
                    <a:pt x="207909" y="190213"/>
                    <a:pt x="205556" y="187860"/>
                  </a:cubicBezTo>
                  <a:lnTo>
                    <a:pt x="186954" y="169282"/>
                  </a:lnTo>
                  <a:cubicBezTo>
                    <a:pt x="188792" y="162787"/>
                    <a:pt x="187174" y="155508"/>
                    <a:pt x="182052" y="150386"/>
                  </a:cubicBezTo>
                  <a:cubicBezTo>
                    <a:pt x="181439" y="149773"/>
                    <a:pt x="180753" y="149185"/>
                    <a:pt x="180042" y="148646"/>
                  </a:cubicBezTo>
                  <a:cubicBezTo>
                    <a:pt x="182175" y="146219"/>
                    <a:pt x="183327" y="143131"/>
                    <a:pt x="183327" y="139847"/>
                  </a:cubicBezTo>
                  <a:cubicBezTo>
                    <a:pt x="183327" y="136244"/>
                    <a:pt x="181930" y="132862"/>
                    <a:pt x="179405" y="130338"/>
                  </a:cubicBezTo>
                  <a:lnTo>
                    <a:pt x="172224" y="123157"/>
                  </a:lnTo>
                  <a:cubicBezTo>
                    <a:pt x="171428" y="122360"/>
                    <a:pt x="170380" y="121962"/>
                    <a:pt x="169332" y="121962"/>
                  </a:cubicBezTo>
                  <a:cubicBezTo>
                    <a:pt x="168284" y="121962"/>
                    <a:pt x="167237" y="122360"/>
                    <a:pt x="166440" y="123157"/>
                  </a:cubicBezTo>
                  <a:cubicBezTo>
                    <a:pt x="164847" y="124750"/>
                    <a:pt x="164847" y="127323"/>
                    <a:pt x="166440" y="128916"/>
                  </a:cubicBezTo>
                  <a:lnTo>
                    <a:pt x="173621" y="136097"/>
                  </a:lnTo>
                  <a:cubicBezTo>
                    <a:pt x="174626" y="137102"/>
                    <a:pt x="175165" y="138426"/>
                    <a:pt x="175165" y="139847"/>
                  </a:cubicBezTo>
                  <a:cubicBezTo>
                    <a:pt x="175165" y="141269"/>
                    <a:pt x="174626" y="142592"/>
                    <a:pt x="173621" y="143572"/>
                  </a:cubicBezTo>
                  <a:lnTo>
                    <a:pt x="170435" y="146783"/>
                  </a:lnTo>
                  <a:lnTo>
                    <a:pt x="146833" y="170385"/>
                  </a:lnTo>
                  <a:lnTo>
                    <a:pt x="143353" y="173865"/>
                  </a:lnTo>
                  <a:cubicBezTo>
                    <a:pt x="142323" y="174895"/>
                    <a:pt x="140969" y="175409"/>
                    <a:pt x="139612" y="175409"/>
                  </a:cubicBezTo>
                  <a:cubicBezTo>
                    <a:pt x="138255" y="175409"/>
                    <a:pt x="136895" y="174895"/>
                    <a:pt x="135853" y="173865"/>
                  </a:cubicBezTo>
                  <a:lnTo>
                    <a:pt x="105291" y="143278"/>
                  </a:lnTo>
                  <a:cubicBezTo>
                    <a:pt x="105193" y="143180"/>
                    <a:pt x="105095" y="143058"/>
                    <a:pt x="104972" y="142960"/>
                  </a:cubicBezTo>
                  <a:lnTo>
                    <a:pt x="90978" y="128965"/>
                  </a:lnTo>
                  <a:cubicBezTo>
                    <a:pt x="90880" y="128867"/>
                    <a:pt x="90806" y="128794"/>
                    <a:pt x="90708" y="128696"/>
                  </a:cubicBezTo>
                  <a:lnTo>
                    <a:pt x="68405" y="106417"/>
                  </a:lnTo>
                  <a:cubicBezTo>
                    <a:pt x="68307" y="106295"/>
                    <a:pt x="68184" y="106172"/>
                    <a:pt x="68086" y="106074"/>
                  </a:cubicBezTo>
                  <a:lnTo>
                    <a:pt x="35563" y="73551"/>
                  </a:lnTo>
                  <a:cubicBezTo>
                    <a:pt x="33504" y="71492"/>
                    <a:pt x="33504" y="68134"/>
                    <a:pt x="35563" y="66076"/>
                  </a:cubicBezTo>
                  <a:lnTo>
                    <a:pt x="65856" y="35783"/>
                  </a:lnTo>
                  <a:cubicBezTo>
                    <a:pt x="66836" y="34802"/>
                    <a:pt x="68160" y="34263"/>
                    <a:pt x="69581" y="34263"/>
                  </a:cubicBezTo>
                  <a:cubicBezTo>
                    <a:pt x="71003" y="34263"/>
                    <a:pt x="72326" y="34802"/>
                    <a:pt x="73331" y="35783"/>
                  </a:cubicBezTo>
                  <a:lnTo>
                    <a:pt x="143720" y="106197"/>
                  </a:lnTo>
                  <a:cubicBezTo>
                    <a:pt x="144517" y="106993"/>
                    <a:pt x="145559" y="107391"/>
                    <a:pt x="146603" y="107391"/>
                  </a:cubicBezTo>
                  <a:cubicBezTo>
                    <a:pt x="147648" y="107391"/>
                    <a:pt x="148696" y="106993"/>
                    <a:pt x="149504" y="106197"/>
                  </a:cubicBezTo>
                  <a:cubicBezTo>
                    <a:pt x="151098" y="104603"/>
                    <a:pt x="151098" y="102006"/>
                    <a:pt x="149504" y="100412"/>
                  </a:cubicBezTo>
                  <a:lnTo>
                    <a:pt x="141882" y="92790"/>
                  </a:lnTo>
                  <a:cubicBezTo>
                    <a:pt x="142323" y="92472"/>
                    <a:pt x="142740" y="92104"/>
                    <a:pt x="143132" y="91687"/>
                  </a:cubicBezTo>
                  <a:cubicBezTo>
                    <a:pt x="145510" y="89310"/>
                    <a:pt x="146833" y="86148"/>
                    <a:pt x="146833" y="82766"/>
                  </a:cubicBezTo>
                  <a:cubicBezTo>
                    <a:pt x="146833" y="81467"/>
                    <a:pt x="146637" y="80193"/>
                    <a:pt x="146245" y="78992"/>
                  </a:cubicBezTo>
                  <a:lnTo>
                    <a:pt x="192174" y="41665"/>
                  </a:lnTo>
                  <a:cubicBezTo>
                    <a:pt x="196561" y="38111"/>
                    <a:pt x="199135" y="32866"/>
                    <a:pt x="199453" y="26935"/>
                  </a:cubicBezTo>
                  <a:cubicBezTo>
                    <a:pt x="199796" y="20318"/>
                    <a:pt x="197199" y="13553"/>
                    <a:pt x="192493" y="8872"/>
                  </a:cubicBezTo>
                  <a:cubicBezTo>
                    <a:pt x="188085" y="4464"/>
                    <a:pt x="181852" y="1882"/>
                    <a:pt x="175614" y="1882"/>
                  </a:cubicBezTo>
                  <a:cubicBezTo>
                    <a:pt x="175227" y="1882"/>
                    <a:pt x="174841" y="1892"/>
                    <a:pt x="174454" y="1912"/>
                  </a:cubicBezTo>
                  <a:cubicBezTo>
                    <a:pt x="168499" y="2230"/>
                    <a:pt x="163278" y="4804"/>
                    <a:pt x="159700" y="9166"/>
                  </a:cubicBezTo>
                  <a:lnTo>
                    <a:pt x="122937" y="54409"/>
                  </a:lnTo>
                  <a:cubicBezTo>
                    <a:pt x="121123" y="53405"/>
                    <a:pt x="119089" y="52890"/>
                    <a:pt x="116957" y="52890"/>
                  </a:cubicBezTo>
                  <a:lnTo>
                    <a:pt x="116932" y="52890"/>
                  </a:lnTo>
                  <a:cubicBezTo>
                    <a:pt x="113550" y="52890"/>
                    <a:pt x="110388" y="54189"/>
                    <a:pt x="108011" y="56566"/>
                  </a:cubicBezTo>
                  <a:cubicBezTo>
                    <a:pt x="107619" y="56983"/>
                    <a:pt x="107251" y="57400"/>
                    <a:pt x="106908" y="57841"/>
                  </a:cubicBezTo>
                  <a:lnTo>
                    <a:pt x="79091" y="30023"/>
                  </a:lnTo>
                  <a:cubicBezTo>
                    <a:pt x="76566" y="27499"/>
                    <a:pt x="73184" y="26102"/>
                    <a:pt x="69581" y="26102"/>
                  </a:cubicBezTo>
                  <a:cubicBezTo>
                    <a:pt x="66273" y="26102"/>
                    <a:pt x="63185" y="27278"/>
                    <a:pt x="60734" y="29411"/>
                  </a:cubicBezTo>
                  <a:cubicBezTo>
                    <a:pt x="60146" y="28602"/>
                    <a:pt x="59508" y="27842"/>
                    <a:pt x="58798" y="27131"/>
                  </a:cubicBezTo>
                  <a:cubicBezTo>
                    <a:pt x="55170" y="23504"/>
                    <a:pt x="50342" y="21519"/>
                    <a:pt x="45195" y="21519"/>
                  </a:cubicBezTo>
                  <a:cubicBezTo>
                    <a:pt x="43382" y="21519"/>
                    <a:pt x="41617" y="21764"/>
                    <a:pt x="39926" y="22229"/>
                  </a:cubicBezTo>
                  <a:lnTo>
                    <a:pt x="21324" y="3652"/>
                  </a:lnTo>
                  <a:cubicBezTo>
                    <a:pt x="18995" y="1299"/>
                    <a:pt x="15858" y="0"/>
                    <a:pt x="1252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5"/>
            <p:cNvSpPr/>
            <p:nvPr/>
          </p:nvSpPr>
          <p:spPr>
            <a:xfrm>
              <a:off x="5022550" y="2992975"/>
              <a:ext cx="231025" cy="205825"/>
            </a:xfrm>
            <a:custGeom>
              <a:rect b="b" l="l" r="r" t="t"/>
              <a:pathLst>
                <a:path extrusionOk="0" h="8233" w="9241">
                  <a:moveTo>
                    <a:pt x="4594" y="1"/>
                  </a:moveTo>
                  <a:cubicBezTo>
                    <a:pt x="3697" y="1"/>
                    <a:pt x="2792" y="295"/>
                    <a:pt x="2035" y="904"/>
                  </a:cubicBezTo>
                  <a:cubicBezTo>
                    <a:pt x="270" y="2301"/>
                    <a:pt x="1" y="4875"/>
                    <a:pt x="1422" y="6639"/>
                  </a:cubicBezTo>
                  <a:lnTo>
                    <a:pt x="1447" y="6688"/>
                  </a:lnTo>
                  <a:cubicBezTo>
                    <a:pt x="2256" y="7693"/>
                    <a:pt x="3457" y="8232"/>
                    <a:pt x="4633" y="8232"/>
                  </a:cubicBezTo>
                  <a:cubicBezTo>
                    <a:pt x="5540" y="8232"/>
                    <a:pt x="6447" y="7914"/>
                    <a:pt x="7206" y="7326"/>
                  </a:cubicBezTo>
                  <a:cubicBezTo>
                    <a:pt x="8947" y="5904"/>
                    <a:pt x="9241" y="3331"/>
                    <a:pt x="7819" y="1591"/>
                  </a:cubicBezTo>
                  <a:lnTo>
                    <a:pt x="7770" y="1517"/>
                  </a:lnTo>
                  <a:cubicBezTo>
                    <a:pt x="6972" y="523"/>
                    <a:pt x="5790" y="1"/>
                    <a:pt x="459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" name="Google Shape;861;p35"/>
          <p:cNvGrpSpPr/>
          <p:nvPr/>
        </p:nvGrpSpPr>
        <p:grpSpPr>
          <a:xfrm>
            <a:off x="3524215" y="3207617"/>
            <a:ext cx="449497" cy="452252"/>
            <a:chOff x="1212050" y="238125"/>
            <a:chExt cx="5196500" cy="5228350"/>
          </a:xfrm>
        </p:grpSpPr>
        <p:sp>
          <p:nvSpPr>
            <p:cNvPr id="862" name="Google Shape;862;p35"/>
            <p:cNvSpPr/>
            <p:nvPr/>
          </p:nvSpPr>
          <p:spPr>
            <a:xfrm>
              <a:off x="1865225" y="253425"/>
              <a:ext cx="2569750" cy="3113875"/>
            </a:xfrm>
            <a:custGeom>
              <a:rect b="b" l="l" r="r" t="t"/>
              <a:pathLst>
                <a:path extrusionOk="0" h="124555" w="102790">
                  <a:moveTo>
                    <a:pt x="27916" y="13922"/>
                  </a:moveTo>
                  <a:cubicBezTo>
                    <a:pt x="18480" y="23358"/>
                    <a:pt x="15441" y="36862"/>
                    <a:pt x="18798" y="48920"/>
                  </a:cubicBezTo>
                  <a:cubicBezTo>
                    <a:pt x="760" y="70586"/>
                    <a:pt x="0" y="102055"/>
                    <a:pt x="16519" y="124554"/>
                  </a:cubicBezTo>
                  <a:lnTo>
                    <a:pt x="102790" y="38210"/>
                  </a:lnTo>
                  <a:lnTo>
                    <a:pt x="93722" y="29166"/>
                  </a:lnTo>
                  <a:lnTo>
                    <a:pt x="93722" y="29142"/>
                  </a:lnTo>
                  <a:lnTo>
                    <a:pt x="78502" y="13922"/>
                  </a:lnTo>
                  <a:cubicBezTo>
                    <a:pt x="64581" y="1"/>
                    <a:pt x="41812" y="1"/>
                    <a:pt x="27916" y="13922"/>
                  </a:cubicBezTo>
                  <a:close/>
                  <a:moveTo>
                    <a:pt x="27916" y="13922"/>
                  </a:moveTo>
                  <a:close/>
                </a:path>
              </a:pathLst>
            </a:custGeom>
            <a:solidFill>
              <a:srgbClr val="FFC1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5"/>
            <p:cNvSpPr/>
            <p:nvPr/>
          </p:nvSpPr>
          <p:spPr>
            <a:xfrm>
              <a:off x="3292850" y="2330550"/>
              <a:ext cx="2575275" cy="3121225"/>
            </a:xfrm>
            <a:custGeom>
              <a:rect b="b" l="l" r="r" t="t"/>
              <a:pathLst>
                <a:path extrusionOk="0" h="124849" w="103011">
                  <a:moveTo>
                    <a:pt x="86296" y="0"/>
                  </a:moveTo>
                  <a:lnTo>
                    <a:pt x="1" y="86394"/>
                  </a:lnTo>
                  <a:lnTo>
                    <a:pt x="9289" y="95683"/>
                  </a:lnTo>
                  <a:lnTo>
                    <a:pt x="9289" y="95683"/>
                  </a:lnTo>
                  <a:lnTo>
                    <a:pt x="24509" y="110927"/>
                  </a:lnTo>
                  <a:cubicBezTo>
                    <a:pt x="38430" y="124848"/>
                    <a:pt x="61174" y="124848"/>
                    <a:pt x="75095" y="110927"/>
                  </a:cubicBezTo>
                  <a:cubicBezTo>
                    <a:pt x="84531" y="101491"/>
                    <a:pt x="87570" y="87987"/>
                    <a:pt x="84213" y="75904"/>
                  </a:cubicBezTo>
                  <a:cubicBezTo>
                    <a:pt x="102325" y="54140"/>
                    <a:pt x="103011" y="22524"/>
                    <a:pt x="86296" y="0"/>
                  </a:cubicBezTo>
                  <a:close/>
                  <a:moveTo>
                    <a:pt x="86296" y="0"/>
                  </a:moveTo>
                  <a:close/>
                </a:path>
              </a:pathLst>
            </a:custGeom>
            <a:solidFill>
              <a:srgbClr val="FFC1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5"/>
            <p:cNvSpPr/>
            <p:nvPr/>
          </p:nvSpPr>
          <p:spPr>
            <a:xfrm>
              <a:off x="1955900" y="1046300"/>
              <a:ext cx="3708825" cy="3711875"/>
            </a:xfrm>
            <a:custGeom>
              <a:rect b="b" l="l" r="r" t="t"/>
              <a:pathLst>
                <a:path extrusionOk="0" h="148475" w="148353">
                  <a:moveTo>
                    <a:pt x="99163" y="6495"/>
                  </a:moveTo>
                  <a:lnTo>
                    <a:pt x="12892" y="92839"/>
                  </a:lnTo>
                  <a:lnTo>
                    <a:pt x="3603" y="102128"/>
                  </a:lnTo>
                  <a:cubicBezTo>
                    <a:pt x="0" y="105706"/>
                    <a:pt x="0" y="111564"/>
                    <a:pt x="3603" y="115167"/>
                  </a:cubicBezTo>
                  <a:lnTo>
                    <a:pt x="6716" y="118279"/>
                  </a:lnTo>
                  <a:lnTo>
                    <a:pt x="29901" y="141489"/>
                  </a:lnTo>
                  <a:lnTo>
                    <a:pt x="33308" y="144896"/>
                  </a:lnTo>
                  <a:cubicBezTo>
                    <a:pt x="36886" y="148474"/>
                    <a:pt x="42744" y="148474"/>
                    <a:pt x="46322" y="144896"/>
                  </a:cubicBezTo>
                  <a:lnTo>
                    <a:pt x="53479" y="137764"/>
                  </a:lnTo>
                  <a:lnTo>
                    <a:pt x="139774" y="51370"/>
                  </a:lnTo>
                  <a:lnTo>
                    <a:pt x="144798" y="46346"/>
                  </a:lnTo>
                  <a:cubicBezTo>
                    <a:pt x="148352" y="42768"/>
                    <a:pt x="148352" y="36910"/>
                    <a:pt x="144798" y="33332"/>
                  </a:cubicBezTo>
                  <a:lnTo>
                    <a:pt x="141269" y="29803"/>
                  </a:lnTo>
                  <a:lnTo>
                    <a:pt x="118304" y="6838"/>
                  </a:lnTo>
                  <a:lnTo>
                    <a:pt x="115069" y="3578"/>
                  </a:lnTo>
                  <a:cubicBezTo>
                    <a:pt x="111491" y="0"/>
                    <a:pt x="105633" y="0"/>
                    <a:pt x="102055" y="3578"/>
                  </a:cubicBezTo>
                  <a:close/>
                  <a:moveTo>
                    <a:pt x="99163" y="6495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5"/>
            <p:cNvSpPr/>
            <p:nvPr/>
          </p:nvSpPr>
          <p:spPr>
            <a:xfrm>
              <a:off x="1842550" y="4003275"/>
              <a:ext cx="860900" cy="862125"/>
            </a:xfrm>
            <a:custGeom>
              <a:rect b="b" l="l" r="r" t="t"/>
              <a:pathLst>
                <a:path extrusionOk="0" h="34485" w="34436">
                  <a:moveTo>
                    <a:pt x="11250" y="0"/>
                  </a:moveTo>
                  <a:cubicBezTo>
                    <a:pt x="9142" y="711"/>
                    <a:pt x="7181" y="1912"/>
                    <a:pt x="5515" y="3579"/>
                  </a:cubicBezTo>
                  <a:cubicBezTo>
                    <a:pt x="1005" y="8088"/>
                    <a:pt x="0" y="14828"/>
                    <a:pt x="2525" y="20318"/>
                  </a:cubicBezTo>
                  <a:cubicBezTo>
                    <a:pt x="3235" y="21862"/>
                    <a:pt x="4216" y="23333"/>
                    <a:pt x="5515" y="24632"/>
                  </a:cubicBezTo>
                  <a:lnTo>
                    <a:pt x="9853" y="28970"/>
                  </a:lnTo>
                  <a:cubicBezTo>
                    <a:pt x="11127" y="30244"/>
                    <a:pt x="12598" y="31249"/>
                    <a:pt x="14166" y="31960"/>
                  </a:cubicBezTo>
                  <a:cubicBezTo>
                    <a:pt x="19656" y="34484"/>
                    <a:pt x="26372" y="33479"/>
                    <a:pt x="30881" y="28970"/>
                  </a:cubicBezTo>
                  <a:cubicBezTo>
                    <a:pt x="32548" y="27303"/>
                    <a:pt x="33724" y="25318"/>
                    <a:pt x="34435" y="23210"/>
                  </a:cubicBezTo>
                  <a:close/>
                  <a:moveTo>
                    <a:pt x="11250" y="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5"/>
            <p:cNvSpPr/>
            <p:nvPr/>
          </p:nvSpPr>
          <p:spPr>
            <a:xfrm>
              <a:off x="4913500" y="926800"/>
              <a:ext cx="863950" cy="864575"/>
            </a:xfrm>
            <a:custGeom>
              <a:rect b="b" l="l" r="r" t="t"/>
              <a:pathLst>
                <a:path extrusionOk="0" h="34583" w="34558">
                  <a:moveTo>
                    <a:pt x="3677" y="5515"/>
                  </a:moveTo>
                  <a:cubicBezTo>
                    <a:pt x="1912" y="7280"/>
                    <a:pt x="687" y="9388"/>
                    <a:pt x="0" y="11618"/>
                  </a:cubicBezTo>
                  <a:lnTo>
                    <a:pt x="22965" y="34583"/>
                  </a:lnTo>
                  <a:cubicBezTo>
                    <a:pt x="25195" y="33896"/>
                    <a:pt x="27303" y="32671"/>
                    <a:pt x="29043" y="30906"/>
                  </a:cubicBezTo>
                  <a:cubicBezTo>
                    <a:pt x="33553" y="26421"/>
                    <a:pt x="34558" y="19681"/>
                    <a:pt x="32033" y="14191"/>
                  </a:cubicBezTo>
                  <a:cubicBezTo>
                    <a:pt x="31323" y="12623"/>
                    <a:pt x="30318" y="11152"/>
                    <a:pt x="29043" y="9878"/>
                  </a:cubicBezTo>
                  <a:lnTo>
                    <a:pt x="24705" y="5515"/>
                  </a:lnTo>
                  <a:cubicBezTo>
                    <a:pt x="23431" y="4241"/>
                    <a:pt x="21960" y="3236"/>
                    <a:pt x="20392" y="2525"/>
                  </a:cubicBezTo>
                  <a:cubicBezTo>
                    <a:pt x="14902" y="1"/>
                    <a:pt x="8162" y="1030"/>
                    <a:pt x="3677" y="5515"/>
                  </a:cubicBezTo>
                  <a:close/>
                  <a:moveTo>
                    <a:pt x="3677" y="5515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5"/>
            <p:cNvSpPr/>
            <p:nvPr/>
          </p:nvSpPr>
          <p:spPr>
            <a:xfrm>
              <a:off x="5423275" y="407825"/>
              <a:ext cx="872550" cy="873775"/>
            </a:xfrm>
            <a:custGeom>
              <a:rect b="b" l="l" r="r" t="t"/>
              <a:pathLst>
                <a:path extrusionOk="0" h="34951" w="34902">
                  <a:moveTo>
                    <a:pt x="20073" y="3212"/>
                  </a:moveTo>
                  <a:lnTo>
                    <a:pt x="1" y="23284"/>
                  </a:lnTo>
                  <a:cubicBezTo>
                    <a:pt x="1569" y="23995"/>
                    <a:pt x="3040" y="25000"/>
                    <a:pt x="4314" y="26274"/>
                  </a:cubicBezTo>
                  <a:lnTo>
                    <a:pt x="8652" y="30637"/>
                  </a:lnTo>
                  <a:cubicBezTo>
                    <a:pt x="9927" y="31911"/>
                    <a:pt x="10932" y="33382"/>
                    <a:pt x="11642" y="34950"/>
                  </a:cubicBezTo>
                  <a:lnTo>
                    <a:pt x="31715" y="14878"/>
                  </a:lnTo>
                  <a:cubicBezTo>
                    <a:pt x="34901" y="11667"/>
                    <a:pt x="34901" y="6422"/>
                    <a:pt x="31715" y="3212"/>
                  </a:cubicBezTo>
                  <a:cubicBezTo>
                    <a:pt x="28504" y="1"/>
                    <a:pt x="23284" y="1"/>
                    <a:pt x="20073" y="3212"/>
                  </a:cubicBezTo>
                  <a:close/>
                  <a:moveTo>
                    <a:pt x="20073" y="3212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5"/>
            <p:cNvSpPr/>
            <p:nvPr/>
          </p:nvSpPr>
          <p:spPr>
            <a:xfrm>
              <a:off x="1324175" y="4511225"/>
              <a:ext cx="872550" cy="873150"/>
            </a:xfrm>
            <a:custGeom>
              <a:rect b="b" l="l" r="r" t="t"/>
              <a:pathLst>
                <a:path extrusionOk="0" h="34926" w="34902">
                  <a:moveTo>
                    <a:pt x="23260" y="0"/>
                  </a:moveTo>
                  <a:lnTo>
                    <a:pt x="3187" y="20073"/>
                  </a:lnTo>
                  <a:cubicBezTo>
                    <a:pt x="1" y="23284"/>
                    <a:pt x="1" y="28528"/>
                    <a:pt x="3187" y="31715"/>
                  </a:cubicBezTo>
                  <a:cubicBezTo>
                    <a:pt x="6398" y="34925"/>
                    <a:pt x="11618" y="34925"/>
                    <a:pt x="14829" y="31715"/>
                  </a:cubicBezTo>
                  <a:lnTo>
                    <a:pt x="34901" y="11642"/>
                  </a:lnTo>
                  <a:cubicBezTo>
                    <a:pt x="33333" y="10931"/>
                    <a:pt x="31862" y="9926"/>
                    <a:pt x="30588" y="8652"/>
                  </a:cubicBezTo>
                  <a:lnTo>
                    <a:pt x="26250" y="4314"/>
                  </a:lnTo>
                  <a:cubicBezTo>
                    <a:pt x="24951" y="3015"/>
                    <a:pt x="23970" y="1544"/>
                    <a:pt x="23260" y="0"/>
                  </a:cubicBezTo>
                  <a:close/>
                  <a:moveTo>
                    <a:pt x="23260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5"/>
            <p:cNvSpPr/>
            <p:nvPr/>
          </p:nvSpPr>
          <p:spPr>
            <a:xfrm>
              <a:off x="1212050" y="238125"/>
              <a:ext cx="5196500" cy="5228350"/>
            </a:xfrm>
            <a:custGeom>
              <a:rect b="b" l="l" r="r" t="t"/>
              <a:pathLst>
                <a:path extrusionOk="0" h="209134" w="207860">
                  <a:moveTo>
                    <a:pt x="194355" y="11666"/>
                  </a:moveTo>
                  <a:cubicBezTo>
                    <a:pt x="195458" y="11666"/>
                    <a:pt x="196488" y="12107"/>
                    <a:pt x="197272" y="12892"/>
                  </a:cubicBezTo>
                  <a:cubicBezTo>
                    <a:pt x="198889" y="14509"/>
                    <a:pt x="198889" y="17132"/>
                    <a:pt x="197272" y="18774"/>
                  </a:cubicBezTo>
                  <a:lnTo>
                    <a:pt x="180728" y="35317"/>
                  </a:lnTo>
                  <a:cubicBezTo>
                    <a:pt x="180728" y="35293"/>
                    <a:pt x="180728" y="35293"/>
                    <a:pt x="180704" y="35293"/>
                  </a:cubicBezTo>
                  <a:cubicBezTo>
                    <a:pt x="180483" y="35023"/>
                    <a:pt x="180238" y="34778"/>
                    <a:pt x="179993" y="34533"/>
                  </a:cubicBezTo>
                  <a:lnTo>
                    <a:pt x="175655" y="30195"/>
                  </a:lnTo>
                  <a:cubicBezTo>
                    <a:pt x="175655" y="30170"/>
                    <a:pt x="175631" y="30170"/>
                    <a:pt x="175631" y="30146"/>
                  </a:cubicBezTo>
                  <a:cubicBezTo>
                    <a:pt x="175386" y="29925"/>
                    <a:pt x="175165" y="29705"/>
                    <a:pt x="174920" y="29484"/>
                  </a:cubicBezTo>
                  <a:cubicBezTo>
                    <a:pt x="174895" y="29460"/>
                    <a:pt x="174871" y="29460"/>
                    <a:pt x="174871" y="29435"/>
                  </a:cubicBezTo>
                  <a:lnTo>
                    <a:pt x="191414" y="12892"/>
                  </a:lnTo>
                  <a:cubicBezTo>
                    <a:pt x="192174" y="12107"/>
                    <a:pt x="193228" y="11666"/>
                    <a:pt x="194331" y="11666"/>
                  </a:cubicBezTo>
                  <a:close/>
                  <a:moveTo>
                    <a:pt x="162249" y="32817"/>
                  </a:moveTo>
                  <a:cubicBezTo>
                    <a:pt x="163866" y="32817"/>
                    <a:pt x="165411" y="33160"/>
                    <a:pt x="166832" y="33822"/>
                  </a:cubicBezTo>
                  <a:cubicBezTo>
                    <a:pt x="167053" y="33920"/>
                    <a:pt x="167273" y="34043"/>
                    <a:pt x="167518" y="34165"/>
                  </a:cubicBezTo>
                  <a:cubicBezTo>
                    <a:pt x="167567" y="34214"/>
                    <a:pt x="167616" y="34239"/>
                    <a:pt x="167665" y="34263"/>
                  </a:cubicBezTo>
                  <a:cubicBezTo>
                    <a:pt x="167910" y="34410"/>
                    <a:pt x="168131" y="34533"/>
                    <a:pt x="168352" y="34680"/>
                  </a:cubicBezTo>
                  <a:cubicBezTo>
                    <a:pt x="168401" y="34729"/>
                    <a:pt x="168425" y="34753"/>
                    <a:pt x="168474" y="34778"/>
                  </a:cubicBezTo>
                  <a:cubicBezTo>
                    <a:pt x="168695" y="34950"/>
                    <a:pt x="168915" y="35097"/>
                    <a:pt x="169136" y="35293"/>
                  </a:cubicBezTo>
                  <a:cubicBezTo>
                    <a:pt x="169160" y="35317"/>
                    <a:pt x="169185" y="35342"/>
                    <a:pt x="169234" y="35366"/>
                  </a:cubicBezTo>
                  <a:cubicBezTo>
                    <a:pt x="169454" y="35562"/>
                    <a:pt x="169651" y="35758"/>
                    <a:pt x="169871" y="35954"/>
                  </a:cubicBezTo>
                  <a:lnTo>
                    <a:pt x="174209" y="40317"/>
                  </a:lnTo>
                  <a:cubicBezTo>
                    <a:pt x="174430" y="40538"/>
                    <a:pt x="174650" y="40758"/>
                    <a:pt x="174846" y="41003"/>
                  </a:cubicBezTo>
                  <a:cubicBezTo>
                    <a:pt x="174846" y="41003"/>
                    <a:pt x="174871" y="41028"/>
                    <a:pt x="174871" y="41028"/>
                  </a:cubicBezTo>
                  <a:cubicBezTo>
                    <a:pt x="175067" y="41273"/>
                    <a:pt x="175263" y="41518"/>
                    <a:pt x="175435" y="41763"/>
                  </a:cubicBezTo>
                  <a:lnTo>
                    <a:pt x="175435" y="41787"/>
                  </a:lnTo>
                  <a:cubicBezTo>
                    <a:pt x="175802" y="42302"/>
                    <a:pt x="176121" y="42841"/>
                    <a:pt x="176366" y="43405"/>
                  </a:cubicBezTo>
                  <a:cubicBezTo>
                    <a:pt x="176390" y="43454"/>
                    <a:pt x="176415" y="43479"/>
                    <a:pt x="176439" y="43528"/>
                  </a:cubicBezTo>
                  <a:cubicBezTo>
                    <a:pt x="177052" y="44900"/>
                    <a:pt x="177371" y="46395"/>
                    <a:pt x="177371" y="47939"/>
                  </a:cubicBezTo>
                  <a:cubicBezTo>
                    <a:pt x="177371" y="50831"/>
                    <a:pt x="176243" y="53552"/>
                    <a:pt x="174209" y="55586"/>
                  </a:cubicBezTo>
                  <a:cubicBezTo>
                    <a:pt x="173547" y="56248"/>
                    <a:pt x="172788" y="56836"/>
                    <a:pt x="171954" y="57302"/>
                  </a:cubicBezTo>
                  <a:lnTo>
                    <a:pt x="152887" y="38209"/>
                  </a:lnTo>
                  <a:cubicBezTo>
                    <a:pt x="153377" y="37400"/>
                    <a:pt x="153940" y="36641"/>
                    <a:pt x="154627" y="35954"/>
                  </a:cubicBezTo>
                  <a:cubicBezTo>
                    <a:pt x="156636" y="33920"/>
                    <a:pt x="159357" y="32817"/>
                    <a:pt x="162249" y="32817"/>
                  </a:cubicBezTo>
                  <a:close/>
                  <a:moveTo>
                    <a:pt x="79336" y="8161"/>
                  </a:moveTo>
                  <a:cubicBezTo>
                    <a:pt x="87816" y="8161"/>
                    <a:pt x="95781" y="11446"/>
                    <a:pt x="101737" y="17426"/>
                  </a:cubicBezTo>
                  <a:lnTo>
                    <a:pt x="123133" y="38822"/>
                  </a:lnTo>
                  <a:lnTo>
                    <a:pt x="43259" y="118770"/>
                  </a:lnTo>
                  <a:cubicBezTo>
                    <a:pt x="30735" y="98158"/>
                    <a:pt x="32499" y="70855"/>
                    <a:pt x="48063" y="52130"/>
                  </a:cubicBezTo>
                  <a:cubicBezTo>
                    <a:pt x="48920" y="51101"/>
                    <a:pt x="49214" y="49728"/>
                    <a:pt x="48871" y="48429"/>
                  </a:cubicBezTo>
                  <a:cubicBezTo>
                    <a:pt x="45783" y="37376"/>
                    <a:pt x="48871" y="25489"/>
                    <a:pt x="56935" y="17426"/>
                  </a:cubicBezTo>
                  <a:cubicBezTo>
                    <a:pt x="62890" y="11446"/>
                    <a:pt x="70856" y="8161"/>
                    <a:pt x="79336" y="8161"/>
                  </a:cubicBezTo>
                  <a:close/>
                  <a:moveTo>
                    <a:pt x="35588" y="155508"/>
                  </a:moveTo>
                  <a:lnTo>
                    <a:pt x="54778" y="174699"/>
                  </a:lnTo>
                  <a:cubicBezTo>
                    <a:pt x="54337" y="175434"/>
                    <a:pt x="53822" y="176096"/>
                    <a:pt x="53209" y="176684"/>
                  </a:cubicBezTo>
                  <a:cubicBezTo>
                    <a:pt x="51200" y="178718"/>
                    <a:pt x="48479" y="179821"/>
                    <a:pt x="45587" y="179821"/>
                  </a:cubicBezTo>
                  <a:cubicBezTo>
                    <a:pt x="43970" y="179821"/>
                    <a:pt x="42425" y="179478"/>
                    <a:pt x="41004" y="178816"/>
                  </a:cubicBezTo>
                  <a:cubicBezTo>
                    <a:pt x="40783" y="178718"/>
                    <a:pt x="40563" y="178595"/>
                    <a:pt x="40318" y="178473"/>
                  </a:cubicBezTo>
                  <a:cubicBezTo>
                    <a:pt x="40269" y="178448"/>
                    <a:pt x="40220" y="178399"/>
                    <a:pt x="40171" y="178375"/>
                  </a:cubicBezTo>
                  <a:cubicBezTo>
                    <a:pt x="39926" y="178252"/>
                    <a:pt x="39705" y="178105"/>
                    <a:pt x="39484" y="177958"/>
                  </a:cubicBezTo>
                  <a:cubicBezTo>
                    <a:pt x="39435" y="177934"/>
                    <a:pt x="39386" y="177885"/>
                    <a:pt x="39337" y="177860"/>
                  </a:cubicBezTo>
                  <a:cubicBezTo>
                    <a:pt x="39117" y="177689"/>
                    <a:pt x="38921" y="177542"/>
                    <a:pt x="38700" y="177370"/>
                  </a:cubicBezTo>
                  <a:cubicBezTo>
                    <a:pt x="38676" y="177321"/>
                    <a:pt x="38651" y="177296"/>
                    <a:pt x="38602" y="177272"/>
                  </a:cubicBezTo>
                  <a:cubicBezTo>
                    <a:pt x="38382" y="177100"/>
                    <a:pt x="38161" y="176880"/>
                    <a:pt x="37965" y="176684"/>
                  </a:cubicBezTo>
                  <a:lnTo>
                    <a:pt x="33602" y="172346"/>
                  </a:lnTo>
                  <a:cubicBezTo>
                    <a:pt x="33406" y="172125"/>
                    <a:pt x="33210" y="171905"/>
                    <a:pt x="33014" y="171684"/>
                  </a:cubicBezTo>
                  <a:lnTo>
                    <a:pt x="32941" y="171610"/>
                  </a:lnTo>
                  <a:cubicBezTo>
                    <a:pt x="32352" y="170900"/>
                    <a:pt x="31862" y="170091"/>
                    <a:pt x="31470" y="169233"/>
                  </a:cubicBezTo>
                  <a:cubicBezTo>
                    <a:pt x="31446" y="169160"/>
                    <a:pt x="31397" y="169111"/>
                    <a:pt x="31372" y="169062"/>
                  </a:cubicBezTo>
                  <a:cubicBezTo>
                    <a:pt x="29632" y="165091"/>
                    <a:pt x="30392" y="160312"/>
                    <a:pt x="33602" y="157077"/>
                  </a:cubicBezTo>
                  <a:cubicBezTo>
                    <a:pt x="34215" y="156464"/>
                    <a:pt x="34877" y="155949"/>
                    <a:pt x="35588" y="155508"/>
                  </a:cubicBezTo>
                  <a:close/>
                  <a:moveTo>
                    <a:pt x="27083" y="177345"/>
                  </a:moveTo>
                  <a:cubicBezTo>
                    <a:pt x="27108" y="177345"/>
                    <a:pt x="27108" y="177345"/>
                    <a:pt x="27132" y="177370"/>
                  </a:cubicBezTo>
                  <a:cubicBezTo>
                    <a:pt x="27353" y="177615"/>
                    <a:pt x="27598" y="177885"/>
                    <a:pt x="27843" y="178130"/>
                  </a:cubicBezTo>
                  <a:lnTo>
                    <a:pt x="32181" y="182468"/>
                  </a:lnTo>
                  <a:cubicBezTo>
                    <a:pt x="32181" y="182468"/>
                    <a:pt x="32205" y="182468"/>
                    <a:pt x="32205" y="182492"/>
                  </a:cubicBezTo>
                  <a:cubicBezTo>
                    <a:pt x="32450" y="182713"/>
                    <a:pt x="32671" y="182933"/>
                    <a:pt x="32916" y="183154"/>
                  </a:cubicBezTo>
                  <a:cubicBezTo>
                    <a:pt x="32941" y="183179"/>
                    <a:pt x="32965" y="183203"/>
                    <a:pt x="32965" y="183203"/>
                  </a:cubicBezTo>
                  <a:lnTo>
                    <a:pt x="16422" y="199771"/>
                  </a:lnTo>
                  <a:cubicBezTo>
                    <a:pt x="15637" y="200531"/>
                    <a:pt x="14608" y="200972"/>
                    <a:pt x="13481" y="200972"/>
                  </a:cubicBezTo>
                  <a:cubicBezTo>
                    <a:pt x="12378" y="200972"/>
                    <a:pt x="11324" y="200531"/>
                    <a:pt x="10564" y="199771"/>
                  </a:cubicBezTo>
                  <a:cubicBezTo>
                    <a:pt x="8947" y="198153"/>
                    <a:pt x="8947" y="195506"/>
                    <a:pt x="10564" y="193864"/>
                  </a:cubicBezTo>
                  <a:lnTo>
                    <a:pt x="27083" y="177345"/>
                  </a:lnTo>
                  <a:close/>
                  <a:moveTo>
                    <a:pt x="138304" y="37302"/>
                  </a:moveTo>
                  <a:cubicBezTo>
                    <a:pt x="139676" y="37302"/>
                    <a:pt x="140975" y="37842"/>
                    <a:pt x="141931" y="38797"/>
                  </a:cubicBezTo>
                  <a:lnTo>
                    <a:pt x="154382" y="51272"/>
                  </a:lnTo>
                  <a:lnTo>
                    <a:pt x="168131" y="65022"/>
                  </a:lnTo>
                  <a:lnTo>
                    <a:pt x="171660" y="68551"/>
                  </a:lnTo>
                  <a:cubicBezTo>
                    <a:pt x="173645" y="70536"/>
                    <a:pt x="173645" y="73796"/>
                    <a:pt x="171660" y="75781"/>
                  </a:cubicBezTo>
                  <a:lnTo>
                    <a:pt x="135926" y="111564"/>
                  </a:lnTo>
                  <a:cubicBezTo>
                    <a:pt x="134333" y="113157"/>
                    <a:pt x="134333" y="115730"/>
                    <a:pt x="135926" y="117323"/>
                  </a:cubicBezTo>
                  <a:cubicBezTo>
                    <a:pt x="136723" y="118132"/>
                    <a:pt x="137765" y="118537"/>
                    <a:pt x="138806" y="118537"/>
                  </a:cubicBezTo>
                  <a:cubicBezTo>
                    <a:pt x="139848" y="118537"/>
                    <a:pt x="140889" y="118132"/>
                    <a:pt x="141686" y="117323"/>
                  </a:cubicBezTo>
                  <a:lnTo>
                    <a:pt x="168915" y="90094"/>
                  </a:lnTo>
                  <a:lnTo>
                    <a:pt x="168915" y="90094"/>
                  </a:lnTo>
                  <a:cubicBezTo>
                    <a:pt x="181660" y="110731"/>
                    <a:pt x="179993" y="138156"/>
                    <a:pt x="164308" y="157003"/>
                  </a:cubicBezTo>
                  <a:cubicBezTo>
                    <a:pt x="163450" y="158033"/>
                    <a:pt x="163156" y="159405"/>
                    <a:pt x="163499" y="160704"/>
                  </a:cubicBezTo>
                  <a:cubicBezTo>
                    <a:pt x="166587" y="171782"/>
                    <a:pt x="163499" y="183669"/>
                    <a:pt x="155435" y="191732"/>
                  </a:cubicBezTo>
                  <a:cubicBezTo>
                    <a:pt x="149480" y="197688"/>
                    <a:pt x="141539" y="200972"/>
                    <a:pt x="133034" y="200972"/>
                  </a:cubicBezTo>
                  <a:cubicBezTo>
                    <a:pt x="124554" y="200972"/>
                    <a:pt x="116589" y="197688"/>
                    <a:pt x="110633" y="191732"/>
                  </a:cubicBezTo>
                  <a:lnTo>
                    <a:pt x="95413" y="176488"/>
                  </a:lnTo>
                  <a:cubicBezTo>
                    <a:pt x="95364" y="176439"/>
                    <a:pt x="95291" y="176365"/>
                    <a:pt x="95217" y="176316"/>
                  </a:cubicBezTo>
                  <a:lnTo>
                    <a:pt x="88992" y="170066"/>
                  </a:lnTo>
                  <a:lnTo>
                    <a:pt x="119971" y="139087"/>
                  </a:lnTo>
                  <a:cubicBezTo>
                    <a:pt x="121564" y="137494"/>
                    <a:pt x="121564" y="134896"/>
                    <a:pt x="119947" y="133303"/>
                  </a:cubicBezTo>
                  <a:cubicBezTo>
                    <a:pt x="119150" y="132507"/>
                    <a:pt x="118109" y="132108"/>
                    <a:pt x="117067" y="132108"/>
                  </a:cubicBezTo>
                  <a:cubicBezTo>
                    <a:pt x="116025" y="132108"/>
                    <a:pt x="114984" y="132507"/>
                    <a:pt x="114187" y="133303"/>
                  </a:cubicBezTo>
                  <a:lnTo>
                    <a:pt x="73184" y="174355"/>
                  </a:lnTo>
                  <a:cubicBezTo>
                    <a:pt x="72228" y="175311"/>
                    <a:pt x="70929" y="175826"/>
                    <a:pt x="69581" y="175826"/>
                  </a:cubicBezTo>
                  <a:cubicBezTo>
                    <a:pt x="68209" y="175826"/>
                    <a:pt x="66910" y="175311"/>
                    <a:pt x="65954" y="174355"/>
                  </a:cubicBezTo>
                  <a:lnTo>
                    <a:pt x="36249" y="144602"/>
                  </a:lnTo>
                  <a:cubicBezTo>
                    <a:pt x="35269" y="143646"/>
                    <a:pt x="34754" y="142347"/>
                    <a:pt x="34754" y="140974"/>
                  </a:cubicBezTo>
                  <a:cubicBezTo>
                    <a:pt x="34754" y="139602"/>
                    <a:pt x="35269" y="138303"/>
                    <a:pt x="36249" y="137347"/>
                  </a:cubicBezTo>
                  <a:lnTo>
                    <a:pt x="131784" y="41714"/>
                  </a:lnTo>
                  <a:lnTo>
                    <a:pt x="134701" y="38797"/>
                  </a:lnTo>
                  <a:cubicBezTo>
                    <a:pt x="135657" y="37842"/>
                    <a:pt x="136931" y="37302"/>
                    <a:pt x="138304" y="37302"/>
                  </a:cubicBezTo>
                  <a:close/>
                  <a:moveTo>
                    <a:pt x="79336" y="0"/>
                  </a:moveTo>
                  <a:cubicBezTo>
                    <a:pt x="68650" y="0"/>
                    <a:pt x="58650" y="4142"/>
                    <a:pt x="51151" y="11642"/>
                  </a:cubicBezTo>
                  <a:cubicBezTo>
                    <a:pt x="41519" y="21274"/>
                    <a:pt x="37524" y="35244"/>
                    <a:pt x="40465" y="48552"/>
                  </a:cubicBezTo>
                  <a:cubicBezTo>
                    <a:pt x="32009" y="59434"/>
                    <a:pt x="27157" y="72987"/>
                    <a:pt x="26740" y="86908"/>
                  </a:cubicBezTo>
                  <a:cubicBezTo>
                    <a:pt x="26372" y="100314"/>
                    <a:pt x="30122" y="113574"/>
                    <a:pt x="37352" y="124676"/>
                  </a:cubicBezTo>
                  <a:lnTo>
                    <a:pt x="30465" y="131563"/>
                  </a:lnTo>
                  <a:cubicBezTo>
                    <a:pt x="27965" y="134063"/>
                    <a:pt x="26568" y="137421"/>
                    <a:pt x="26568" y="140974"/>
                  </a:cubicBezTo>
                  <a:cubicBezTo>
                    <a:pt x="26568" y="144185"/>
                    <a:pt x="27696" y="147224"/>
                    <a:pt x="29754" y="149626"/>
                  </a:cubicBezTo>
                  <a:cubicBezTo>
                    <a:pt x="29093" y="150141"/>
                    <a:pt x="28431" y="150680"/>
                    <a:pt x="27843" y="151293"/>
                  </a:cubicBezTo>
                  <a:cubicBezTo>
                    <a:pt x="22818" y="156317"/>
                    <a:pt x="21201" y="163474"/>
                    <a:pt x="23015" y="169870"/>
                  </a:cubicBezTo>
                  <a:lnTo>
                    <a:pt x="4780" y="188105"/>
                  </a:lnTo>
                  <a:cubicBezTo>
                    <a:pt x="1" y="192909"/>
                    <a:pt x="1" y="200727"/>
                    <a:pt x="4780" y="205531"/>
                  </a:cubicBezTo>
                  <a:cubicBezTo>
                    <a:pt x="7108" y="207859"/>
                    <a:pt x="10196" y="209133"/>
                    <a:pt x="13481" y="209133"/>
                  </a:cubicBezTo>
                  <a:cubicBezTo>
                    <a:pt x="16789" y="209133"/>
                    <a:pt x="19877" y="207859"/>
                    <a:pt x="22206" y="205531"/>
                  </a:cubicBezTo>
                  <a:lnTo>
                    <a:pt x="40440" y="187296"/>
                  </a:lnTo>
                  <a:cubicBezTo>
                    <a:pt x="42082" y="187762"/>
                    <a:pt x="43822" y="188007"/>
                    <a:pt x="45587" y="188007"/>
                  </a:cubicBezTo>
                  <a:cubicBezTo>
                    <a:pt x="50660" y="188007"/>
                    <a:pt x="55415" y="186046"/>
                    <a:pt x="58993" y="182468"/>
                  </a:cubicBezTo>
                  <a:cubicBezTo>
                    <a:pt x="59582" y="181855"/>
                    <a:pt x="60145" y="181218"/>
                    <a:pt x="60636" y="180556"/>
                  </a:cubicBezTo>
                  <a:cubicBezTo>
                    <a:pt x="63086" y="182786"/>
                    <a:pt x="66224" y="184012"/>
                    <a:pt x="69581" y="184012"/>
                  </a:cubicBezTo>
                  <a:cubicBezTo>
                    <a:pt x="73135" y="184012"/>
                    <a:pt x="76468" y="182615"/>
                    <a:pt x="78968" y="180115"/>
                  </a:cubicBezTo>
                  <a:lnTo>
                    <a:pt x="83233" y="175850"/>
                  </a:lnTo>
                  <a:lnTo>
                    <a:pt x="89629" y="182272"/>
                  </a:lnTo>
                  <a:cubicBezTo>
                    <a:pt x="89678" y="182321"/>
                    <a:pt x="89752" y="182394"/>
                    <a:pt x="89801" y="182443"/>
                  </a:cubicBezTo>
                  <a:lnTo>
                    <a:pt x="104849" y="197492"/>
                  </a:lnTo>
                  <a:cubicBezTo>
                    <a:pt x="112349" y="205016"/>
                    <a:pt x="122373" y="209133"/>
                    <a:pt x="133034" y="209133"/>
                  </a:cubicBezTo>
                  <a:cubicBezTo>
                    <a:pt x="143720" y="209133"/>
                    <a:pt x="153720" y="205016"/>
                    <a:pt x="161220" y="197492"/>
                  </a:cubicBezTo>
                  <a:cubicBezTo>
                    <a:pt x="170851" y="187860"/>
                    <a:pt x="174846" y="173890"/>
                    <a:pt x="171905" y="160581"/>
                  </a:cubicBezTo>
                  <a:cubicBezTo>
                    <a:pt x="180410" y="149651"/>
                    <a:pt x="185263" y="136048"/>
                    <a:pt x="185630" y="122054"/>
                  </a:cubicBezTo>
                  <a:cubicBezTo>
                    <a:pt x="185973" y="108598"/>
                    <a:pt x="182175" y="95266"/>
                    <a:pt x="174846" y="84163"/>
                  </a:cubicBezTo>
                  <a:lnTo>
                    <a:pt x="177444" y="81565"/>
                  </a:lnTo>
                  <a:cubicBezTo>
                    <a:pt x="182469" y="76516"/>
                    <a:pt x="182591" y="68404"/>
                    <a:pt x="177836" y="63208"/>
                  </a:cubicBezTo>
                  <a:cubicBezTo>
                    <a:pt x="178596" y="62644"/>
                    <a:pt x="179331" y="62032"/>
                    <a:pt x="179993" y="61345"/>
                  </a:cubicBezTo>
                  <a:cubicBezTo>
                    <a:pt x="183572" y="57767"/>
                    <a:pt x="185532" y="53012"/>
                    <a:pt x="185532" y="47939"/>
                  </a:cubicBezTo>
                  <a:cubicBezTo>
                    <a:pt x="185532" y="46175"/>
                    <a:pt x="185287" y="44434"/>
                    <a:pt x="184821" y="42768"/>
                  </a:cubicBezTo>
                  <a:lnTo>
                    <a:pt x="203056" y="24533"/>
                  </a:lnTo>
                  <a:cubicBezTo>
                    <a:pt x="207860" y="19730"/>
                    <a:pt x="207860" y="11911"/>
                    <a:pt x="203056" y="7108"/>
                  </a:cubicBezTo>
                  <a:cubicBezTo>
                    <a:pt x="200728" y="4779"/>
                    <a:pt x="197640" y="3505"/>
                    <a:pt x="194355" y="3505"/>
                  </a:cubicBezTo>
                  <a:lnTo>
                    <a:pt x="194331" y="3505"/>
                  </a:lnTo>
                  <a:cubicBezTo>
                    <a:pt x="191047" y="3505"/>
                    <a:pt x="187959" y="4779"/>
                    <a:pt x="185630" y="7108"/>
                  </a:cubicBezTo>
                  <a:lnTo>
                    <a:pt x="167396" y="25342"/>
                  </a:lnTo>
                  <a:cubicBezTo>
                    <a:pt x="165754" y="24876"/>
                    <a:pt x="164014" y="24631"/>
                    <a:pt x="162249" y="24631"/>
                  </a:cubicBezTo>
                  <a:cubicBezTo>
                    <a:pt x="157176" y="24631"/>
                    <a:pt x="152421" y="26617"/>
                    <a:pt x="148843" y="30170"/>
                  </a:cubicBezTo>
                  <a:cubicBezTo>
                    <a:pt x="148156" y="30857"/>
                    <a:pt x="147544" y="31592"/>
                    <a:pt x="146980" y="32352"/>
                  </a:cubicBezTo>
                  <a:cubicBezTo>
                    <a:pt x="144578" y="30268"/>
                    <a:pt x="141539" y="29141"/>
                    <a:pt x="138304" y="29141"/>
                  </a:cubicBezTo>
                  <a:cubicBezTo>
                    <a:pt x="134750" y="29141"/>
                    <a:pt x="131417" y="30538"/>
                    <a:pt x="128917" y="33038"/>
                  </a:cubicBezTo>
                  <a:lnTo>
                    <a:pt x="107521" y="11642"/>
                  </a:lnTo>
                  <a:cubicBezTo>
                    <a:pt x="100021" y="4142"/>
                    <a:pt x="89997" y="0"/>
                    <a:pt x="7933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5"/>
            <p:cNvSpPr/>
            <p:nvPr/>
          </p:nvSpPr>
          <p:spPr>
            <a:xfrm>
              <a:off x="4302000" y="3263875"/>
              <a:ext cx="226125" cy="205750"/>
            </a:xfrm>
            <a:custGeom>
              <a:rect b="b" l="l" r="r" t="t"/>
              <a:pathLst>
                <a:path extrusionOk="0" h="8230" w="9045">
                  <a:moveTo>
                    <a:pt x="4550" y="0"/>
                  </a:moveTo>
                  <a:cubicBezTo>
                    <a:pt x="3505" y="0"/>
                    <a:pt x="2464" y="399"/>
                    <a:pt x="1667" y="1195"/>
                  </a:cubicBezTo>
                  <a:lnTo>
                    <a:pt x="1594" y="1244"/>
                  </a:lnTo>
                  <a:cubicBezTo>
                    <a:pt x="1" y="2862"/>
                    <a:pt x="25" y="5435"/>
                    <a:pt x="1618" y="7028"/>
                  </a:cubicBezTo>
                  <a:cubicBezTo>
                    <a:pt x="2402" y="7813"/>
                    <a:pt x="3456" y="8229"/>
                    <a:pt x="4486" y="8229"/>
                  </a:cubicBezTo>
                  <a:cubicBezTo>
                    <a:pt x="5540" y="8229"/>
                    <a:pt x="6593" y="7813"/>
                    <a:pt x="7402" y="7028"/>
                  </a:cubicBezTo>
                  <a:lnTo>
                    <a:pt x="7451" y="6955"/>
                  </a:lnTo>
                  <a:cubicBezTo>
                    <a:pt x="9044" y="5362"/>
                    <a:pt x="9044" y="2788"/>
                    <a:pt x="7451" y="1195"/>
                  </a:cubicBezTo>
                  <a:cubicBezTo>
                    <a:pt x="6642" y="399"/>
                    <a:pt x="5595" y="0"/>
                    <a:pt x="455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" name="Google Shape;871;p35"/>
          <p:cNvGrpSpPr/>
          <p:nvPr/>
        </p:nvGrpSpPr>
        <p:grpSpPr>
          <a:xfrm>
            <a:off x="2702033" y="3208450"/>
            <a:ext cx="452412" cy="451420"/>
            <a:chOff x="1167325" y="237950"/>
            <a:chExt cx="5230200" cy="5218725"/>
          </a:xfrm>
        </p:grpSpPr>
        <p:sp>
          <p:nvSpPr>
            <p:cNvPr id="872" name="Google Shape;872;p35"/>
            <p:cNvSpPr/>
            <p:nvPr/>
          </p:nvSpPr>
          <p:spPr>
            <a:xfrm>
              <a:off x="1167325" y="4074950"/>
              <a:ext cx="2231550" cy="1276950"/>
            </a:xfrm>
            <a:custGeom>
              <a:rect b="b" l="l" r="r" t="t"/>
              <a:pathLst>
                <a:path extrusionOk="0" h="51078" w="89262">
                  <a:moveTo>
                    <a:pt x="15392" y="51077"/>
                  </a:moveTo>
                  <a:cubicBezTo>
                    <a:pt x="5564" y="51077"/>
                    <a:pt x="1" y="29166"/>
                    <a:pt x="21838" y="28039"/>
                  </a:cubicBezTo>
                  <a:cubicBezTo>
                    <a:pt x="37107" y="27279"/>
                    <a:pt x="57474" y="18015"/>
                    <a:pt x="58160" y="1"/>
                  </a:cubicBezTo>
                  <a:cubicBezTo>
                    <a:pt x="65341" y="1"/>
                    <a:pt x="72718" y="18137"/>
                    <a:pt x="68037" y="22794"/>
                  </a:cubicBezTo>
                  <a:cubicBezTo>
                    <a:pt x="89262" y="19142"/>
                    <a:pt x="86615" y="51077"/>
                    <a:pt x="68748" y="51077"/>
                  </a:cubicBezTo>
                  <a:close/>
                  <a:moveTo>
                    <a:pt x="15392" y="51077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5"/>
            <p:cNvSpPr/>
            <p:nvPr/>
          </p:nvSpPr>
          <p:spPr>
            <a:xfrm>
              <a:off x="2667875" y="1203750"/>
              <a:ext cx="2905550" cy="2949050"/>
            </a:xfrm>
            <a:custGeom>
              <a:rect b="b" l="l" r="r" t="t"/>
              <a:pathLst>
                <a:path extrusionOk="0" h="117962" w="116222">
                  <a:moveTo>
                    <a:pt x="23235" y="117962"/>
                  </a:moveTo>
                  <a:lnTo>
                    <a:pt x="93379" y="90904"/>
                  </a:lnTo>
                  <a:cubicBezTo>
                    <a:pt x="116148" y="82130"/>
                    <a:pt x="116221" y="56494"/>
                    <a:pt x="106173" y="36372"/>
                  </a:cubicBezTo>
                  <a:cubicBezTo>
                    <a:pt x="104457" y="36445"/>
                    <a:pt x="102692" y="35857"/>
                    <a:pt x="101344" y="34607"/>
                  </a:cubicBezTo>
                  <a:lnTo>
                    <a:pt x="77988" y="13064"/>
                  </a:lnTo>
                  <a:cubicBezTo>
                    <a:pt x="76664" y="11863"/>
                    <a:pt x="75953" y="10270"/>
                    <a:pt x="75806" y="8603"/>
                  </a:cubicBezTo>
                  <a:cubicBezTo>
                    <a:pt x="54557" y="1"/>
                    <a:pt x="28014" y="1790"/>
                    <a:pt x="21323" y="24534"/>
                  </a:cubicBezTo>
                  <a:lnTo>
                    <a:pt x="1" y="97374"/>
                  </a:lnTo>
                  <a:close/>
                  <a:moveTo>
                    <a:pt x="23235" y="117962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5"/>
            <p:cNvSpPr/>
            <p:nvPr/>
          </p:nvSpPr>
          <p:spPr>
            <a:xfrm>
              <a:off x="2507350" y="3638100"/>
              <a:ext cx="741400" cy="720575"/>
            </a:xfrm>
            <a:custGeom>
              <a:rect b="b" l="l" r="r" t="t"/>
              <a:pathLst>
                <a:path extrusionOk="0" h="28823" w="29656">
                  <a:moveTo>
                    <a:pt x="5221" y="24019"/>
                  </a:moveTo>
                  <a:cubicBezTo>
                    <a:pt x="10417" y="28822"/>
                    <a:pt x="16936" y="25514"/>
                    <a:pt x="23749" y="22891"/>
                  </a:cubicBezTo>
                  <a:lnTo>
                    <a:pt x="29656" y="20588"/>
                  </a:lnTo>
                  <a:lnTo>
                    <a:pt x="6422" y="0"/>
                  </a:lnTo>
                  <a:lnTo>
                    <a:pt x="4829" y="5441"/>
                  </a:lnTo>
                  <a:cubicBezTo>
                    <a:pt x="2770" y="12475"/>
                    <a:pt x="0" y="19240"/>
                    <a:pt x="5221" y="24019"/>
                  </a:cubicBezTo>
                  <a:close/>
                  <a:moveTo>
                    <a:pt x="5221" y="24019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5"/>
            <p:cNvSpPr/>
            <p:nvPr/>
          </p:nvSpPr>
          <p:spPr>
            <a:xfrm>
              <a:off x="4558725" y="1216625"/>
              <a:ext cx="947300" cy="898275"/>
            </a:xfrm>
            <a:custGeom>
              <a:rect b="b" l="l" r="r" t="t"/>
              <a:pathLst>
                <a:path extrusionOk="0" h="35931" w="37892">
                  <a:moveTo>
                    <a:pt x="2354" y="12549"/>
                  </a:moveTo>
                  <a:lnTo>
                    <a:pt x="25710" y="34092"/>
                  </a:lnTo>
                  <a:cubicBezTo>
                    <a:pt x="27058" y="35342"/>
                    <a:pt x="28823" y="35930"/>
                    <a:pt x="30539" y="35857"/>
                  </a:cubicBezTo>
                  <a:cubicBezTo>
                    <a:pt x="32328" y="35832"/>
                    <a:pt x="34068" y="35073"/>
                    <a:pt x="35367" y="33676"/>
                  </a:cubicBezTo>
                  <a:cubicBezTo>
                    <a:pt x="37891" y="30931"/>
                    <a:pt x="37720" y="26568"/>
                    <a:pt x="34950" y="24019"/>
                  </a:cubicBezTo>
                  <a:lnTo>
                    <a:pt x="34068" y="23210"/>
                  </a:lnTo>
                  <a:lnTo>
                    <a:pt x="11593" y="2500"/>
                  </a:lnTo>
                  <a:cubicBezTo>
                    <a:pt x="11422" y="2329"/>
                    <a:pt x="11226" y="2182"/>
                    <a:pt x="11054" y="2059"/>
                  </a:cubicBezTo>
                  <a:cubicBezTo>
                    <a:pt x="8285" y="1"/>
                    <a:pt x="4314" y="319"/>
                    <a:pt x="1937" y="2893"/>
                  </a:cubicBezTo>
                  <a:cubicBezTo>
                    <a:pt x="589" y="4363"/>
                    <a:pt x="1" y="6275"/>
                    <a:pt x="172" y="8113"/>
                  </a:cubicBezTo>
                  <a:cubicBezTo>
                    <a:pt x="319" y="9755"/>
                    <a:pt x="1030" y="11348"/>
                    <a:pt x="2354" y="12549"/>
                  </a:cubicBezTo>
                  <a:close/>
                  <a:moveTo>
                    <a:pt x="2354" y="12549"/>
                  </a:moveTo>
                  <a:close/>
                </a:path>
              </a:pathLst>
            </a:custGeom>
            <a:solidFill>
              <a:srgbClr val="FFC1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5"/>
            <p:cNvSpPr/>
            <p:nvPr/>
          </p:nvSpPr>
          <p:spPr>
            <a:xfrm>
              <a:off x="4835075" y="260175"/>
              <a:ext cx="1524450" cy="1536725"/>
            </a:xfrm>
            <a:custGeom>
              <a:rect b="b" l="l" r="r" t="t"/>
              <a:pathLst>
                <a:path extrusionOk="0" h="61469" w="60978">
                  <a:moveTo>
                    <a:pt x="539" y="40758"/>
                  </a:moveTo>
                  <a:lnTo>
                    <a:pt x="23014" y="61468"/>
                  </a:lnTo>
                  <a:lnTo>
                    <a:pt x="50243" y="58258"/>
                  </a:lnTo>
                  <a:cubicBezTo>
                    <a:pt x="57179" y="57424"/>
                    <a:pt x="60978" y="47106"/>
                    <a:pt x="53380" y="43013"/>
                  </a:cubicBezTo>
                  <a:lnTo>
                    <a:pt x="28675" y="29656"/>
                  </a:lnTo>
                  <a:lnTo>
                    <a:pt x="15931" y="8505"/>
                  </a:lnTo>
                  <a:cubicBezTo>
                    <a:pt x="10809" y="0"/>
                    <a:pt x="1569" y="2353"/>
                    <a:pt x="1152" y="12426"/>
                  </a:cubicBezTo>
                  <a:lnTo>
                    <a:pt x="0" y="40317"/>
                  </a:lnTo>
                  <a:cubicBezTo>
                    <a:pt x="172" y="40440"/>
                    <a:pt x="368" y="40587"/>
                    <a:pt x="539" y="40758"/>
                  </a:cubicBezTo>
                  <a:close/>
                  <a:moveTo>
                    <a:pt x="539" y="40758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5"/>
            <p:cNvSpPr/>
            <p:nvPr/>
          </p:nvSpPr>
          <p:spPr>
            <a:xfrm>
              <a:off x="1226775" y="237950"/>
              <a:ext cx="5170750" cy="5218725"/>
            </a:xfrm>
            <a:custGeom>
              <a:rect b="b" l="l" r="r" t="t"/>
              <a:pathLst>
                <a:path extrusionOk="0" h="208749" w="206830">
                  <a:moveTo>
                    <a:pt x="152648" y="8356"/>
                  </a:moveTo>
                  <a:cubicBezTo>
                    <a:pt x="153941" y="8356"/>
                    <a:pt x="155487" y="9547"/>
                    <a:pt x="156685" y="11551"/>
                  </a:cubicBezTo>
                  <a:lnTo>
                    <a:pt x="169429" y="32702"/>
                  </a:lnTo>
                  <a:cubicBezTo>
                    <a:pt x="169821" y="33339"/>
                    <a:pt x="170360" y="33854"/>
                    <a:pt x="171022" y="34221"/>
                  </a:cubicBezTo>
                  <a:lnTo>
                    <a:pt x="195727" y="47579"/>
                  </a:lnTo>
                  <a:cubicBezTo>
                    <a:pt x="197320" y="48412"/>
                    <a:pt x="197957" y="49686"/>
                    <a:pt x="197639" y="51304"/>
                  </a:cubicBezTo>
                  <a:cubicBezTo>
                    <a:pt x="197320" y="52921"/>
                    <a:pt x="195972" y="54760"/>
                    <a:pt x="194085" y="55005"/>
                  </a:cubicBezTo>
                  <a:lnTo>
                    <a:pt x="168767" y="57995"/>
                  </a:lnTo>
                  <a:lnTo>
                    <a:pt x="148572" y="39393"/>
                  </a:lnTo>
                  <a:lnTo>
                    <a:pt x="149651" y="13487"/>
                  </a:lnTo>
                  <a:cubicBezTo>
                    <a:pt x="149749" y="10766"/>
                    <a:pt x="150753" y="8781"/>
                    <a:pt x="152175" y="8414"/>
                  </a:cubicBezTo>
                  <a:cubicBezTo>
                    <a:pt x="152328" y="8375"/>
                    <a:pt x="152486" y="8356"/>
                    <a:pt x="152648" y="8356"/>
                  </a:cubicBezTo>
                  <a:close/>
                  <a:moveTo>
                    <a:pt x="140239" y="44025"/>
                  </a:moveTo>
                  <a:cubicBezTo>
                    <a:pt x="140925" y="44025"/>
                    <a:pt x="141563" y="44270"/>
                    <a:pt x="142053" y="44711"/>
                  </a:cubicBezTo>
                  <a:lnTo>
                    <a:pt x="165410" y="66230"/>
                  </a:lnTo>
                  <a:cubicBezTo>
                    <a:pt x="165410" y="66254"/>
                    <a:pt x="165410" y="66254"/>
                    <a:pt x="165410" y="66254"/>
                  </a:cubicBezTo>
                  <a:cubicBezTo>
                    <a:pt x="165924" y="66720"/>
                    <a:pt x="166219" y="67382"/>
                    <a:pt x="166268" y="68092"/>
                  </a:cubicBezTo>
                  <a:cubicBezTo>
                    <a:pt x="166292" y="68803"/>
                    <a:pt x="166047" y="69489"/>
                    <a:pt x="165557" y="70004"/>
                  </a:cubicBezTo>
                  <a:cubicBezTo>
                    <a:pt x="165091" y="70519"/>
                    <a:pt x="164454" y="70813"/>
                    <a:pt x="163768" y="70837"/>
                  </a:cubicBezTo>
                  <a:cubicBezTo>
                    <a:pt x="163694" y="70837"/>
                    <a:pt x="163621" y="70837"/>
                    <a:pt x="163547" y="70862"/>
                  </a:cubicBezTo>
                  <a:cubicBezTo>
                    <a:pt x="162885" y="70837"/>
                    <a:pt x="162273" y="70592"/>
                    <a:pt x="161807" y="70151"/>
                  </a:cubicBezTo>
                  <a:lnTo>
                    <a:pt x="138450" y="48632"/>
                  </a:lnTo>
                  <a:cubicBezTo>
                    <a:pt x="137935" y="48142"/>
                    <a:pt x="137617" y="47505"/>
                    <a:pt x="137592" y="46794"/>
                  </a:cubicBezTo>
                  <a:cubicBezTo>
                    <a:pt x="137568" y="46059"/>
                    <a:pt x="137813" y="45397"/>
                    <a:pt x="138303" y="44883"/>
                  </a:cubicBezTo>
                  <a:cubicBezTo>
                    <a:pt x="138769" y="44343"/>
                    <a:pt x="139430" y="44049"/>
                    <a:pt x="140141" y="44025"/>
                  </a:cubicBezTo>
                  <a:close/>
                  <a:moveTo>
                    <a:pt x="59801" y="143481"/>
                  </a:moveTo>
                  <a:lnTo>
                    <a:pt x="73012" y="155172"/>
                  </a:lnTo>
                  <a:cubicBezTo>
                    <a:pt x="72497" y="155368"/>
                    <a:pt x="72007" y="155564"/>
                    <a:pt x="71492" y="155760"/>
                  </a:cubicBezTo>
                  <a:cubicBezTo>
                    <a:pt x="67534" y="157341"/>
                    <a:pt x="64822" y="158289"/>
                    <a:pt x="62739" y="158289"/>
                  </a:cubicBezTo>
                  <a:cubicBezTo>
                    <a:pt x="61365" y="158289"/>
                    <a:pt x="60265" y="157877"/>
                    <a:pt x="59262" y="156961"/>
                  </a:cubicBezTo>
                  <a:cubicBezTo>
                    <a:pt x="56738" y="154633"/>
                    <a:pt x="57375" y="151447"/>
                    <a:pt x="59434" y="144658"/>
                  </a:cubicBezTo>
                  <a:cubicBezTo>
                    <a:pt x="59556" y="144266"/>
                    <a:pt x="59679" y="143873"/>
                    <a:pt x="59801" y="143481"/>
                  </a:cubicBezTo>
                  <a:close/>
                  <a:moveTo>
                    <a:pt x="56787" y="165319"/>
                  </a:moveTo>
                  <a:cubicBezTo>
                    <a:pt x="58502" y="166152"/>
                    <a:pt x="60267" y="166544"/>
                    <a:pt x="62032" y="166618"/>
                  </a:cubicBezTo>
                  <a:cubicBezTo>
                    <a:pt x="63233" y="170220"/>
                    <a:pt x="63061" y="172769"/>
                    <a:pt x="62693" y="173358"/>
                  </a:cubicBezTo>
                  <a:cubicBezTo>
                    <a:pt x="61419" y="174632"/>
                    <a:pt x="61125" y="176593"/>
                    <a:pt x="61934" y="178186"/>
                  </a:cubicBezTo>
                  <a:cubicBezTo>
                    <a:pt x="62682" y="179596"/>
                    <a:pt x="64119" y="180448"/>
                    <a:pt x="65677" y="180448"/>
                  </a:cubicBezTo>
                  <a:cubicBezTo>
                    <a:pt x="65906" y="180448"/>
                    <a:pt x="66137" y="180429"/>
                    <a:pt x="66370" y="180392"/>
                  </a:cubicBezTo>
                  <a:cubicBezTo>
                    <a:pt x="67277" y="180234"/>
                    <a:pt x="68127" y="180155"/>
                    <a:pt x="68920" y="180155"/>
                  </a:cubicBezTo>
                  <a:cubicBezTo>
                    <a:pt x="71572" y="180155"/>
                    <a:pt x="73572" y="181038"/>
                    <a:pt x="74874" y="182793"/>
                  </a:cubicBezTo>
                  <a:cubicBezTo>
                    <a:pt x="77007" y="185661"/>
                    <a:pt x="77056" y="190685"/>
                    <a:pt x="75046" y="194705"/>
                  </a:cubicBezTo>
                  <a:cubicBezTo>
                    <a:pt x="73967" y="196837"/>
                    <a:pt x="71419" y="200391"/>
                    <a:pt x="66370" y="200391"/>
                  </a:cubicBezTo>
                  <a:lnTo>
                    <a:pt x="13014" y="200391"/>
                  </a:lnTo>
                  <a:cubicBezTo>
                    <a:pt x="10808" y="200391"/>
                    <a:pt x="8627" y="197229"/>
                    <a:pt x="8529" y="193896"/>
                  </a:cubicBezTo>
                  <a:cubicBezTo>
                    <a:pt x="8407" y="189043"/>
                    <a:pt x="12475" y="186053"/>
                    <a:pt x="19656" y="185685"/>
                  </a:cubicBezTo>
                  <a:cubicBezTo>
                    <a:pt x="33994" y="184975"/>
                    <a:pt x="50120" y="177818"/>
                    <a:pt x="56787" y="165319"/>
                  </a:cubicBezTo>
                  <a:close/>
                  <a:moveTo>
                    <a:pt x="152681" y="0"/>
                  </a:moveTo>
                  <a:cubicBezTo>
                    <a:pt x="151820" y="0"/>
                    <a:pt x="150954" y="107"/>
                    <a:pt x="150092" y="326"/>
                  </a:cubicBezTo>
                  <a:cubicBezTo>
                    <a:pt x="144945" y="1649"/>
                    <a:pt x="141587" y="6575"/>
                    <a:pt x="141318" y="13144"/>
                  </a:cubicBezTo>
                  <a:lnTo>
                    <a:pt x="140386" y="35667"/>
                  </a:lnTo>
                  <a:cubicBezTo>
                    <a:pt x="140190" y="35667"/>
                    <a:pt x="139994" y="35667"/>
                    <a:pt x="139798" y="35692"/>
                  </a:cubicBezTo>
                  <a:cubicBezTo>
                    <a:pt x="136857" y="35814"/>
                    <a:pt x="134137" y="37064"/>
                    <a:pt x="132151" y="39221"/>
                  </a:cubicBezTo>
                  <a:cubicBezTo>
                    <a:pt x="131465" y="39981"/>
                    <a:pt x="130877" y="40814"/>
                    <a:pt x="130436" y="41696"/>
                  </a:cubicBezTo>
                  <a:cubicBezTo>
                    <a:pt x="123590" y="39438"/>
                    <a:pt x="116727" y="38304"/>
                    <a:pt x="110277" y="38304"/>
                  </a:cubicBezTo>
                  <a:cubicBezTo>
                    <a:pt x="103356" y="38304"/>
                    <a:pt x="96909" y="39610"/>
                    <a:pt x="91467" y="42236"/>
                  </a:cubicBezTo>
                  <a:cubicBezTo>
                    <a:pt x="83330" y="46182"/>
                    <a:pt x="77619" y="53019"/>
                    <a:pt x="74972" y="61990"/>
                  </a:cubicBezTo>
                  <a:lnTo>
                    <a:pt x="52032" y="140271"/>
                  </a:lnTo>
                  <a:cubicBezTo>
                    <a:pt x="51861" y="140932"/>
                    <a:pt x="51640" y="141594"/>
                    <a:pt x="51444" y="142231"/>
                  </a:cubicBezTo>
                  <a:cubicBezTo>
                    <a:pt x="49875" y="147403"/>
                    <a:pt x="48013" y="153579"/>
                    <a:pt x="50513" y="158946"/>
                  </a:cubicBezTo>
                  <a:cubicBezTo>
                    <a:pt x="46518" y="170098"/>
                    <a:pt x="31714" y="176715"/>
                    <a:pt x="19239" y="177352"/>
                  </a:cubicBezTo>
                  <a:cubicBezTo>
                    <a:pt x="4877" y="178088"/>
                    <a:pt x="0" y="186837"/>
                    <a:pt x="196" y="194116"/>
                  </a:cubicBezTo>
                  <a:cubicBezTo>
                    <a:pt x="392" y="202180"/>
                    <a:pt x="6152" y="208748"/>
                    <a:pt x="13014" y="208748"/>
                  </a:cubicBezTo>
                  <a:lnTo>
                    <a:pt x="66370" y="208748"/>
                  </a:lnTo>
                  <a:cubicBezTo>
                    <a:pt x="73330" y="208748"/>
                    <a:pt x="79188" y="204998"/>
                    <a:pt x="82497" y="198479"/>
                  </a:cubicBezTo>
                  <a:cubicBezTo>
                    <a:pt x="85977" y="191568"/>
                    <a:pt x="85609" y="183259"/>
                    <a:pt x="81565" y="177818"/>
                  </a:cubicBezTo>
                  <a:cubicBezTo>
                    <a:pt x="80021" y="175710"/>
                    <a:pt x="76835" y="172671"/>
                    <a:pt x="71321" y="171961"/>
                  </a:cubicBezTo>
                  <a:cubicBezTo>
                    <a:pt x="71370" y="169755"/>
                    <a:pt x="70977" y="167402"/>
                    <a:pt x="70316" y="165123"/>
                  </a:cubicBezTo>
                  <a:cubicBezTo>
                    <a:pt x="71786" y="164632"/>
                    <a:pt x="73208" y="164069"/>
                    <a:pt x="74556" y="163530"/>
                  </a:cubicBezTo>
                  <a:cubicBezTo>
                    <a:pt x="75193" y="163284"/>
                    <a:pt x="75830" y="163015"/>
                    <a:pt x="76467" y="162770"/>
                  </a:cubicBezTo>
                  <a:lnTo>
                    <a:pt x="112814" y="148751"/>
                  </a:lnTo>
                  <a:cubicBezTo>
                    <a:pt x="114946" y="147917"/>
                    <a:pt x="116025" y="145516"/>
                    <a:pt x="115191" y="143359"/>
                  </a:cubicBezTo>
                  <a:cubicBezTo>
                    <a:pt x="114551" y="141702"/>
                    <a:pt x="112986" y="140696"/>
                    <a:pt x="111317" y="140696"/>
                  </a:cubicBezTo>
                  <a:cubicBezTo>
                    <a:pt x="110813" y="140696"/>
                    <a:pt x="110300" y="140788"/>
                    <a:pt x="109799" y="140981"/>
                  </a:cubicBezTo>
                  <a:lnTo>
                    <a:pt x="81786" y="151790"/>
                  </a:lnTo>
                  <a:lnTo>
                    <a:pt x="62399" y="134634"/>
                  </a:lnTo>
                  <a:lnTo>
                    <a:pt x="82987" y="64343"/>
                  </a:lnTo>
                  <a:cubicBezTo>
                    <a:pt x="84972" y="57578"/>
                    <a:pt x="89040" y="52676"/>
                    <a:pt x="95119" y="49735"/>
                  </a:cubicBezTo>
                  <a:cubicBezTo>
                    <a:pt x="99360" y="47685"/>
                    <a:pt x="104560" y="46670"/>
                    <a:pt x="110209" y="46670"/>
                  </a:cubicBezTo>
                  <a:cubicBezTo>
                    <a:pt x="116443" y="46670"/>
                    <a:pt x="123225" y="47905"/>
                    <a:pt x="129872" y="50348"/>
                  </a:cubicBezTo>
                  <a:cubicBezTo>
                    <a:pt x="130460" y="52015"/>
                    <a:pt x="131465" y="53534"/>
                    <a:pt x="132789" y="54760"/>
                  </a:cubicBezTo>
                  <a:lnTo>
                    <a:pt x="156145" y="76303"/>
                  </a:lnTo>
                  <a:cubicBezTo>
                    <a:pt x="157567" y="77602"/>
                    <a:pt x="159234" y="78484"/>
                    <a:pt x="161047" y="78901"/>
                  </a:cubicBezTo>
                  <a:cubicBezTo>
                    <a:pt x="166390" y="90591"/>
                    <a:pt x="167542" y="102699"/>
                    <a:pt x="164062" y="111644"/>
                  </a:cubicBezTo>
                  <a:cubicBezTo>
                    <a:pt x="161537" y="118188"/>
                    <a:pt x="156636" y="122894"/>
                    <a:pt x="149528" y="125639"/>
                  </a:cubicBezTo>
                  <a:lnTo>
                    <a:pt x="141465" y="128776"/>
                  </a:lnTo>
                  <a:cubicBezTo>
                    <a:pt x="139308" y="129585"/>
                    <a:pt x="138229" y="132011"/>
                    <a:pt x="139063" y="134168"/>
                  </a:cubicBezTo>
                  <a:cubicBezTo>
                    <a:pt x="139700" y="135810"/>
                    <a:pt x="141293" y="136839"/>
                    <a:pt x="142960" y="136839"/>
                  </a:cubicBezTo>
                  <a:cubicBezTo>
                    <a:pt x="143450" y="136839"/>
                    <a:pt x="143965" y="136741"/>
                    <a:pt x="144455" y="136545"/>
                  </a:cubicBezTo>
                  <a:lnTo>
                    <a:pt x="152518" y="133433"/>
                  </a:lnTo>
                  <a:cubicBezTo>
                    <a:pt x="161807" y="129854"/>
                    <a:pt x="168473" y="123360"/>
                    <a:pt x="171856" y="114659"/>
                  </a:cubicBezTo>
                  <a:cubicBezTo>
                    <a:pt x="175899" y="104194"/>
                    <a:pt x="174993" y="90567"/>
                    <a:pt x="169527" y="77479"/>
                  </a:cubicBezTo>
                  <a:cubicBezTo>
                    <a:pt x="170311" y="76965"/>
                    <a:pt x="171047" y="76352"/>
                    <a:pt x="171708" y="75641"/>
                  </a:cubicBezTo>
                  <a:cubicBezTo>
                    <a:pt x="173694" y="73509"/>
                    <a:pt x="174723" y="70690"/>
                    <a:pt x="174601" y="67749"/>
                  </a:cubicBezTo>
                  <a:cubicBezTo>
                    <a:pt x="174576" y="67063"/>
                    <a:pt x="174478" y="66401"/>
                    <a:pt x="174331" y="65740"/>
                  </a:cubicBezTo>
                  <a:lnTo>
                    <a:pt x="195065" y="63289"/>
                  </a:lnTo>
                  <a:cubicBezTo>
                    <a:pt x="200359" y="62651"/>
                    <a:pt x="204795" y="58387"/>
                    <a:pt x="205825" y="52872"/>
                  </a:cubicBezTo>
                  <a:cubicBezTo>
                    <a:pt x="206830" y="47652"/>
                    <a:pt x="204477" y="42799"/>
                    <a:pt x="199697" y="40226"/>
                  </a:cubicBezTo>
                  <a:lnTo>
                    <a:pt x="175998" y="27408"/>
                  </a:lnTo>
                  <a:lnTo>
                    <a:pt x="163841" y="7237"/>
                  </a:lnTo>
                  <a:cubicBezTo>
                    <a:pt x="161049" y="2610"/>
                    <a:pt x="156934" y="0"/>
                    <a:pt x="15268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5"/>
            <p:cNvSpPr/>
            <p:nvPr/>
          </p:nvSpPr>
          <p:spPr>
            <a:xfrm>
              <a:off x="4291575" y="3599500"/>
              <a:ext cx="240225" cy="209575"/>
            </a:xfrm>
            <a:custGeom>
              <a:rect b="b" l="l" r="r" t="t"/>
              <a:pathLst>
                <a:path extrusionOk="0" h="8383" w="9609">
                  <a:moveTo>
                    <a:pt x="4852" y="0"/>
                  </a:moveTo>
                  <a:cubicBezTo>
                    <a:pt x="4226" y="0"/>
                    <a:pt x="3590" y="142"/>
                    <a:pt x="2991" y="441"/>
                  </a:cubicBezTo>
                  <a:lnTo>
                    <a:pt x="2917" y="466"/>
                  </a:lnTo>
                  <a:cubicBezTo>
                    <a:pt x="834" y="1495"/>
                    <a:pt x="1" y="4020"/>
                    <a:pt x="1030" y="6078"/>
                  </a:cubicBezTo>
                  <a:cubicBezTo>
                    <a:pt x="1766" y="7524"/>
                    <a:pt x="3236" y="8382"/>
                    <a:pt x="4780" y="8382"/>
                  </a:cubicBezTo>
                  <a:cubicBezTo>
                    <a:pt x="5393" y="8382"/>
                    <a:pt x="6030" y="8235"/>
                    <a:pt x="6643" y="7941"/>
                  </a:cubicBezTo>
                  <a:lnTo>
                    <a:pt x="6692" y="7916"/>
                  </a:lnTo>
                  <a:cubicBezTo>
                    <a:pt x="8775" y="6887"/>
                    <a:pt x="9608" y="4387"/>
                    <a:pt x="8579" y="2304"/>
                  </a:cubicBezTo>
                  <a:cubicBezTo>
                    <a:pt x="7849" y="844"/>
                    <a:pt x="6379" y="0"/>
                    <a:pt x="485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" name="Google Shape;879;p35"/>
          <p:cNvGrpSpPr/>
          <p:nvPr/>
        </p:nvGrpSpPr>
        <p:grpSpPr>
          <a:xfrm>
            <a:off x="5989712" y="2377055"/>
            <a:ext cx="452252" cy="452252"/>
            <a:chOff x="1190625" y="238125"/>
            <a:chExt cx="5228350" cy="5228350"/>
          </a:xfrm>
        </p:grpSpPr>
        <p:sp>
          <p:nvSpPr>
            <p:cNvPr id="880" name="Google Shape;880;p35"/>
            <p:cNvSpPr/>
            <p:nvPr/>
          </p:nvSpPr>
          <p:spPr>
            <a:xfrm>
              <a:off x="1292925" y="340425"/>
              <a:ext cx="5024325" cy="5024325"/>
            </a:xfrm>
            <a:custGeom>
              <a:rect b="b" l="l" r="r" t="t"/>
              <a:pathLst>
                <a:path extrusionOk="0" h="200973" w="200973">
                  <a:moveTo>
                    <a:pt x="1" y="9976"/>
                  </a:moveTo>
                  <a:lnTo>
                    <a:pt x="1" y="190973"/>
                  </a:lnTo>
                  <a:cubicBezTo>
                    <a:pt x="1" y="196463"/>
                    <a:pt x="4486" y="200973"/>
                    <a:pt x="9976" y="200973"/>
                  </a:cubicBezTo>
                  <a:lnTo>
                    <a:pt x="190973" y="200973"/>
                  </a:lnTo>
                  <a:cubicBezTo>
                    <a:pt x="196463" y="200973"/>
                    <a:pt x="200973" y="196463"/>
                    <a:pt x="200973" y="190949"/>
                  </a:cubicBezTo>
                  <a:lnTo>
                    <a:pt x="200973" y="9976"/>
                  </a:lnTo>
                  <a:cubicBezTo>
                    <a:pt x="200973" y="4486"/>
                    <a:pt x="196463" y="1"/>
                    <a:pt x="190949" y="1"/>
                  </a:cubicBezTo>
                  <a:lnTo>
                    <a:pt x="9976" y="1"/>
                  </a:lnTo>
                  <a:cubicBezTo>
                    <a:pt x="4486" y="1"/>
                    <a:pt x="1" y="4486"/>
                    <a:pt x="1" y="9976"/>
                  </a:cubicBezTo>
                  <a:close/>
                  <a:moveTo>
                    <a:pt x="26201" y="55930"/>
                  </a:moveTo>
                  <a:lnTo>
                    <a:pt x="176587" y="55930"/>
                  </a:lnTo>
                  <a:cubicBezTo>
                    <a:pt x="180042" y="55930"/>
                    <a:pt x="182885" y="58748"/>
                    <a:pt x="182885" y="62229"/>
                  </a:cubicBezTo>
                  <a:lnTo>
                    <a:pt x="182885" y="176195"/>
                  </a:lnTo>
                  <a:cubicBezTo>
                    <a:pt x="182885" y="179650"/>
                    <a:pt x="180042" y="182493"/>
                    <a:pt x="176587" y="182493"/>
                  </a:cubicBezTo>
                  <a:lnTo>
                    <a:pt x="26201" y="182493"/>
                  </a:lnTo>
                  <a:cubicBezTo>
                    <a:pt x="22745" y="182493"/>
                    <a:pt x="19902" y="179650"/>
                    <a:pt x="19902" y="176195"/>
                  </a:cubicBezTo>
                  <a:lnTo>
                    <a:pt x="19902" y="62229"/>
                  </a:lnTo>
                  <a:cubicBezTo>
                    <a:pt x="19902" y="58748"/>
                    <a:pt x="22745" y="55930"/>
                    <a:pt x="26201" y="55930"/>
                  </a:cubicBezTo>
                  <a:close/>
                  <a:moveTo>
                    <a:pt x="26201" y="55930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5"/>
            <p:cNvSpPr/>
            <p:nvPr/>
          </p:nvSpPr>
          <p:spPr>
            <a:xfrm>
              <a:off x="1790475" y="3237375"/>
              <a:ext cx="4074600" cy="389725"/>
            </a:xfrm>
            <a:custGeom>
              <a:rect b="b" l="l" r="r" t="t"/>
              <a:pathLst>
                <a:path extrusionOk="0" h="15589" w="162984">
                  <a:moveTo>
                    <a:pt x="0" y="0"/>
                  </a:moveTo>
                  <a:lnTo>
                    <a:pt x="162983" y="0"/>
                  </a:lnTo>
                  <a:lnTo>
                    <a:pt x="162983" y="15588"/>
                  </a:lnTo>
                  <a:lnTo>
                    <a:pt x="0" y="15588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solidFill>
              <a:srgbClr val="C68A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5"/>
            <p:cNvSpPr/>
            <p:nvPr/>
          </p:nvSpPr>
          <p:spPr>
            <a:xfrm>
              <a:off x="1790475" y="1738650"/>
              <a:ext cx="4074600" cy="1498750"/>
            </a:xfrm>
            <a:custGeom>
              <a:rect b="b" l="l" r="r" t="t"/>
              <a:pathLst>
                <a:path extrusionOk="0" h="59950" w="162984">
                  <a:moveTo>
                    <a:pt x="0" y="59949"/>
                  </a:moveTo>
                  <a:lnTo>
                    <a:pt x="162983" y="59949"/>
                  </a:lnTo>
                  <a:lnTo>
                    <a:pt x="162983" y="6300"/>
                  </a:lnTo>
                  <a:cubicBezTo>
                    <a:pt x="162983" y="2819"/>
                    <a:pt x="160140" y="1"/>
                    <a:pt x="156685" y="1"/>
                  </a:cubicBezTo>
                  <a:lnTo>
                    <a:pt x="6299" y="1"/>
                  </a:lnTo>
                  <a:cubicBezTo>
                    <a:pt x="2843" y="1"/>
                    <a:pt x="0" y="2819"/>
                    <a:pt x="0" y="6300"/>
                  </a:cubicBezTo>
                  <a:close/>
                  <a:moveTo>
                    <a:pt x="0" y="59949"/>
                  </a:moveTo>
                  <a:close/>
                </a:path>
              </a:pathLst>
            </a:custGeom>
            <a:solidFill>
              <a:srgbClr val="F9FC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5"/>
            <p:cNvSpPr/>
            <p:nvPr/>
          </p:nvSpPr>
          <p:spPr>
            <a:xfrm>
              <a:off x="1790475" y="3627075"/>
              <a:ext cx="4074600" cy="1275700"/>
            </a:xfrm>
            <a:custGeom>
              <a:rect b="b" l="l" r="r" t="t"/>
              <a:pathLst>
                <a:path extrusionOk="0" h="51028" w="162984">
                  <a:moveTo>
                    <a:pt x="6299" y="51027"/>
                  </a:moveTo>
                  <a:lnTo>
                    <a:pt x="156685" y="51027"/>
                  </a:lnTo>
                  <a:cubicBezTo>
                    <a:pt x="160140" y="51027"/>
                    <a:pt x="162983" y="48184"/>
                    <a:pt x="162983" y="44729"/>
                  </a:cubicBezTo>
                  <a:lnTo>
                    <a:pt x="162983" y="0"/>
                  </a:lnTo>
                  <a:lnTo>
                    <a:pt x="0" y="0"/>
                  </a:lnTo>
                  <a:lnTo>
                    <a:pt x="0" y="44729"/>
                  </a:lnTo>
                  <a:cubicBezTo>
                    <a:pt x="0" y="48184"/>
                    <a:pt x="2843" y="51027"/>
                    <a:pt x="6299" y="51027"/>
                  </a:cubicBezTo>
                  <a:close/>
                  <a:moveTo>
                    <a:pt x="6299" y="51027"/>
                  </a:moveTo>
                  <a:close/>
                </a:path>
              </a:pathLst>
            </a:custGeom>
            <a:solidFill>
              <a:srgbClr val="F9FC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5"/>
            <p:cNvSpPr/>
            <p:nvPr/>
          </p:nvSpPr>
          <p:spPr>
            <a:xfrm>
              <a:off x="4707625" y="746050"/>
              <a:ext cx="619475" cy="619500"/>
            </a:xfrm>
            <a:custGeom>
              <a:rect b="b" l="l" r="r" t="t"/>
              <a:pathLst>
                <a:path extrusionOk="0" h="24780" w="24779">
                  <a:moveTo>
                    <a:pt x="6226" y="3407"/>
                  </a:moveTo>
                  <a:cubicBezTo>
                    <a:pt x="1250" y="6814"/>
                    <a:pt x="0" y="13603"/>
                    <a:pt x="3407" y="18554"/>
                  </a:cubicBezTo>
                  <a:cubicBezTo>
                    <a:pt x="6814" y="23529"/>
                    <a:pt x="13603" y="24779"/>
                    <a:pt x="18553" y="21372"/>
                  </a:cubicBezTo>
                  <a:cubicBezTo>
                    <a:pt x="23529" y="17966"/>
                    <a:pt x="24779" y="11177"/>
                    <a:pt x="21372" y="6226"/>
                  </a:cubicBezTo>
                  <a:cubicBezTo>
                    <a:pt x="17965" y="1275"/>
                    <a:pt x="11176" y="1"/>
                    <a:pt x="6226" y="3407"/>
                  </a:cubicBezTo>
                  <a:close/>
                  <a:moveTo>
                    <a:pt x="6226" y="3407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5"/>
            <p:cNvSpPr/>
            <p:nvPr/>
          </p:nvSpPr>
          <p:spPr>
            <a:xfrm>
              <a:off x="2246325" y="746050"/>
              <a:ext cx="619475" cy="619500"/>
            </a:xfrm>
            <a:custGeom>
              <a:rect b="b" l="l" r="r" t="t"/>
              <a:pathLst>
                <a:path extrusionOk="0" h="24780" w="24779">
                  <a:moveTo>
                    <a:pt x="3407" y="18554"/>
                  </a:moveTo>
                  <a:cubicBezTo>
                    <a:pt x="6814" y="23529"/>
                    <a:pt x="13603" y="24779"/>
                    <a:pt x="18554" y="21372"/>
                  </a:cubicBezTo>
                  <a:cubicBezTo>
                    <a:pt x="23529" y="17966"/>
                    <a:pt x="24779" y="11177"/>
                    <a:pt x="21372" y="6226"/>
                  </a:cubicBezTo>
                  <a:cubicBezTo>
                    <a:pt x="17966" y="1251"/>
                    <a:pt x="11177" y="1"/>
                    <a:pt x="6226" y="3407"/>
                  </a:cubicBezTo>
                  <a:cubicBezTo>
                    <a:pt x="1251" y="6814"/>
                    <a:pt x="1" y="13603"/>
                    <a:pt x="3407" y="18554"/>
                  </a:cubicBezTo>
                  <a:close/>
                  <a:moveTo>
                    <a:pt x="3407" y="18554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5"/>
            <p:cNvSpPr/>
            <p:nvPr/>
          </p:nvSpPr>
          <p:spPr>
            <a:xfrm>
              <a:off x="3476675" y="746050"/>
              <a:ext cx="620100" cy="619500"/>
            </a:xfrm>
            <a:custGeom>
              <a:rect b="b" l="l" r="r" t="t"/>
              <a:pathLst>
                <a:path extrusionOk="0" h="24780" w="24804">
                  <a:moveTo>
                    <a:pt x="3431" y="18554"/>
                  </a:moveTo>
                  <a:cubicBezTo>
                    <a:pt x="6814" y="23529"/>
                    <a:pt x="13603" y="24779"/>
                    <a:pt x="18578" y="21372"/>
                  </a:cubicBezTo>
                  <a:cubicBezTo>
                    <a:pt x="23529" y="17966"/>
                    <a:pt x="24803" y="11177"/>
                    <a:pt x="21396" y="6226"/>
                  </a:cubicBezTo>
                  <a:cubicBezTo>
                    <a:pt x="17965" y="1251"/>
                    <a:pt x="11201" y="1"/>
                    <a:pt x="6225" y="3407"/>
                  </a:cubicBezTo>
                  <a:cubicBezTo>
                    <a:pt x="1275" y="6814"/>
                    <a:pt x="0" y="13603"/>
                    <a:pt x="3431" y="18554"/>
                  </a:cubicBezTo>
                  <a:close/>
                  <a:moveTo>
                    <a:pt x="3431" y="18554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5"/>
            <p:cNvSpPr/>
            <p:nvPr/>
          </p:nvSpPr>
          <p:spPr>
            <a:xfrm>
              <a:off x="2716900" y="2538250"/>
              <a:ext cx="2227250" cy="699150"/>
            </a:xfrm>
            <a:custGeom>
              <a:rect b="b" l="l" r="r" t="t"/>
              <a:pathLst>
                <a:path extrusionOk="0" h="27966" w="89090">
                  <a:moveTo>
                    <a:pt x="0" y="27965"/>
                  </a:moveTo>
                  <a:lnTo>
                    <a:pt x="89090" y="27965"/>
                  </a:lnTo>
                  <a:cubicBezTo>
                    <a:pt x="89090" y="27426"/>
                    <a:pt x="88992" y="24559"/>
                    <a:pt x="88943" y="24044"/>
                  </a:cubicBezTo>
                  <a:cubicBezTo>
                    <a:pt x="87521" y="9167"/>
                    <a:pt x="66076" y="1"/>
                    <a:pt x="44508" y="246"/>
                  </a:cubicBezTo>
                  <a:cubicBezTo>
                    <a:pt x="22916" y="1"/>
                    <a:pt x="1471" y="9167"/>
                    <a:pt x="49" y="24044"/>
                  </a:cubicBezTo>
                  <a:cubicBezTo>
                    <a:pt x="0" y="24559"/>
                    <a:pt x="0" y="27426"/>
                    <a:pt x="0" y="27965"/>
                  </a:cubicBezTo>
                  <a:close/>
                  <a:moveTo>
                    <a:pt x="0" y="27965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5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4068" y="0"/>
                  </a:moveTo>
                  <a:cubicBezTo>
                    <a:pt x="6323" y="0"/>
                    <a:pt x="0" y="6323"/>
                    <a:pt x="0" y="14068"/>
                  </a:cubicBezTo>
                  <a:lnTo>
                    <a:pt x="0" y="86418"/>
                  </a:lnTo>
                  <a:cubicBezTo>
                    <a:pt x="0" y="88673"/>
                    <a:pt x="1838" y="90511"/>
                    <a:pt x="4093" y="90511"/>
                  </a:cubicBezTo>
                  <a:cubicBezTo>
                    <a:pt x="6348" y="90511"/>
                    <a:pt x="8161" y="88673"/>
                    <a:pt x="8161" y="86418"/>
                  </a:cubicBezTo>
                  <a:lnTo>
                    <a:pt x="8161" y="14068"/>
                  </a:lnTo>
                  <a:cubicBezTo>
                    <a:pt x="8161" y="10808"/>
                    <a:pt x="10808" y="8161"/>
                    <a:pt x="14068" y="8161"/>
                  </a:cubicBezTo>
                  <a:lnTo>
                    <a:pt x="195065" y="8161"/>
                  </a:lnTo>
                  <a:cubicBezTo>
                    <a:pt x="198325" y="8161"/>
                    <a:pt x="200972" y="10808"/>
                    <a:pt x="200972" y="14068"/>
                  </a:cubicBezTo>
                  <a:lnTo>
                    <a:pt x="200972" y="195065"/>
                  </a:lnTo>
                  <a:cubicBezTo>
                    <a:pt x="200972" y="198325"/>
                    <a:pt x="198325" y="200972"/>
                    <a:pt x="195065" y="200972"/>
                  </a:cubicBezTo>
                  <a:lnTo>
                    <a:pt x="14068" y="200972"/>
                  </a:lnTo>
                  <a:cubicBezTo>
                    <a:pt x="10808" y="200972"/>
                    <a:pt x="8161" y="198325"/>
                    <a:pt x="8161" y="195065"/>
                  </a:cubicBezTo>
                  <a:lnTo>
                    <a:pt x="8161" y="121809"/>
                  </a:lnTo>
                  <a:cubicBezTo>
                    <a:pt x="8161" y="119554"/>
                    <a:pt x="6348" y="117740"/>
                    <a:pt x="4093" y="117740"/>
                  </a:cubicBezTo>
                  <a:cubicBezTo>
                    <a:pt x="1838" y="117740"/>
                    <a:pt x="0" y="119554"/>
                    <a:pt x="0" y="121809"/>
                  </a:cubicBezTo>
                  <a:lnTo>
                    <a:pt x="0" y="195065"/>
                  </a:lnTo>
                  <a:cubicBezTo>
                    <a:pt x="0" y="202835"/>
                    <a:pt x="6323" y="209133"/>
                    <a:pt x="14068" y="209133"/>
                  </a:cubicBezTo>
                  <a:lnTo>
                    <a:pt x="195065" y="209133"/>
                  </a:lnTo>
                  <a:cubicBezTo>
                    <a:pt x="202835" y="209133"/>
                    <a:pt x="209133" y="202835"/>
                    <a:pt x="209133" y="195065"/>
                  </a:cubicBezTo>
                  <a:lnTo>
                    <a:pt x="209133" y="14068"/>
                  </a:lnTo>
                  <a:cubicBezTo>
                    <a:pt x="209133" y="6323"/>
                    <a:pt x="202835" y="0"/>
                    <a:pt x="19506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5"/>
            <p:cNvSpPr/>
            <p:nvPr/>
          </p:nvSpPr>
          <p:spPr>
            <a:xfrm>
              <a:off x="1688750" y="1636350"/>
              <a:ext cx="4278025" cy="3368750"/>
            </a:xfrm>
            <a:custGeom>
              <a:rect b="b" l="l" r="r" t="t"/>
              <a:pathLst>
                <a:path extrusionOk="0" h="134750" w="171121">
                  <a:moveTo>
                    <a:pt x="88085" y="40415"/>
                  </a:moveTo>
                  <a:cubicBezTo>
                    <a:pt x="91909" y="40489"/>
                    <a:pt x="95609" y="40881"/>
                    <a:pt x="99090" y="41518"/>
                  </a:cubicBezTo>
                  <a:lnTo>
                    <a:pt x="99090" y="48576"/>
                  </a:lnTo>
                  <a:cubicBezTo>
                    <a:pt x="99090" y="50831"/>
                    <a:pt x="100928" y="52645"/>
                    <a:pt x="103183" y="52645"/>
                  </a:cubicBezTo>
                  <a:cubicBezTo>
                    <a:pt x="105437" y="52645"/>
                    <a:pt x="107251" y="50831"/>
                    <a:pt x="107251" y="48576"/>
                  </a:cubicBezTo>
                  <a:lnTo>
                    <a:pt x="107251" y="43601"/>
                  </a:lnTo>
                  <a:cubicBezTo>
                    <a:pt x="117667" y="47081"/>
                    <a:pt x="124971" y="53086"/>
                    <a:pt x="125951" y="59948"/>
                  </a:cubicBezTo>
                  <a:lnTo>
                    <a:pt x="45317" y="59948"/>
                  </a:lnTo>
                  <a:cubicBezTo>
                    <a:pt x="46224" y="53674"/>
                    <a:pt x="52180" y="48086"/>
                    <a:pt x="61640" y="44459"/>
                  </a:cubicBezTo>
                  <a:lnTo>
                    <a:pt x="61640" y="48576"/>
                  </a:lnTo>
                  <a:cubicBezTo>
                    <a:pt x="61640" y="50831"/>
                    <a:pt x="63478" y="52645"/>
                    <a:pt x="65733" y="52645"/>
                  </a:cubicBezTo>
                  <a:cubicBezTo>
                    <a:pt x="67988" y="52645"/>
                    <a:pt x="69802" y="50831"/>
                    <a:pt x="69802" y="48576"/>
                  </a:cubicBezTo>
                  <a:lnTo>
                    <a:pt x="69802" y="42008"/>
                  </a:lnTo>
                  <a:cubicBezTo>
                    <a:pt x="73086" y="41297"/>
                    <a:pt x="76493" y="40807"/>
                    <a:pt x="79924" y="40562"/>
                  </a:cubicBezTo>
                  <a:lnTo>
                    <a:pt x="79924" y="42204"/>
                  </a:lnTo>
                  <a:cubicBezTo>
                    <a:pt x="79924" y="44459"/>
                    <a:pt x="81762" y="46273"/>
                    <a:pt x="84017" y="46273"/>
                  </a:cubicBezTo>
                  <a:cubicBezTo>
                    <a:pt x="86272" y="46273"/>
                    <a:pt x="88085" y="44459"/>
                    <a:pt x="88085" y="42204"/>
                  </a:cubicBezTo>
                  <a:lnTo>
                    <a:pt x="88085" y="40415"/>
                  </a:lnTo>
                  <a:close/>
                  <a:moveTo>
                    <a:pt x="160754" y="8161"/>
                  </a:moveTo>
                  <a:cubicBezTo>
                    <a:pt x="161955" y="8161"/>
                    <a:pt x="162959" y="9191"/>
                    <a:pt x="162959" y="10367"/>
                  </a:cubicBezTo>
                  <a:lnTo>
                    <a:pt x="162959" y="59948"/>
                  </a:lnTo>
                  <a:lnTo>
                    <a:pt x="134162" y="59948"/>
                  </a:lnTo>
                  <a:cubicBezTo>
                    <a:pt x="134162" y="59850"/>
                    <a:pt x="134137" y="59777"/>
                    <a:pt x="134137" y="59728"/>
                  </a:cubicBezTo>
                  <a:cubicBezTo>
                    <a:pt x="132887" y="46714"/>
                    <a:pt x="119947" y="38111"/>
                    <a:pt x="104555" y="34386"/>
                  </a:cubicBezTo>
                  <a:cubicBezTo>
                    <a:pt x="104261" y="34263"/>
                    <a:pt x="103967" y="34190"/>
                    <a:pt x="103648" y="34165"/>
                  </a:cubicBezTo>
                  <a:cubicBezTo>
                    <a:pt x="98060" y="32891"/>
                    <a:pt x="92178" y="32229"/>
                    <a:pt x="86443" y="32229"/>
                  </a:cubicBezTo>
                  <a:lnTo>
                    <a:pt x="83992" y="32229"/>
                  </a:lnTo>
                  <a:cubicBezTo>
                    <a:pt x="77399" y="32303"/>
                    <a:pt x="70733" y="33209"/>
                    <a:pt x="64655" y="34876"/>
                  </a:cubicBezTo>
                  <a:cubicBezTo>
                    <a:pt x="64606" y="34901"/>
                    <a:pt x="64581" y="34901"/>
                    <a:pt x="64532" y="34925"/>
                  </a:cubicBezTo>
                  <a:lnTo>
                    <a:pt x="64508" y="34925"/>
                  </a:lnTo>
                  <a:cubicBezTo>
                    <a:pt x="48430" y="39410"/>
                    <a:pt x="38185" y="48674"/>
                    <a:pt x="37107" y="59752"/>
                  </a:cubicBezTo>
                  <a:cubicBezTo>
                    <a:pt x="37107" y="59826"/>
                    <a:pt x="37107" y="59875"/>
                    <a:pt x="37107" y="59948"/>
                  </a:cubicBezTo>
                  <a:lnTo>
                    <a:pt x="8162" y="59948"/>
                  </a:lnTo>
                  <a:lnTo>
                    <a:pt x="8162" y="10367"/>
                  </a:lnTo>
                  <a:cubicBezTo>
                    <a:pt x="8162" y="9191"/>
                    <a:pt x="9167" y="8161"/>
                    <a:pt x="10368" y="8161"/>
                  </a:cubicBezTo>
                  <a:close/>
                  <a:moveTo>
                    <a:pt x="162959" y="68110"/>
                  </a:moveTo>
                  <a:lnTo>
                    <a:pt x="162959" y="75536"/>
                  </a:lnTo>
                  <a:lnTo>
                    <a:pt x="8162" y="75536"/>
                  </a:lnTo>
                  <a:lnTo>
                    <a:pt x="8162" y="68110"/>
                  </a:lnTo>
                  <a:close/>
                  <a:moveTo>
                    <a:pt x="162959" y="83697"/>
                  </a:moveTo>
                  <a:lnTo>
                    <a:pt x="162959" y="124358"/>
                  </a:lnTo>
                  <a:cubicBezTo>
                    <a:pt x="162959" y="125558"/>
                    <a:pt x="161955" y="126588"/>
                    <a:pt x="160754" y="126588"/>
                  </a:cubicBezTo>
                  <a:lnTo>
                    <a:pt x="10368" y="126588"/>
                  </a:lnTo>
                  <a:cubicBezTo>
                    <a:pt x="9167" y="126588"/>
                    <a:pt x="8162" y="125558"/>
                    <a:pt x="8162" y="124358"/>
                  </a:cubicBezTo>
                  <a:lnTo>
                    <a:pt x="8162" y="83697"/>
                  </a:lnTo>
                  <a:close/>
                  <a:moveTo>
                    <a:pt x="10368" y="0"/>
                  </a:moveTo>
                  <a:cubicBezTo>
                    <a:pt x="4657" y="0"/>
                    <a:pt x="1" y="4657"/>
                    <a:pt x="1" y="10367"/>
                  </a:cubicBezTo>
                  <a:lnTo>
                    <a:pt x="1" y="124358"/>
                  </a:lnTo>
                  <a:cubicBezTo>
                    <a:pt x="1" y="130093"/>
                    <a:pt x="4657" y="134749"/>
                    <a:pt x="10368" y="134749"/>
                  </a:cubicBezTo>
                  <a:lnTo>
                    <a:pt x="160754" y="134749"/>
                  </a:lnTo>
                  <a:cubicBezTo>
                    <a:pt x="166464" y="134749"/>
                    <a:pt x="171121" y="130093"/>
                    <a:pt x="171121" y="124358"/>
                  </a:cubicBezTo>
                  <a:lnTo>
                    <a:pt x="171121" y="10367"/>
                  </a:lnTo>
                  <a:cubicBezTo>
                    <a:pt x="171121" y="4657"/>
                    <a:pt x="166464" y="0"/>
                    <a:pt x="16075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5"/>
            <p:cNvSpPr/>
            <p:nvPr/>
          </p:nvSpPr>
          <p:spPr>
            <a:xfrm>
              <a:off x="4591825" y="681525"/>
              <a:ext cx="812475" cy="748975"/>
            </a:xfrm>
            <a:custGeom>
              <a:rect b="b" l="l" r="r" t="t"/>
              <a:pathLst>
                <a:path extrusionOk="0" h="29959" w="32499">
                  <a:moveTo>
                    <a:pt x="16995" y="8153"/>
                  </a:moveTo>
                  <a:cubicBezTo>
                    <a:pt x="19173" y="8153"/>
                    <a:pt x="21321" y="9192"/>
                    <a:pt x="22646" y="11111"/>
                  </a:cubicBezTo>
                  <a:cubicBezTo>
                    <a:pt x="23676" y="12606"/>
                    <a:pt x="24068" y="14420"/>
                    <a:pt x="23725" y="16209"/>
                  </a:cubicBezTo>
                  <a:cubicBezTo>
                    <a:pt x="23406" y="17998"/>
                    <a:pt x="22377" y="19566"/>
                    <a:pt x="20882" y="20596"/>
                  </a:cubicBezTo>
                  <a:cubicBezTo>
                    <a:pt x="19741" y="21381"/>
                    <a:pt x="18415" y="21795"/>
                    <a:pt x="17056" y="21795"/>
                  </a:cubicBezTo>
                  <a:cubicBezTo>
                    <a:pt x="16634" y="21795"/>
                    <a:pt x="16208" y="21755"/>
                    <a:pt x="15784" y="21674"/>
                  </a:cubicBezTo>
                  <a:cubicBezTo>
                    <a:pt x="13995" y="21355"/>
                    <a:pt x="12426" y="20326"/>
                    <a:pt x="11397" y="18831"/>
                  </a:cubicBezTo>
                  <a:cubicBezTo>
                    <a:pt x="9265" y="15743"/>
                    <a:pt x="10073" y="11478"/>
                    <a:pt x="13161" y="9346"/>
                  </a:cubicBezTo>
                  <a:cubicBezTo>
                    <a:pt x="14331" y="8539"/>
                    <a:pt x="15669" y="8153"/>
                    <a:pt x="16995" y="8153"/>
                  </a:cubicBezTo>
                  <a:close/>
                  <a:moveTo>
                    <a:pt x="17012" y="1"/>
                  </a:moveTo>
                  <a:cubicBezTo>
                    <a:pt x="14086" y="1"/>
                    <a:pt x="11127" y="852"/>
                    <a:pt x="8529" y="2631"/>
                  </a:cubicBezTo>
                  <a:cubicBezTo>
                    <a:pt x="1740" y="7312"/>
                    <a:pt x="0" y="16650"/>
                    <a:pt x="4681" y="23463"/>
                  </a:cubicBezTo>
                  <a:cubicBezTo>
                    <a:pt x="6936" y="26747"/>
                    <a:pt x="10367" y="28978"/>
                    <a:pt x="14313" y="29713"/>
                  </a:cubicBezTo>
                  <a:cubicBezTo>
                    <a:pt x="15220" y="29885"/>
                    <a:pt x="16151" y="29958"/>
                    <a:pt x="17058" y="29958"/>
                  </a:cubicBezTo>
                  <a:cubicBezTo>
                    <a:pt x="20048" y="29958"/>
                    <a:pt x="22989" y="29051"/>
                    <a:pt x="25489" y="27311"/>
                  </a:cubicBezTo>
                  <a:cubicBezTo>
                    <a:pt x="28798" y="25056"/>
                    <a:pt x="31028" y="21650"/>
                    <a:pt x="31764" y="17704"/>
                  </a:cubicBezTo>
                  <a:cubicBezTo>
                    <a:pt x="32499" y="13782"/>
                    <a:pt x="31641" y="9787"/>
                    <a:pt x="29362" y="6479"/>
                  </a:cubicBezTo>
                  <a:cubicBezTo>
                    <a:pt x="26474" y="2269"/>
                    <a:pt x="21787" y="1"/>
                    <a:pt x="1701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5"/>
            <p:cNvSpPr/>
            <p:nvPr/>
          </p:nvSpPr>
          <p:spPr>
            <a:xfrm>
              <a:off x="3400075" y="681525"/>
              <a:ext cx="812500" cy="748975"/>
            </a:xfrm>
            <a:custGeom>
              <a:rect b="b" l="l" r="r" t="t"/>
              <a:pathLst>
                <a:path extrusionOk="0" h="29959" w="32500">
                  <a:moveTo>
                    <a:pt x="15441" y="8145"/>
                  </a:moveTo>
                  <a:cubicBezTo>
                    <a:pt x="17622" y="8145"/>
                    <a:pt x="19755" y="9199"/>
                    <a:pt x="21078" y="11111"/>
                  </a:cubicBezTo>
                  <a:cubicBezTo>
                    <a:pt x="23210" y="14199"/>
                    <a:pt x="22426" y="18463"/>
                    <a:pt x="19338" y="20596"/>
                  </a:cubicBezTo>
                  <a:cubicBezTo>
                    <a:pt x="18179" y="21381"/>
                    <a:pt x="16848" y="21795"/>
                    <a:pt x="15488" y="21795"/>
                  </a:cubicBezTo>
                  <a:cubicBezTo>
                    <a:pt x="15065" y="21795"/>
                    <a:pt x="14640" y="21755"/>
                    <a:pt x="14216" y="21674"/>
                  </a:cubicBezTo>
                  <a:cubicBezTo>
                    <a:pt x="12427" y="21355"/>
                    <a:pt x="10883" y="20326"/>
                    <a:pt x="9853" y="18831"/>
                  </a:cubicBezTo>
                  <a:cubicBezTo>
                    <a:pt x="8824" y="17336"/>
                    <a:pt x="8432" y="15522"/>
                    <a:pt x="8750" y="13733"/>
                  </a:cubicBezTo>
                  <a:cubicBezTo>
                    <a:pt x="9093" y="11944"/>
                    <a:pt x="10098" y="10376"/>
                    <a:pt x="11618" y="9346"/>
                  </a:cubicBezTo>
                  <a:cubicBezTo>
                    <a:pt x="12794" y="8537"/>
                    <a:pt x="14118" y="8145"/>
                    <a:pt x="15441" y="8145"/>
                  </a:cubicBezTo>
                  <a:close/>
                  <a:moveTo>
                    <a:pt x="15440" y="1"/>
                  </a:moveTo>
                  <a:cubicBezTo>
                    <a:pt x="12516" y="1"/>
                    <a:pt x="9565" y="852"/>
                    <a:pt x="6986" y="2631"/>
                  </a:cubicBezTo>
                  <a:cubicBezTo>
                    <a:pt x="3677" y="4886"/>
                    <a:pt x="1447" y="8317"/>
                    <a:pt x="736" y="12263"/>
                  </a:cubicBezTo>
                  <a:cubicBezTo>
                    <a:pt x="1" y="16184"/>
                    <a:pt x="858" y="20155"/>
                    <a:pt x="3113" y="23463"/>
                  </a:cubicBezTo>
                  <a:cubicBezTo>
                    <a:pt x="5393" y="26747"/>
                    <a:pt x="8799" y="28978"/>
                    <a:pt x="12721" y="29713"/>
                  </a:cubicBezTo>
                  <a:cubicBezTo>
                    <a:pt x="13652" y="29885"/>
                    <a:pt x="14583" y="29958"/>
                    <a:pt x="15490" y="29958"/>
                  </a:cubicBezTo>
                  <a:cubicBezTo>
                    <a:pt x="18505" y="29958"/>
                    <a:pt x="21421" y="29051"/>
                    <a:pt x="23946" y="27311"/>
                  </a:cubicBezTo>
                  <a:cubicBezTo>
                    <a:pt x="30759" y="22654"/>
                    <a:pt x="32499" y="13292"/>
                    <a:pt x="27818" y="6479"/>
                  </a:cubicBezTo>
                  <a:cubicBezTo>
                    <a:pt x="24915" y="2269"/>
                    <a:pt x="20213" y="1"/>
                    <a:pt x="1544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5"/>
            <p:cNvSpPr/>
            <p:nvPr/>
          </p:nvSpPr>
          <p:spPr>
            <a:xfrm>
              <a:off x="2130525" y="681525"/>
              <a:ext cx="811875" cy="748975"/>
            </a:xfrm>
            <a:custGeom>
              <a:rect b="b" l="l" r="r" t="t"/>
              <a:pathLst>
                <a:path extrusionOk="0" h="29959" w="32475">
                  <a:moveTo>
                    <a:pt x="16996" y="8153"/>
                  </a:moveTo>
                  <a:cubicBezTo>
                    <a:pt x="19173" y="8153"/>
                    <a:pt x="21322" y="9192"/>
                    <a:pt x="22647" y="11111"/>
                  </a:cubicBezTo>
                  <a:cubicBezTo>
                    <a:pt x="23676" y="12606"/>
                    <a:pt x="24068" y="14420"/>
                    <a:pt x="23725" y="16209"/>
                  </a:cubicBezTo>
                  <a:cubicBezTo>
                    <a:pt x="23382" y="17998"/>
                    <a:pt x="22377" y="19566"/>
                    <a:pt x="20882" y="20596"/>
                  </a:cubicBezTo>
                  <a:cubicBezTo>
                    <a:pt x="19741" y="21381"/>
                    <a:pt x="18415" y="21795"/>
                    <a:pt x="17056" y="21795"/>
                  </a:cubicBezTo>
                  <a:cubicBezTo>
                    <a:pt x="16634" y="21795"/>
                    <a:pt x="16208" y="21755"/>
                    <a:pt x="15784" y="21674"/>
                  </a:cubicBezTo>
                  <a:cubicBezTo>
                    <a:pt x="13995" y="21355"/>
                    <a:pt x="12426" y="20326"/>
                    <a:pt x="11397" y="18831"/>
                  </a:cubicBezTo>
                  <a:cubicBezTo>
                    <a:pt x="9265" y="15743"/>
                    <a:pt x="10074" y="11478"/>
                    <a:pt x="13162" y="9346"/>
                  </a:cubicBezTo>
                  <a:cubicBezTo>
                    <a:pt x="14331" y="8539"/>
                    <a:pt x="15669" y="8153"/>
                    <a:pt x="16996" y="8153"/>
                  </a:cubicBezTo>
                  <a:close/>
                  <a:moveTo>
                    <a:pt x="17001" y="1"/>
                  </a:moveTo>
                  <a:cubicBezTo>
                    <a:pt x="14075" y="1"/>
                    <a:pt x="11118" y="852"/>
                    <a:pt x="8530" y="2631"/>
                  </a:cubicBezTo>
                  <a:cubicBezTo>
                    <a:pt x="1741" y="7312"/>
                    <a:pt x="0" y="16650"/>
                    <a:pt x="4657" y="23463"/>
                  </a:cubicBezTo>
                  <a:cubicBezTo>
                    <a:pt x="6936" y="26747"/>
                    <a:pt x="10368" y="28978"/>
                    <a:pt x="14314" y="29713"/>
                  </a:cubicBezTo>
                  <a:cubicBezTo>
                    <a:pt x="15220" y="29885"/>
                    <a:pt x="16152" y="29958"/>
                    <a:pt x="17059" y="29958"/>
                  </a:cubicBezTo>
                  <a:cubicBezTo>
                    <a:pt x="20049" y="29958"/>
                    <a:pt x="22990" y="29051"/>
                    <a:pt x="25490" y="27311"/>
                  </a:cubicBezTo>
                  <a:cubicBezTo>
                    <a:pt x="28798" y="25056"/>
                    <a:pt x="31029" y="21650"/>
                    <a:pt x="31739" y="17704"/>
                  </a:cubicBezTo>
                  <a:cubicBezTo>
                    <a:pt x="32475" y="13782"/>
                    <a:pt x="31641" y="9787"/>
                    <a:pt x="29362" y="6479"/>
                  </a:cubicBezTo>
                  <a:cubicBezTo>
                    <a:pt x="26475" y="2269"/>
                    <a:pt x="21778" y="1"/>
                    <a:pt x="1700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5"/>
            <p:cNvSpPr/>
            <p:nvPr/>
          </p:nvSpPr>
          <p:spPr>
            <a:xfrm>
              <a:off x="1190625" y="2748425"/>
              <a:ext cx="204050" cy="205900"/>
            </a:xfrm>
            <a:custGeom>
              <a:rect b="b" l="l" r="r" t="t"/>
              <a:pathLst>
                <a:path extrusionOk="0" h="8236" w="8162">
                  <a:moveTo>
                    <a:pt x="4093" y="0"/>
                  </a:moveTo>
                  <a:cubicBezTo>
                    <a:pt x="1838" y="0"/>
                    <a:pt x="0" y="1839"/>
                    <a:pt x="0" y="4093"/>
                  </a:cubicBezTo>
                  <a:lnTo>
                    <a:pt x="0" y="4142"/>
                  </a:lnTo>
                  <a:cubicBezTo>
                    <a:pt x="0" y="6397"/>
                    <a:pt x="1838" y="8235"/>
                    <a:pt x="4093" y="8235"/>
                  </a:cubicBezTo>
                  <a:cubicBezTo>
                    <a:pt x="6348" y="8235"/>
                    <a:pt x="8161" y="6397"/>
                    <a:pt x="8161" y="4142"/>
                  </a:cubicBezTo>
                  <a:lnTo>
                    <a:pt x="8161" y="4093"/>
                  </a:lnTo>
                  <a:cubicBezTo>
                    <a:pt x="8161" y="1839"/>
                    <a:pt x="6348" y="0"/>
                    <a:pt x="409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" name="Google Shape;894;p35"/>
          <p:cNvGrpSpPr/>
          <p:nvPr/>
        </p:nvGrpSpPr>
        <p:grpSpPr>
          <a:xfrm>
            <a:off x="5206324" y="2377055"/>
            <a:ext cx="425805" cy="452252"/>
            <a:chOff x="1343800" y="238125"/>
            <a:chExt cx="4922600" cy="5228350"/>
          </a:xfrm>
        </p:grpSpPr>
        <p:sp>
          <p:nvSpPr>
            <p:cNvPr id="895" name="Google Shape;895;p35"/>
            <p:cNvSpPr/>
            <p:nvPr/>
          </p:nvSpPr>
          <p:spPr>
            <a:xfrm>
              <a:off x="1447950" y="1510125"/>
              <a:ext cx="4714300" cy="622550"/>
            </a:xfrm>
            <a:custGeom>
              <a:rect b="b" l="l" r="r" t="t"/>
              <a:pathLst>
                <a:path extrusionOk="0" h="24902" w="188572">
                  <a:moveTo>
                    <a:pt x="1" y="24901"/>
                  </a:moveTo>
                  <a:lnTo>
                    <a:pt x="188571" y="24901"/>
                  </a:lnTo>
                  <a:lnTo>
                    <a:pt x="188571" y="9681"/>
                  </a:lnTo>
                  <a:cubicBezTo>
                    <a:pt x="188571" y="4363"/>
                    <a:pt x="184209" y="0"/>
                    <a:pt x="178866" y="0"/>
                  </a:cubicBezTo>
                  <a:lnTo>
                    <a:pt x="9706" y="0"/>
                  </a:lnTo>
                  <a:cubicBezTo>
                    <a:pt x="4363" y="0"/>
                    <a:pt x="1" y="4363"/>
                    <a:pt x="1" y="9681"/>
                  </a:cubicBezTo>
                  <a:close/>
                  <a:moveTo>
                    <a:pt x="1" y="2490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5"/>
            <p:cNvSpPr/>
            <p:nvPr/>
          </p:nvSpPr>
          <p:spPr>
            <a:xfrm>
              <a:off x="1447950" y="4388675"/>
              <a:ext cx="4714300" cy="973625"/>
            </a:xfrm>
            <a:custGeom>
              <a:rect b="b" l="l" r="r" t="t"/>
              <a:pathLst>
                <a:path extrusionOk="0" h="38945" w="188572">
                  <a:moveTo>
                    <a:pt x="166685" y="38945"/>
                  </a:moveTo>
                  <a:cubicBezTo>
                    <a:pt x="178719" y="38945"/>
                    <a:pt x="188571" y="29117"/>
                    <a:pt x="188571" y="17083"/>
                  </a:cubicBezTo>
                  <a:lnTo>
                    <a:pt x="188571" y="0"/>
                  </a:lnTo>
                  <a:lnTo>
                    <a:pt x="1" y="0"/>
                  </a:lnTo>
                  <a:lnTo>
                    <a:pt x="1" y="17083"/>
                  </a:lnTo>
                  <a:cubicBezTo>
                    <a:pt x="1" y="29117"/>
                    <a:pt x="9853" y="38945"/>
                    <a:pt x="21887" y="38945"/>
                  </a:cubicBezTo>
                  <a:close/>
                  <a:moveTo>
                    <a:pt x="166685" y="38945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5"/>
            <p:cNvSpPr/>
            <p:nvPr/>
          </p:nvSpPr>
          <p:spPr>
            <a:xfrm>
              <a:off x="1447950" y="2132650"/>
              <a:ext cx="4714300" cy="2256050"/>
            </a:xfrm>
            <a:custGeom>
              <a:rect b="b" l="l" r="r" t="t"/>
              <a:pathLst>
                <a:path extrusionOk="0" h="90242" w="188572">
                  <a:moveTo>
                    <a:pt x="1" y="0"/>
                  </a:moveTo>
                  <a:lnTo>
                    <a:pt x="188571" y="0"/>
                  </a:lnTo>
                  <a:lnTo>
                    <a:pt x="188571" y="90241"/>
                  </a:lnTo>
                  <a:lnTo>
                    <a:pt x="1" y="90241"/>
                  </a:lnTo>
                  <a:close/>
                  <a:moveTo>
                    <a:pt x="1" y="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5"/>
            <p:cNvSpPr/>
            <p:nvPr/>
          </p:nvSpPr>
          <p:spPr>
            <a:xfrm>
              <a:off x="1756775" y="1011975"/>
              <a:ext cx="4162825" cy="498175"/>
            </a:xfrm>
            <a:custGeom>
              <a:rect b="b" l="l" r="r" t="t"/>
              <a:pathLst>
                <a:path extrusionOk="0" h="19927" w="166513">
                  <a:moveTo>
                    <a:pt x="0" y="19926"/>
                  </a:moveTo>
                  <a:lnTo>
                    <a:pt x="166513" y="19926"/>
                  </a:lnTo>
                  <a:lnTo>
                    <a:pt x="166513" y="1"/>
                  </a:lnTo>
                  <a:lnTo>
                    <a:pt x="0" y="1"/>
                  </a:lnTo>
                  <a:close/>
                  <a:moveTo>
                    <a:pt x="0" y="19926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5"/>
            <p:cNvSpPr/>
            <p:nvPr/>
          </p:nvSpPr>
          <p:spPr>
            <a:xfrm>
              <a:off x="1482875" y="342275"/>
              <a:ext cx="4679375" cy="669725"/>
            </a:xfrm>
            <a:custGeom>
              <a:rect b="b" l="l" r="r" t="t"/>
              <a:pathLst>
                <a:path extrusionOk="0" h="26789" w="187175">
                  <a:moveTo>
                    <a:pt x="13382" y="26789"/>
                  </a:moveTo>
                  <a:lnTo>
                    <a:pt x="173768" y="26789"/>
                  </a:lnTo>
                  <a:cubicBezTo>
                    <a:pt x="181121" y="26789"/>
                    <a:pt x="187174" y="20759"/>
                    <a:pt x="187174" y="13407"/>
                  </a:cubicBezTo>
                  <a:cubicBezTo>
                    <a:pt x="187174" y="6030"/>
                    <a:pt x="181121" y="0"/>
                    <a:pt x="173768" y="0"/>
                  </a:cubicBezTo>
                  <a:lnTo>
                    <a:pt x="13382" y="0"/>
                  </a:lnTo>
                  <a:cubicBezTo>
                    <a:pt x="6030" y="0"/>
                    <a:pt x="1" y="6030"/>
                    <a:pt x="1" y="13407"/>
                  </a:cubicBezTo>
                  <a:cubicBezTo>
                    <a:pt x="1" y="20759"/>
                    <a:pt x="6030" y="26789"/>
                    <a:pt x="13382" y="26789"/>
                  </a:cubicBezTo>
                  <a:close/>
                  <a:moveTo>
                    <a:pt x="13382" y="26789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5"/>
            <p:cNvSpPr/>
            <p:nvPr/>
          </p:nvSpPr>
          <p:spPr>
            <a:xfrm>
              <a:off x="3034275" y="2546850"/>
              <a:ext cx="1403150" cy="1374350"/>
            </a:xfrm>
            <a:custGeom>
              <a:rect b="b" l="l" r="r" t="t"/>
              <a:pathLst>
                <a:path extrusionOk="0" h="54974" w="56126">
                  <a:moveTo>
                    <a:pt x="6398" y="6642"/>
                  </a:moveTo>
                  <a:cubicBezTo>
                    <a:pt x="1" y="13284"/>
                    <a:pt x="1300" y="24876"/>
                    <a:pt x="9265" y="32548"/>
                  </a:cubicBezTo>
                  <a:cubicBezTo>
                    <a:pt x="11912" y="35072"/>
                    <a:pt x="14927" y="36861"/>
                    <a:pt x="18039" y="37891"/>
                  </a:cubicBezTo>
                  <a:cubicBezTo>
                    <a:pt x="19191" y="40954"/>
                    <a:pt x="21078" y="43920"/>
                    <a:pt x="23725" y="46444"/>
                  </a:cubicBezTo>
                  <a:cubicBezTo>
                    <a:pt x="31691" y="54115"/>
                    <a:pt x="43332" y="54973"/>
                    <a:pt x="49729" y="48331"/>
                  </a:cubicBezTo>
                  <a:cubicBezTo>
                    <a:pt x="56126" y="41689"/>
                    <a:pt x="54827" y="30097"/>
                    <a:pt x="46837" y="22426"/>
                  </a:cubicBezTo>
                  <a:cubicBezTo>
                    <a:pt x="44215" y="19901"/>
                    <a:pt x="41176" y="18112"/>
                    <a:pt x="38088" y="17083"/>
                  </a:cubicBezTo>
                  <a:cubicBezTo>
                    <a:pt x="36936" y="14019"/>
                    <a:pt x="35024" y="11054"/>
                    <a:pt x="32401" y="8529"/>
                  </a:cubicBezTo>
                  <a:cubicBezTo>
                    <a:pt x="24412" y="858"/>
                    <a:pt x="12770" y="0"/>
                    <a:pt x="6398" y="6642"/>
                  </a:cubicBezTo>
                  <a:close/>
                  <a:moveTo>
                    <a:pt x="6398" y="6642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5"/>
            <p:cNvSpPr/>
            <p:nvPr/>
          </p:nvSpPr>
          <p:spPr>
            <a:xfrm>
              <a:off x="1343800" y="238125"/>
              <a:ext cx="4922600" cy="5228350"/>
            </a:xfrm>
            <a:custGeom>
              <a:rect b="b" l="l" r="r" t="t"/>
              <a:pathLst>
                <a:path extrusionOk="0" h="209134" w="196904">
                  <a:moveTo>
                    <a:pt x="179331" y="8333"/>
                  </a:moveTo>
                  <a:cubicBezTo>
                    <a:pt x="184429" y="8333"/>
                    <a:pt x="188571" y="12475"/>
                    <a:pt x="188571" y="17573"/>
                  </a:cubicBezTo>
                  <a:cubicBezTo>
                    <a:pt x="188571" y="22646"/>
                    <a:pt x="184429" y="26788"/>
                    <a:pt x="179331" y="26788"/>
                  </a:cubicBezTo>
                  <a:lnTo>
                    <a:pt x="18945" y="26788"/>
                  </a:lnTo>
                  <a:cubicBezTo>
                    <a:pt x="13872" y="26788"/>
                    <a:pt x="9730" y="22646"/>
                    <a:pt x="9730" y="17573"/>
                  </a:cubicBezTo>
                  <a:cubicBezTo>
                    <a:pt x="9730" y="12475"/>
                    <a:pt x="13872" y="8333"/>
                    <a:pt x="18945" y="8333"/>
                  </a:cubicBezTo>
                  <a:close/>
                  <a:moveTo>
                    <a:pt x="178865" y="35121"/>
                  </a:moveTo>
                  <a:lnTo>
                    <a:pt x="178865" y="46689"/>
                  </a:lnTo>
                  <a:lnTo>
                    <a:pt x="20710" y="46689"/>
                  </a:lnTo>
                  <a:lnTo>
                    <a:pt x="20710" y="35121"/>
                  </a:lnTo>
                  <a:close/>
                  <a:moveTo>
                    <a:pt x="183032" y="55047"/>
                  </a:moveTo>
                  <a:cubicBezTo>
                    <a:pt x="186071" y="55047"/>
                    <a:pt x="188546" y="57522"/>
                    <a:pt x="188546" y="60561"/>
                  </a:cubicBezTo>
                  <a:lnTo>
                    <a:pt x="188546" y="71615"/>
                  </a:lnTo>
                  <a:lnTo>
                    <a:pt x="8333" y="71615"/>
                  </a:lnTo>
                  <a:lnTo>
                    <a:pt x="8333" y="60561"/>
                  </a:lnTo>
                  <a:cubicBezTo>
                    <a:pt x="8333" y="57522"/>
                    <a:pt x="10809" y="55047"/>
                    <a:pt x="13872" y="55047"/>
                  </a:cubicBezTo>
                  <a:close/>
                  <a:moveTo>
                    <a:pt x="188571" y="79948"/>
                  </a:moveTo>
                  <a:lnTo>
                    <a:pt x="188571" y="161856"/>
                  </a:lnTo>
                  <a:lnTo>
                    <a:pt x="115044" y="161856"/>
                  </a:lnTo>
                  <a:cubicBezTo>
                    <a:pt x="112741" y="161856"/>
                    <a:pt x="110878" y="163719"/>
                    <a:pt x="110878" y="166022"/>
                  </a:cubicBezTo>
                  <a:cubicBezTo>
                    <a:pt x="110878" y="168326"/>
                    <a:pt x="112741" y="170189"/>
                    <a:pt x="115044" y="170189"/>
                  </a:cubicBezTo>
                  <a:lnTo>
                    <a:pt x="188571" y="170189"/>
                  </a:lnTo>
                  <a:lnTo>
                    <a:pt x="188571" y="183105"/>
                  </a:lnTo>
                  <a:cubicBezTo>
                    <a:pt x="188571" y="192860"/>
                    <a:pt x="180605" y="200800"/>
                    <a:pt x="170851" y="200800"/>
                  </a:cubicBezTo>
                  <a:lnTo>
                    <a:pt x="26053" y="200800"/>
                  </a:lnTo>
                  <a:cubicBezTo>
                    <a:pt x="16274" y="200800"/>
                    <a:pt x="8333" y="192860"/>
                    <a:pt x="8333" y="183105"/>
                  </a:cubicBezTo>
                  <a:lnTo>
                    <a:pt x="8333" y="170189"/>
                  </a:lnTo>
                  <a:lnTo>
                    <a:pt x="80757" y="170189"/>
                  </a:lnTo>
                  <a:cubicBezTo>
                    <a:pt x="83036" y="170189"/>
                    <a:pt x="84923" y="168326"/>
                    <a:pt x="84923" y="166022"/>
                  </a:cubicBezTo>
                  <a:cubicBezTo>
                    <a:pt x="84923" y="163719"/>
                    <a:pt x="83036" y="161856"/>
                    <a:pt x="80757" y="161856"/>
                  </a:cubicBezTo>
                  <a:lnTo>
                    <a:pt x="8333" y="161856"/>
                  </a:lnTo>
                  <a:lnTo>
                    <a:pt x="8333" y="79948"/>
                  </a:lnTo>
                  <a:close/>
                  <a:moveTo>
                    <a:pt x="18945" y="0"/>
                  </a:moveTo>
                  <a:cubicBezTo>
                    <a:pt x="9265" y="0"/>
                    <a:pt x="1397" y="7867"/>
                    <a:pt x="1397" y="17573"/>
                  </a:cubicBezTo>
                  <a:cubicBezTo>
                    <a:pt x="1397" y="24925"/>
                    <a:pt x="5931" y="31224"/>
                    <a:pt x="12353" y="33847"/>
                  </a:cubicBezTo>
                  <a:lnTo>
                    <a:pt x="12353" y="46787"/>
                  </a:lnTo>
                  <a:cubicBezTo>
                    <a:pt x="5417" y="47547"/>
                    <a:pt x="0" y="53429"/>
                    <a:pt x="0" y="60561"/>
                  </a:cubicBezTo>
                  <a:lnTo>
                    <a:pt x="0" y="183105"/>
                  </a:lnTo>
                  <a:cubicBezTo>
                    <a:pt x="0" y="197467"/>
                    <a:pt x="11691" y="209133"/>
                    <a:pt x="26053" y="209133"/>
                  </a:cubicBezTo>
                  <a:lnTo>
                    <a:pt x="170851" y="209133"/>
                  </a:lnTo>
                  <a:cubicBezTo>
                    <a:pt x="185213" y="209133"/>
                    <a:pt x="196904" y="197467"/>
                    <a:pt x="196904" y="183105"/>
                  </a:cubicBezTo>
                  <a:lnTo>
                    <a:pt x="196904" y="60561"/>
                  </a:lnTo>
                  <a:cubicBezTo>
                    <a:pt x="196904" y="54360"/>
                    <a:pt x="192811" y="49116"/>
                    <a:pt x="187198" y="47351"/>
                  </a:cubicBezTo>
                  <a:lnTo>
                    <a:pt x="187198" y="33258"/>
                  </a:lnTo>
                  <a:cubicBezTo>
                    <a:pt x="192933" y="30366"/>
                    <a:pt x="196904" y="24411"/>
                    <a:pt x="196904" y="17573"/>
                  </a:cubicBezTo>
                  <a:cubicBezTo>
                    <a:pt x="196904" y="7867"/>
                    <a:pt x="189012" y="0"/>
                    <a:pt x="17933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5"/>
            <p:cNvSpPr/>
            <p:nvPr/>
          </p:nvSpPr>
          <p:spPr>
            <a:xfrm>
              <a:off x="3699075" y="4284500"/>
              <a:ext cx="210200" cy="208350"/>
            </a:xfrm>
            <a:custGeom>
              <a:rect b="b" l="l" r="r" t="t"/>
              <a:pathLst>
                <a:path extrusionOk="0" h="8334" w="8408">
                  <a:moveTo>
                    <a:pt x="4167" y="1"/>
                  </a:moveTo>
                  <a:cubicBezTo>
                    <a:pt x="1864" y="1"/>
                    <a:pt x="1" y="1864"/>
                    <a:pt x="1" y="4167"/>
                  </a:cubicBezTo>
                  <a:cubicBezTo>
                    <a:pt x="1" y="6471"/>
                    <a:pt x="1864" y="8334"/>
                    <a:pt x="4167" y="8334"/>
                  </a:cubicBezTo>
                  <a:lnTo>
                    <a:pt x="4241" y="8334"/>
                  </a:lnTo>
                  <a:cubicBezTo>
                    <a:pt x="6545" y="8334"/>
                    <a:pt x="8407" y="6471"/>
                    <a:pt x="8407" y="4167"/>
                  </a:cubicBezTo>
                  <a:cubicBezTo>
                    <a:pt x="8407" y="1864"/>
                    <a:pt x="6545" y="1"/>
                    <a:pt x="424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5"/>
            <p:cNvSpPr/>
            <p:nvPr/>
          </p:nvSpPr>
          <p:spPr>
            <a:xfrm>
              <a:off x="2974850" y="2496950"/>
              <a:ext cx="1511000" cy="1473250"/>
            </a:xfrm>
            <a:custGeom>
              <a:rect b="b" l="l" r="r" t="t"/>
              <a:pathLst>
                <a:path extrusionOk="0" h="58930" w="60440">
                  <a:moveTo>
                    <a:pt x="19828" y="8344"/>
                  </a:moveTo>
                  <a:cubicBezTo>
                    <a:pt x="20171" y="8344"/>
                    <a:pt x="20514" y="8344"/>
                    <a:pt x="20882" y="8368"/>
                  </a:cubicBezTo>
                  <a:cubicBezTo>
                    <a:pt x="24803" y="8662"/>
                    <a:pt x="28725" y="10501"/>
                    <a:pt x="31886" y="13540"/>
                  </a:cubicBezTo>
                  <a:cubicBezTo>
                    <a:pt x="33970" y="15525"/>
                    <a:pt x="35587" y="17951"/>
                    <a:pt x="36543" y="20549"/>
                  </a:cubicBezTo>
                  <a:cubicBezTo>
                    <a:pt x="36984" y="21726"/>
                    <a:pt x="37940" y="22657"/>
                    <a:pt x="39166" y="23049"/>
                  </a:cubicBezTo>
                  <a:cubicBezTo>
                    <a:pt x="41763" y="23907"/>
                    <a:pt x="44239" y="25426"/>
                    <a:pt x="46322" y="27436"/>
                  </a:cubicBezTo>
                  <a:cubicBezTo>
                    <a:pt x="49851" y="30794"/>
                    <a:pt x="51910" y="35205"/>
                    <a:pt x="51984" y="39519"/>
                  </a:cubicBezTo>
                  <a:cubicBezTo>
                    <a:pt x="52033" y="41725"/>
                    <a:pt x="51567" y="44862"/>
                    <a:pt x="49092" y="47435"/>
                  </a:cubicBezTo>
                  <a:cubicBezTo>
                    <a:pt x="47016" y="49596"/>
                    <a:pt x="44140" y="50647"/>
                    <a:pt x="41035" y="50647"/>
                  </a:cubicBezTo>
                  <a:cubicBezTo>
                    <a:pt x="36991" y="50647"/>
                    <a:pt x="32558" y="48864"/>
                    <a:pt x="28994" y="45426"/>
                  </a:cubicBezTo>
                  <a:cubicBezTo>
                    <a:pt x="26887" y="43416"/>
                    <a:pt x="25269" y="40990"/>
                    <a:pt x="24313" y="38416"/>
                  </a:cubicBezTo>
                  <a:cubicBezTo>
                    <a:pt x="23872" y="37240"/>
                    <a:pt x="22916" y="36333"/>
                    <a:pt x="21715" y="35941"/>
                  </a:cubicBezTo>
                  <a:cubicBezTo>
                    <a:pt x="19117" y="35058"/>
                    <a:pt x="16617" y="33539"/>
                    <a:pt x="14534" y="31529"/>
                  </a:cubicBezTo>
                  <a:cubicBezTo>
                    <a:pt x="11373" y="28490"/>
                    <a:pt x="9412" y="24667"/>
                    <a:pt x="8971" y="20745"/>
                  </a:cubicBezTo>
                  <a:cubicBezTo>
                    <a:pt x="8554" y="17093"/>
                    <a:pt x="9559" y="13834"/>
                    <a:pt x="11789" y="11530"/>
                  </a:cubicBezTo>
                  <a:cubicBezTo>
                    <a:pt x="13774" y="9447"/>
                    <a:pt x="16593" y="8344"/>
                    <a:pt x="19828" y="8344"/>
                  </a:cubicBezTo>
                  <a:close/>
                  <a:moveTo>
                    <a:pt x="19808" y="0"/>
                  </a:moveTo>
                  <a:cubicBezTo>
                    <a:pt x="14299" y="0"/>
                    <a:pt x="9371" y="2001"/>
                    <a:pt x="5760" y="5746"/>
                  </a:cubicBezTo>
                  <a:cubicBezTo>
                    <a:pt x="1814" y="9863"/>
                    <a:pt x="1" y="15525"/>
                    <a:pt x="687" y="21652"/>
                  </a:cubicBezTo>
                  <a:cubicBezTo>
                    <a:pt x="1324" y="27510"/>
                    <a:pt x="4192" y="33171"/>
                    <a:pt x="8750" y="37558"/>
                  </a:cubicBezTo>
                  <a:cubicBezTo>
                    <a:pt x="11250" y="39936"/>
                    <a:pt x="14167" y="41847"/>
                    <a:pt x="17255" y="43146"/>
                  </a:cubicBezTo>
                  <a:cubicBezTo>
                    <a:pt x="18676" y="46210"/>
                    <a:pt x="20710" y="49028"/>
                    <a:pt x="23210" y="51430"/>
                  </a:cubicBezTo>
                  <a:cubicBezTo>
                    <a:pt x="28357" y="56406"/>
                    <a:pt x="34877" y="58930"/>
                    <a:pt x="41053" y="58930"/>
                  </a:cubicBezTo>
                  <a:cubicBezTo>
                    <a:pt x="46371" y="58930"/>
                    <a:pt x="51420" y="57043"/>
                    <a:pt x="55096" y="53219"/>
                  </a:cubicBezTo>
                  <a:cubicBezTo>
                    <a:pt x="58577" y="49617"/>
                    <a:pt x="60439" y="44690"/>
                    <a:pt x="60341" y="39372"/>
                  </a:cubicBezTo>
                  <a:cubicBezTo>
                    <a:pt x="60194" y="32853"/>
                    <a:pt x="57204" y="26309"/>
                    <a:pt x="52106" y="21407"/>
                  </a:cubicBezTo>
                  <a:cubicBezTo>
                    <a:pt x="49606" y="19005"/>
                    <a:pt x="46714" y="17093"/>
                    <a:pt x="43602" y="15819"/>
                  </a:cubicBezTo>
                  <a:cubicBezTo>
                    <a:pt x="42180" y="12755"/>
                    <a:pt x="40146" y="9912"/>
                    <a:pt x="37671" y="7511"/>
                  </a:cubicBezTo>
                  <a:cubicBezTo>
                    <a:pt x="33112" y="3148"/>
                    <a:pt x="27352" y="501"/>
                    <a:pt x="21470" y="60"/>
                  </a:cubicBezTo>
                  <a:cubicBezTo>
                    <a:pt x="20911" y="20"/>
                    <a:pt x="20356" y="0"/>
                    <a:pt x="1980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" name="Google Shape;904;p35"/>
          <p:cNvGrpSpPr/>
          <p:nvPr/>
        </p:nvGrpSpPr>
        <p:grpSpPr>
          <a:xfrm>
            <a:off x="4337510" y="2377059"/>
            <a:ext cx="449603" cy="452248"/>
            <a:chOff x="1201025" y="238175"/>
            <a:chExt cx="5197725" cy="5228300"/>
          </a:xfrm>
        </p:grpSpPr>
        <p:sp>
          <p:nvSpPr>
            <p:cNvPr id="905" name="Google Shape;905;p35"/>
            <p:cNvSpPr/>
            <p:nvPr/>
          </p:nvSpPr>
          <p:spPr>
            <a:xfrm>
              <a:off x="4950250" y="1325075"/>
              <a:ext cx="849875" cy="637250"/>
            </a:xfrm>
            <a:custGeom>
              <a:rect b="b" l="l" r="r" t="t"/>
              <a:pathLst>
                <a:path extrusionOk="0" h="25490" w="33995">
                  <a:moveTo>
                    <a:pt x="10956" y="17622"/>
                  </a:moveTo>
                  <a:lnTo>
                    <a:pt x="19216" y="22034"/>
                  </a:lnTo>
                  <a:lnTo>
                    <a:pt x="22573" y="23848"/>
                  </a:lnTo>
                  <a:cubicBezTo>
                    <a:pt x="22843" y="23970"/>
                    <a:pt x="23088" y="24093"/>
                    <a:pt x="23333" y="24191"/>
                  </a:cubicBezTo>
                  <a:cubicBezTo>
                    <a:pt x="26617" y="25490"/>
                    <a:pt x="30441" y="24142"/>
                    <a:pt x="32156" y="20956"/>
                  </a:cubicBezTo>
                  <a:cubicBezTo>
                    <a:pt x="33994" y="17524"/>
                    <a:pt x="32671" y="13235"/>
                    <a:pt x="29240" y="11397"/>
                  </a:cubicBezTo>
                  <a:lnTo>
                    <a:pt x="27720" y="10588"/>
                  </a:lnTo>
                  <a:lnTo>
                    <a:pt x="23823" y="8481"/>
                  </a:lnTo>
                  <a:lnTo>
                    <a:pt x="23137" y="8113"/>
                  </a:lnTo>
                  <a:lnTo>
                    <a:pt x="19926" y="6397"/>
                  </a:lnTo>
                  <a:lnTo>
                    <a:pt x="16642" y="4633"/>
                  </a:lnTo>
                  <a:lnTo>
                    <a:pt x="13187" y="2795"/>
                  </a:lnTo>
                  <a:lnTo>
                    <a:pt x="11397" y="1839"/>
                  </a:lnTo>
                  <a:cubicBezTo>
                    <a:pt x="7991" y="1"/>
                    <a:pt x="3677" y="1300"/>
                    <a:pt x="1839" y="4731"/>
                  </a:cubicBezTo>
                  <a:cubicBezTo>
                    <a:pt x="1" y="8162"/>
                    <a:pt x="1324" y="12451"/>
                    <a:pt x="4731" y="14289"/>
                  </a:cubicBezTo>
                  <a:lnTo>
                    <a:pt x="4878" y="14363"/>
                  </a:lnTo>
                  <a:close/>
                  <a:moveTo>
                    <a:pt x="10956" y="17622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5"/>
            <p:cNvSpPr/>
            <p:nvPr/>
          </p:nvSpPr>
          <p:spPr>
            <a:xfrm>
              <a:off x="5279900" y="314100"/>
              <a:ext cx="978550" cy="1275700"/>
            </a:xfrm>
            <a:custGeom>
              <a:rect b="b" l="l" r="r" t="t"/>
              <a:pathLst>
                <a:path extrusionOk="0" h="51028" w="39142">
                  <a:moveTo>
                    <a:pt x="6740" y="46836"/>
                  </a:moveTo>
                  <a:lnTo>
                    <a:pt x="9951" y="48552"/>
                  </a:lnTo>
                  <a:lnTo>
                    <a:pt x="10637" y="48920"/>
                  </a:lnTo>
                  <a:lnTo>
                    <a:pt x="14534" y="51027"/>
                  </a:lnTo>
                  <a:lnTo>
                    <a:pt x="36102" y="19166"/>
                  </a:lnTo>
                  <a:cubicBezTo>
                    <a:pt x="39141" y="14656"/>
                    <a:pt x="37867" y="8701"/>
                    <a:pt x="34117" y="4902"/>
                  </a:cubicBezTo>
                  <a:cubicBezTo>
                    <a:pt x="33234" y="4020"/>
                    <a:pt x="32230" y="3235"/>
                    <a:pt x="31102" y="2647"/>
                  </a:cubicBezTo>
                  <a:cubicBezTo>
                    <a:pt x="26176" y="0"/>
                    <a:pt x="19730" y="931"/>
                    <a:pt x="16274" y="4902"/>
                  </a:cubicBezTo>
                  <a:cubicBezTo>
                    <a:pt x="15588" y="5686"/>
                    <a:pt x="15000" y="6617"/>
                    <a:pt x="14583" y="7647"/>
                  </a:cubicBezTo>
                  <a:lnTo>
                    <a:pt x="1" y="43209"/>
                  </a:lnTo>
                  <a:lnTo>
                    <a:pt x="3456" y="45072"/>
                  </a:lnTo>
                  <a:close/>
                  <a:moveTo>
                    <a:pt x="6740" y="46836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5"/>
            <p:cNvSpPr/>
            <p:nvPr/>
          </p:nvSpPr>
          <p:spPr>
            <a:xfrm>
              <a:off x="1305800" y="3217775"/>
              <a:ext cx="4988175" cy="2143925"/>
            </a:xfrm>
            <a:custGeom>
              <a:rect b="b" l="l" r="r" t="t"/>
              <a:pathLst>
                <a:path extrusionOk="0" h="85757" w="199527">
                  <a:moveTo>
                    <a:pt x="134554" y="85756"/>
                  </a:moveTo>
                  <a:cubicBezTo>
                    <a:pt x="182346" y="85756"/>
                    <a:pt x="199527" y="61885"/>
                    <a:pt x="199527" y="25391"/>
                  </a:cubicBezTo>
                  <a:lnTo>
                    <a:pt x="199527" y="11593"/>
                  </a:lnTo>
                  <a:cubicBezTo>
                    <a:pt x="199527" y="7059"/>
                    <a:pt x="196389" y="0"/>
                    <a:pt x="186610" y="0"/>
                  </a:cubicBezTo>
                  <a:lnTo>
                    <a:pt x="12917" y="0"/>
                  </a:lnTo>
                  <a:cubicBezTo>
                    <a:pt x="9069" y="0"/>
                    <a:pt x="6226" y="1103"/>
                    <a:pt x="4216" y="2696"/>
                  </a:cubicBezTo>
                  <a:cubicBezTo>
                    <a:pt x="1153" y="5172"/>
                    <a:pt x="1" y="8848"/>
                    <a:pt x="1" y="11593"/>
                  </a:cubicBezTo>
                  <a:lnTo>
                    <a:pt x="1" y="25391"/>
                  </a:lnTo>
                  <a:cubicBezTo>
                    <a:pt x="1" y="35489"/>
                    <a:pt x="1300" y="44606"/>
                    <a:pt x="4216" y="52522"/>
                  </a:cubicBezTo>
                  <a:cubicBezTo>
                    <a:pt x="11838" y="73257"/>
                    <a:pt x="30392" y="85756"/>
                    <a:pt x="64973" y="85756"/>
                  </a:cubicBezTo>
                  <a:close/>
                  <a:moveTo>
                    <a:pt x="134554" y="85756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5"/>
            <p:cNvSpPr/>
            <p:nvPr/>
          </p:nvSpPr>
          <p:spPr>
            <a:xfrm>
              <a:off x="3656200" y="3217775"/>
              <a:ext cx="1200325" cy="1088825"/>
            </a:xfrm>
            <a:custGeom>
              <a:rect b="b" l="l" r="r" t="t"/>
              <a:pathLst>
                <a:path extrusionOk="0" h="43553" w="48013">
                  <a:moveTo>
                    <a:pt x="0" y="29631"/>
                  </a:moveTo>
                  <a:cubicBezTo>
                    <a:pt x="0" y="43552"/>
                    <a:pt x="16642" y="43307"/>
                    <a:pt x="18553" y="33308"/>
                  </a:cubicBezTo>
                  <a:cubicBezTo>
                    <a:pt x="18627" y="32964"/>
                    <a:pt x="18676" y="32621"/>
                    <a:pt x="18700" y="32229"/>
                  </a:cubicBezTo>
                  <a:cubicBezTo>
                    <a:pt x="18750" y="31715"/>
                    <a:pt x="18750" y="31151"/>
                    <a:pt x="18725" y="30563"/>
                  </a:cubicBezTo>
                  <a:cubicBezTo>
                    <a:pt x="19264" y="22867"/>
                    <a:pt x="26445" y="22132"/>
                    <a:pt x="30367" y="25416"/>
                  </a:cubicBezTo>
                  <a:cubicBezTo>
                    <a:pt x="31862" y="26666"/>
                    <a:pt x="32891" y="28504"/>
                    <a:pt x="32916" y="30759"/>
                  </a:cubicBezTo>
                  <a:cubicBezTo>
                    <a:pt x="32916" y="32450"/>
                    <a:pt x="33577" y="33896"/>
                    <a:pt x="34607" y="35023"/>
                  </a:cubicBezTo>
                  <a:cubicBezTo>
                    <a:pt x="38528" y="39361"/>
                    <a:pt x="48013" y="38969"/>
                    <a:pt x="48013" y="28896"/>
                  </a:cubicBezTo>
                  <a:lnTo>
                    <a:pt x="48013" y="0"/>
                  </a:lnTo>
                  <a:lnTo>
                    <a:pt x="0" y="0"/>
                  </a:lnTo>
                  <a:close/>
                  <a:moveTo>
                    <a:pt x="0" y="2963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5"/>
            <p:cNvSpPr/>
            <p:nvPr/>
          </p:nvSpPr>
          <p:spPr>
            <a:xfrm>
              <a:off x="1201025" y="238175"/>
              <a:ext cx="5197725" cy="5228300"/>
            </a:xfrm>
            <a:custGeom>
              <a:rect b="b" l="l" r="r" t="t"/>
              <a:pathLst>
                <a:path extrusionOk="0" h="209132" w="207909">
                  <a:moveTo>
                    <a:pt x="188211" y="8377"/>
                  </a:moveTo>
                  <a:cubicBezTo>
                    <a:pt x="189616" y="8377"/>
                    <a:pt x="191025" y="8718"/>
                    <a:pt x="192272" y="9385"/>
                  </a:cubicBezTo>
                  <a:cubicBezTo>
                    <a:pt x="194380" y="10512"/>
                    <a:pt x="195973" y="12546"/>
                    <a:pt x="196536" y="14850"/>
                  </a:cubicBezTo>
                  <a:cubicBezTo>
                    <a:pt x="196855" y="16149"/>
                    <a:pt x="196978" y="18061"/>
                    <a:pt x="195777" y="19850"/>
                  </a:cubicBezTo>
                  <a:lnTo>
                    <a:pt x="176341" y="48574"/>
                  </a:lnTo>
                  <a:lnTo>
                    <a:pt x="168474" y="44359"/>
                  </a:lnTo>
                  <a:lnTo>
                    <a:pt x="181635" y="12277"/>
                  </a:lnTo>
                  <a:cubicBezTo>
                    <a:pt x="182444" y="10267"/>
                    <a:pt x="184111" y="9311"/>
                    <a:pt x="185360" y="8870"/>
                  </a:cubicBezTo>
                  <a:cubicBezTo>
                    <a:pt x="186272" y="8540"/>
                    <a:pt x="187240" y="8377"/>
                    <a:pt x="188211" y="8377"/>
                  </a:cubicBezTo>
                  <a:close/>
                  <a:moveTo>
                    <a:pt x="158082" y="48672"/>
                  </a:moveTo>
                  <a:cubicBezTo>
                    <a:pt x="158523" y="48672"/>
                    <a:pt x="158989" y="48795"/>
                    <a:pt x="159406" y="49016"/>
                  </a:cubicBezTo>
                  <a:lnTo>
                    <a:pt x="161146" y="49947"/>
                  </a:lnTo>
                  <a:cubicBezTo>
                    <a:pt x="161170" y="49947"/>
                    <a:pt x="161170" y="49971"/>
                    <a:pt x="161195" y="49971"/>
                  </a:cubicBezTo>
                  <a:lnTo>
                    <a:pt x="177248" y="58574"/>
                  </a:lnTo>
                  <a:cubicBezTo>
                    <a:pt x="177910" y="58942"/>
                    <a:pt x="178400" y="59530"/>
                    <a:pt x="178621" y="60265"/>
                  </a:cubicBezTo>
                  <a:cubicBezTo>
                    <a:pt x="178841" y="61000"/>
                    <a:pt x="178768" y="61785"/>
                    <a:pt x="178425" y="62446"/>
                  </a:cubicBezTo>
                  <a:cubicBezTo>
                    <a:pt x="177899" y="63413"/>
                    <a:pt x="176904" y="63957"/>
                    <a:pt x="175878" y="63957"/>
                  </a:cubicBezTo>
                  <a:cubicBezTo>
                    <a:pt x="175421" y="63957"/>
                    <a:pt x="174958" y="63849"/>
                    <a:pt x="174528" y="63623"/>
                  </a:cubicBezTo>
                  <a:lnTo>
                    <a:pt x="172126" y="62324"/>
                  </a:lnTo>
                  <a:lnTo>
                    <a:pt x="156685" y="54064"/>
                  </a:lnTo>
                  <a:cubicBezTo>
                    <a:pt x="156023" y="53697"/>
                    <a:pt x="155533" y="53109"/>
                    <a:pt x="155313" y="52373"/>
                  </a:cubicBezTo>
                  <a:cubicBezTo>
                    <a:pt x="155068" y="51638"/>
                    <a:pt x="155166" y="50854"/>
                    <a:pt x="155509" y="50192"/>
                  </a:cubicBezTo>
                  <a:cubicBezTo>
                    <a:pt x="156023" y="49236"/>
                    <a:pt x="157053" y="48672"/>
                    <a:pt x="158082" y="48672"/>
                  </a:cubicBezTo>
                  <a:close/>
                  <a:moveTo>
                    <a:pt x="151734" y="66074"/>
                  </a:moveTo>
                  <a:lnTo>
                    <a:pt x="151734" y="66074"/>
                  </a:lnTo>
                  <a:cubicBezTo>
                    <a:pt x="139333" y="82053"/>
                    <a:pt x="124334" y="102077"/>
                    <a:pt x="119236" y="114993"/>
                  </a:cubicBezTo>
                  <a:lnTo>
                    <a:pt x="108182" y="114993"/>
                  </a:lnTo>
                  <a:cubicBezTo>
                    <a:pt x="108869" y="113204"/>
                    <a:pt x="109702" y="111366"/>
                    <a:pt x="110682" y="109528"/>
                  </a:cubicBezTo>
                  <a:cubicBezTo>
                    <a:pt x="116246" y="99160"/>
                    <a:pt x="134578" y="81122"/>
                    <a:pt x="151734" y="66074"/>
                  </a:cubicBezTo>
                  <a:close/>
                  <a:moveTo>
                    <a:pt x="162053" y="66466"/>
                  </a:moveTo>
                  <a:lnTo>
                    <a:pt x="164185" y="67593"/>
                  </a:lnTo>
                  <a:cubicBezTo>
                    <a:pt x="160901" y="78696"/>
                    <a:pt x="154504" y="99528"/>
                    <a:pt x="148377" y="114993"/>
                  </a:cubicBezTo>
                  <a:lnTo>
                    <a:pt x="128378" y="114993"/>
                  </a:lnTo>
                  <a:cubicBezTo>
                    <a:pt x="134725" y="101709"/>
                    <a:pt x="150852" y="80803"/>
                    <a:pt x="162053" y="66466"/>
                  </a:cubicBezTo>
                  <a:close/>
                  <a:moveTo>
                    <a:pt x="168008" y="83843"/>
                  </a:moveTo>
                  <a:cubicBezTo>
                    <a:pt x="167224" y="93376"/>
                    <a:pt x="165974" y="104822"/>
                    <a:pt x="164111" y="114993"/>
                  </a:cubicBezTo>
                  <a:lnTo>
                    <a:pt x="157371" y="114993"/>
                  </a:lnTo>
                  <a:cubicBezTo>
                    <a:pt x="161170" y="105092"/>
                    <a:pt x="164969" y="93597"/>
                    <a:pt x="168008" y="83843"/>
                  </a:cubicBezTo>
                  <a:close/>
                  <a:moveTo>
                    <a:pt x="142029" y="123375"/>
                  </a:moveTo>
                  <a:lnTo>
                    <a:pt x="142029" y="148080"/>
                  </a:lnTo>
                  <a:cubicBezTo>
                    <a:pt x="142029" y="151095"/>
                    <a:pt x="141000" y="152639"/>
                    <a:pt x="138916" y="152639"/>
                  </a:cubicBezTo>
                  <a:cubicBezTo>
                    <a:pt x="137446" y="152639"/>
                    <a:pt x="135338" y="151683"/>
                    <a:pt x="135314" y="149918"/>
                  </a:cubicBezTo>
                  <a:cubicBezTo>
                    <a:pt x="135314" y="149894"/>
                    <a:pt x="135314" y="149894"/>
                    <a:pt x="135314" y="149869"/>
                  </a:cubicBezTo>
                  <a:cubicBezTo>
                    <a:pt x="135216" y="142982"/>
                    <a:pt x="129407" y="138718"/>
                    <a:pt x="123843" y="138546"/>
                  </a:cubicBezTo>
                  <a:cubicBezTo>
                    <a:pt x="123736" y="138543"/>
                    <a:pt x="123627" y="138541"/>
                    <a:pt x="123519" y="138541"/>
                  </a:cubicBezTo>
                  <a:cubicBezTo>
                    <a:pt x="118494" y="138541"/>
                    <a:pt x="113269" y="141895"/>
                    <a:pt x="112741" y="149452"/>
                  </a:cubicBezTo>
                  <a:cubicBezTo>
                    <a:pt x="112716" y="149649"/>
                    <a:pt x="112716" y="149845"/>
                    <a:pt x="112741" y="150041"/>
                  </a:cubicBezTo>
                  <a:cubicBezTo>
                    <a:pt x="112913" y="152639"/>
                    <a:pt x="111712" y="153962"/>
                    <a:pt x="110682" y="154624"/>
                  </a:cubicBezTo>
                  <a:cubicBezTo>
                    <a:pt x="109813" y="155190"/>
                    <a:pt x="108773" y="155474"/>
                    <a:pt x="107739" y="155474"/>
                  </a:cubicBezTo>
                  <a:cubicBezTo>
                    <a:pt x="106849" y="155474"/>
                    <a:pt x="105963" y="155264"/>
                    <a:pt x="105192" y="154844"/>
                  </a:cubicBezTo>
                  <a:cubicBezTo>
                    <a:pt x="102888" y="153594"/>
                    <a:pt x="102398" y="150874"/>
                    <a:pt x="102398" y="148815"/>
                  </a:cubicBezTo>
                  <a:lnTo>
                    <a:pt x="102398" y="123375"/>
                  </a:lnTo>
                  <a:close/>
                  <a:moveTo>
                    <a:pt x="188213" y="1"/>
                  </a:moveTo>
                  <a:cubicBezTo>
                    <a:pt x="186275" y="1"/>
                    <a:pt x="184338" y="324"/>
                    <a:pt x="182517" y="978"/>
                  </a:cubicBezTo>
                  <a:cubicBezTo>
                    <a:pt x="178474" y="2424"/>
                    <a:pt x="175410" y="5292"/>
                    <a:pt x="173866" y="9091"/>
                  </a:cubicBezTo>
                  <a:lnTo>
                    <a:pt x="160901" y="40658"/>
                  </a:lnTo>
                  <a:cubicBezTo>
                    <a:pt x="159961" y="40409"/>
                    <a:pt x="159003" y="40288"/>
                    <a:pt x="158052" y="40288"/>
                  </a:cubicBezTo>
                  <a:cubicBezTo>
                    <a:pt x="154046" y="40288"/>
                    <a:pt x="150152" y="42438"/>
                    <a:pt x="148132" y="46222"/>
                  </a:cubicBezTo>
                  <a:cubicBezTo>
                    <a:pt x="146710" y="48868"/>
                    <a:pt x="146392" y="51908"/>
                    <a:pt x="147274" y="54775"/>
                  </a:cubicBezTo>
                  <a:cubicBezTo>
                    <a:pt x="147568" y="55829"/>
                    <a:pt x="148034" y="56785"/>
                    <a:pt x="148597" y="57667"/>
                  </a:cubicBezTo>
                  <a:cubicBezTo>
                    <a:pt x="136662" y="68034"/>
                    <a:pt x="110927" y="91342"/>
                    <a:pt x="103305" y="105582"/>
                  </a:cubicBezTo>
                  <a:cubicBezTo>
                    <a:pt x="101614" y="108743"/>
                    <a:pt x="100266" y="111881"/>
                    <a:pt x="99310" y="114993"/>
                  </a:cubicBezTo>
                  <a:lnTo>
                    <a:pt x="70782" y="114993"/>
                  </a:lnTo>
                  <a:cubicBezTo>
                    <a:pt x="68454" y="114993"/>
                    <a:pt x="66591" y="116880"/>
                    <a:pt x="66591" y="119184"/>
                  </a:cubicBezTo>
                  <a:cubicBezTo>
                    <a:pt x="66591" y="121512"/>
                    <a:pt x="68454" y="123375"/>
                    <a:pt x="70782" y="123375"/>
                  </a:cubicBezTo>
                  <a:lnTo>
                    <a:pt x="94016" y="123375"/>
                  </a:lnTo>
                  <a:lnTo>
                    <a:pt x="94016" y="148791"/>
                  </a:lnTo>
                  <a:cubicBezTo>
                    <a:pt x="94016" y="154844"/>
                    <a:pt x="96614" y="159722"/>
                    <a:pt x="101173" y="162222"/>
                  </a:cubicBezTo>
                  <a:cubicBezTo>
                    <a:pt x="103183" y="163324"/>
                    <a:pt x="105462" y="163864"/>
                    <a:pt x="107741" y="163864"/>
                  </a:cubicBezTo>
                  <a:cubicBezTo>
                    <a:pt x="110339" y="163864"/>
                    <a:pt x="112962" y="163128"/>
                    <a:pt x="115216" y="161707"/>
                  </a:cubicBezTo>
                  <a:cubicBezTo>
                    <a:pt x="119211" y="159133"/>
                    <a:pt x="121368" y="154820"/>
                    <a:pt x="121123" y="149820"/>
                  </a:cubicBezTo>
                  <a:cubicBezTo>
                    <a:pt x="121388" y="147169"/>
                    <a:pt x="122708" y="146948"/>
                    <a:pt x="123397" y="146948"/>
                  </a:cubicBezTo>
                  <a:cubicBezTo>
                    <a:pt x="123473" y="146948"/>
                    <a:pt x="123540" y="146950"/>
                    <a:pt x="123598" y="146953"/>
                  </a:cubicBezTo>
                  <a:cubicBezTo>
                    <a:pt x="124971" y="146977"/>
                    <a:pt x="126907" y="147957"/>
                    <a:pt x="126932" y="149967"/>
                  </a:cubicBezTo>
                  <a:cubicBezTo>
                    <a:pt x="126981" y="156805"/>
                    <a:pt x="133181" y="161021"/>
                    <a:pt x="138916" y="161021"/>
                  </a:cubicBezTo>
                  <a:lnTo>
                    <a:pt x="138941" y="161021"/>
                  </a:lnTo>
                  <a:cubicBezTo>
                    <a:pt x="144480" y="161021"/>
                    <a:pt x="150435" y="156977"/>
                    <a:pt x="150435" y="148080"/>
                  </a:cubicBezTo>
                  <a:lnTo>
                    <a:pt x="150435" y="123375"/>
                  </a:lnTo>
                  <a:lnTo>
                    <a:pt x="190801" y="123375"/>
                  </a:lnTo>
                  <a:cubicBezTo>
                    <a:pt x="199281" y="123375"/>
                    <a:pt x="199527" y="130042"/>
                    <a:pt x="199527" y="130777"/>
                  </a:cubicBezTo>
                  <a:lnTo>
                    <a:pt x="199527" y="144575"/>
                  </a:lnTo>
                  <a:cubicBezTo>
                    <a:pt x="199527" y="162908"/>
                    <a:pt x="195139" y="176290"/>
                    <a:pt x="186145" y="185505"/>
                  </a:cubicBezTo>
                  <a:cubicBezTo>
                    <a:pt x="176292" y="195627"/>
                    <a:pt x="160337" y="200749"/>
                    <a:pt x="138745" y="200749"/>
                  </a:cubicBezTo>
                  <a:lnTo>
                    <a:pt x="69164" y="200749"/>
                  </a:lnTo>
                  <a:cubicBezTo>
                    <a:pt x="47572" y="200749"/>
                    <a:pt x="31617" y="195627"/>
                    <a:pt x="21764" y="185505"/>
                  </a:cubicBezTo>
                  <a:cubicBezTo>
                    <a:pt x="12770" y="176290"/>
                    <a:pt x="8383" y="162908"/>
                    <a:pt x="8383" y="144575"/>
                  </a:cubicBezTo>
                  <a:lnTo>
                    <a:pt x="8383" y="130777"/>
                  </a:lnTo>
                  <a:cubicBezTo>
                    <a:pt x="8383" y="130042"/>
                    <a:pt x="8628" y="123375"/>
                    <a:pt x="17108" y="123375"/>
                  </a:cubicBezTo>
                  <a:lnTo>
                    <a:pt x="37009" y="123375"/>
                  </a:lnTo>
                  <a:cubicBezTo>
                    <a:pt x="39337" y="123375"/>
                    <a:pt x="41200" y="121512"/>
                    <a:pt x="41200" y="119184"/>
                  </a:cubicBezTo>
                  <a:cubicBezTo>
                    <a:pt x="41200" y="116880"/>
                    <a:pt x="39337" y="114993"/>
                    <a:pt x="37009" y="114993"/>
                  </a:cubicBezTo>
                  <a:lnTo>
                    <a:pt x="17108" y="114993"/>
                  </a:lnTo>
                  <a:cubicBezTo>
                    <a:pt x="4559" y="114993"/>
                    <a:pt x="1" y="124429"/>
                    <a:pt x="1" y="130777"/>
                  </a:cubicBezTo>
                  <a:lnTo>
                    <a:pt x="1" y="144575"/>
                  </a:lnTo>
                  <a:cubicBezTo>
                    <a:pt x="1" y="187417"/>
                    <a:pt x="23259" y="209131"/>
                    <a:pt x="69164" y="209131"/>
                  </a:cubicBezTo>
                  <a:lnTo>
                    <a:pt x="138745" y="209131"/>
                  </a:lnTo>
                  <a:cubicBezTo>
                    <a:pt x="184625" y="209131"/>
                    <a:pt x="207909" y="187417"/>
                    <a:pt x="207909" y="144575"/>
                  </a:cubicBezTo>
                  <a:lnTo>
                    <a:pt x="207909" y="130777"/>
                  </a:lnTo>
                  <a:cubicBezTo>
                    <a:pt x="207909" y="124429"/>
                    <a:pt x="203350" y="114993"/>
                    <a:pt x="190801" y="114993"/>
                  </a:cubicBezTo>
                  <a:lnTo>
                    <a:pt x="172616" y="114993"/>
                  </a:lnTo>
                  <a:cubicBezTo>
                    <a:pt x="175312" y="99798"/>
                    <a:pt x="176660" y="82372"/>
                    <a:pt x="177248" y="72274"/>
                  </a:cubicBezTo>
                  <a:cubicBezTo>
                    <a:pt x="180753" y="71833"/>
                    <a:pt x="184013" y="69750"/>
                    <a:pt x="185826" y="66417"/>
                  </a:cubicBezTo>
                  <a:cubicBezTo>
                    <a:pt x="187248" y="63770"/>
                    <a:pt x="187542" y="60731"/>
                    <a:pt x="186659" y="57839"/>
                  </a:cubicBezTo>
                  <a:cubicBezTo>
                    <a:pt x="186071" y="55903"/>
                    <a:pt x="184993" y="54211"/>
                    <a:pt x="183571" y="52863"/>
                  </a:cubicBezTo>
                  <a:lnTo>
                    <a:pt x="202737" y="24531"/>
                  </a:lnTo>
                  <a:cubicBezTo>
                    <a:pt x="205017" y="21149"/>
                    <a:pt x="205703" y="17007"/>
                    <a:pt x="204673" y="12841"/>
                  </a:cubicBezTo>
                  <a:cubicBezTo>
                    <a:pt x="203546" y="8257"/>
                    <a:pt x="200384" y="4214"/>
                    <a:pt x="196242" y="1983"/>
                  </a:cubicBezTo>
                  <a:cubicBezTo>
                    <a:pt x="193786" y="668"/>
                    <a:pt x="190998" y="1"/>
                    <a:pt x="18821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5"/>
            <p:cNvSpPr/>
            <p:nvPr/>
          </p:nvSpPr>
          <p:spPr>
            <a:xfrm>
              <a:off x="2443625" y="3113000"/>
              <a:ext cx="212025" cy="209575"/>
            </a:xfrm>
            <a:custGeom>
              <a:rect b="b" l="l" r="r" t="t"/>
              <a:pathLst>
                <a:path extrusionOk="0" h="8383" w="8481">
                  <a:moveTo>
                    <a:pt x="4191" y="0"/>
                  </a:moveTo>
                  <a:cubicBezTo>
                    <a:pt x="1888" y="0"/>
                    <a:pt x="0" y="1887"/>
                    <a:pt x="0" y="4191"/>
                  </a:cubicBezTo>
                  <a:cubicBezTo>
                    <a:pt x="0" y="6519"/>
                    <a:pt x="1863" y="8382"/>
                    <a:pt x="4191" y="8382"/>
                  </a:cubicBezTo>
                  <a:lnTo>
                    <a:pt x="4265" y="8382"/>
                  </a:lnTo>
                  <a:cubicBezTo>
                    <a:pt x="6593" y="8382"/>
                    <a:pt x="8480" y="6519"/>
                    <a:pt x="8480" y="4191"/>
                  </a:cubicBezTo>
                  <a:cubicBezTo>
                    <a:pt x="8480" y="1887"/>
                    <a:pt x="6593" y="0"/>
                    <a:pt x="4265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" name="Google Shape;911;p35"/>
          <p:cNvGrpSpPr/>
          <p:nvPr/>
        </p:nvGrpSpPr>
        <p:grpSpPr>
          <a:xfrm>
            <a:off x="3522837" y="2401753"/>
            <a:ext cx="452252" cy="427554"/>
            <a:chOff x="1190625" y="380875"/>
            <a:chExt cx="5228350" cy="4942825"/>
          </a:xfrm>
        </p:grpSpPr>
        <p:sp>
          <p:nvSpPr>
            <p:cNvPr id="912" name="Google Shape;912;p35"/>
            <p:cNvSpPr/>
            <p:nvPr/>
          </p:nvSpPr>
          <p:spPr>
            <a:xfrm>
              <a:off x="2145225" y="1564650"/>
              <a:ext cx="863975" cy="418500"/>
            </a:xfrm>
            <a:custGeom>
              <a:rect b="b" l="l" r="r" t="t"/>
              <a:pathLst>
                <a:path extrusionOk="0" h="16740" w="34559">
                  <a:moveTo>
                    <a:pt x="1" y="13309"/>
                  </a:moveTo>
                  <a:cubicBezTo>
                    <a:pt x="1" y="15196"/>
                    <a:pt x="1545" y="16740"/>
                    <a:pt x="3432" y="16740"/>
                  </a:cubicBezTo>
                  <a:lnTo>
                    <a:pt x="31102" y="16740"/>
                  </a:lnTo>
                  <a:cubicBezTo>
                    <a:pt x="32989" y="16740"/>
                    <a:pt x="34558" y="15196"/>
                    <a:pt x="34558" y="13309"/>
                  </a:cubicBezTo>
                  <a:lnTo>
                    <a:pt x="34558" y="0"/>
                  </a:lnTo>
                  <a:lnTo>
                    <a:pt x="1" y="0"/>
                  </a:lnTo>
                  <a:close/>
                  <a:moveTo>
                    <a:pt x="1" y="13309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5"/>
            <p:cNvSpPr/>
            <p:nvPr/>
          </p:nvSpPr>
          <p:spPr>
            <a:xfrm>
              <a:off x="1601125" y="485050"/>
              <a:ext cx="4716125" cy="1079625"/>
            </a:xfrm>
            <a:custGeom>
              <a:rect b="b" l="l" r="r" t="t"/>
              <a:pathLst>
                <a:path extrusionOk="0" h="43185" w="188645">
                  <a:moveTo>
                    <a:pt x="56322" y="43184"/>
                  </a:moveTo>
                  <a:lnTo>
                    <a:pt x="176807" y="43184"/>
                  </a:lnTo>
                  <a:cubicBezTo>
                    <a:pt x="183302" y="43184"/>
                    <a:pt x="188645" y="37866"/>
                    <a:pt x="188645" y="31347"/>
                  </a:cubicBezTo>
                  <a:lnTo>
                    <a:pt x="188645" y="11838"/>
                  </a:lnTo>
                  <a:cubicBezTo>
                    <a:pt x="188645" y="5318"/>
                    <a:pt x="183302" y="0"/>
                    <a:pt x="176807" y="0"/>
                  </a:cubicBezTo>
                  <a:lnTo>
                    <a:pt x="11839" y="0"/>
                  </a:lnTo>
                  <a:cubicBezTo>
                    <a:pt x="5319" y="0"/>
                    <a:pt x="1" y="5318"/>
                    <a:pt x="1" y="11838"/>
                  </a:cubicBezTo>
                  <a:lnTo>
                    <a:pt x="1" y="31347"/>
                  </a:lnTo>
                  <a:cubicBezTo>
                    <a:pt x="1" y="37866"/>
                    <a:pt x="5319" y="43184"/>
                    <a:pt x="11839" y="43184"/>
                  </a:cubicBezTo>
                  <a:close/>
                  <a:moveTo>
                    <a:pt x="56322" y="43184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5"/>
            <p:cNvSpPr/>
            <p:nvPr/>
          </p:nvSpPr>
          <p:spPr>
            <a:xfrm>
              <a:off x="5211275" y="1564650"/>
              <a:ext cx="810050" cy="3203325"/>
            </a:xfrm>
            <a:custGeom>
              <a:rect b="b" l="l" r="r" t="t"/>
              <a:pathLst>
                <a:path extrusionOk="0" h="128133" w="32402">
                  <a:moveTo>
                    <a:pt x="1" y="0"/>
                  </a:moveTo>
                  <a:lnTo>
                    <a:pt x="32401" y="0"/>
                  </a:lnTo>
                  <a:lnTo>
                    <a:pt x="32401" y="128132"/>
                  </a:lnTo>
                  <a:lnTo>
                    <a:pt x="1" y="128132"/>
                  </a:lnTo>
                  <a:close/>
                  <a:moveTo>
                    <a:pt x="1" y="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5"/>
            <p:cNvSpPr/>
            <p:nvPr/>
          </p:nvSpPr>
          <p:spPr>
            <a:xfrm>
              <a:off x="1318050" y="4767950"/>
              <a:ext cx="4937325" cy="451600"/>
            </a:xfrm>
            <a:custGeom>
              <a:rect b="b" l="l" r="r" t="t"/>
              <a:pathLst>
                <a:path extrusionOk="0" h="18064" w="197493">
                  <a:moveTo>
                    <a:pt x="9045" y="18063"/>
                  </a:moveTo>
                  <a:lnTo>
                    <a:pt x="188449" y="18063"/>
                  </a:lnTo>
                  <a:cubicBezTo>
                    <a:pt x="193424" y="18063"/>
                    <a:pt x="197493" y="13995"/>
                    <a:pt x="197493" y="9044"/>
                  </a:cubicBezTo>
                  <a:cubicBezTo>
                    <a:pt x="197493" y="4069"/>
                    <a:pt x="193424" y="0"/>
                    <a:pt x="188449" y="0"/>
                  </a:cubicBezTo>
                  <a:lnTo>
                    <a:pt x="9045" y="0"/>
                  </a:lnTo>
                  <a:cubicBezTo>
                    <a:pt x="4069" y="0"/>
                    <a:pt x="1" y="4069"/>
                    <a:pt x="1" y="9044"/>
                  </a:cubicBezTo>
                  <a:cubicBezTo>
                    <a:pt x="1" y="13995"/>
                    <a:pt x="4069" y="18063"/>
                    <a:pt x="9045" y="18063"/>
                  </a:cubicBezTo>
                  <a:close/>
                  <a:moveTo>
                    <a:pt x="9045" y="18063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5"/>
            <p:cNvSpPr/>
            <p:nvPr/>
          </p:nvSpPr>
          <p:spPr>
            <a:xfrm>
              <a:off x="1292925" y="3166300"/>
              <a:ext cx="3459450" cy="1601675"/>
            </a:xfrm>
            <a:custGeom>
              <a:rect b="b" l="l" r="r" t="t"/>
              <a:pathLst>
                <a:path extrusionOk="0" h="64067" w="138378">
                  <a:moveTo>
                    <a:pt x="93306" y="64066"/>
                  </a:moveTo>
                  <a:cubicBezTo>
                    <a:pt x="126466" y="64066"/>
                    <a:pt x="138377" y="46224"/>
                    <a:pt x="138377" y="18970"/>
                  </a:cubicBezTo>
                  <a:lnTo>
                    <a:pt x="138377" y="8677"/>
                  </a:lnTo>
                  <a:cubicBezTo>
                    <a:pt x="138377" y="5270"/>
                    <a:pt x="136196" y="0"/>
                    <a:pt x="129432" y="0"/>
                  </a:cubicBezTo>
                  <a:lnTo>
                    <a:pt x="8947" y="0"/>
                  </a:lnTo>
                  <a:cubicBezTo>
                    <a:pt x="6275" y="0"/>
                    <a:pt x="4315" y="834"/>
                    <a:pt x="2918" y="2035"/>
                  </a:cubicBezTo>
                  <a:cubicBezTo>
                    <a:pt x="785" y="3873"/>
                    <a:pt x="1" y="6618"/>
                    <a:pt x="1" y="8677"/>
                  </a:cubicBezTo>
                  <a:lnTo>
                    <a:pt x="1" y="18970"/>
                  </a:lnTo>
                  <a:cubicBezTo>
                    <a:pt x="1" y="26519"/>
                    <a:pt x="908" y="33332"/>
                    <a:pt x="2918" y="39239"/>
                  </a:cubicBezTo>
                  <a:cubicBezTo>
                    <a:pt x="8211" y="54729"/>
                    <a:pt x="21079" y="64066"/>
                    <a:pt x="45048" y="64066"/>
                  </a:cubicBezTo>
                  <a:close/>
                  <a:moveTo>
                    <a:pt x="93306" y="64066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5"/>
            <p:cNvSpPr/>
            <p:nvPr/>
          </p:nvSpPr>
          <p:spPr>
            <a:xfrm>
              <a:off x="3037950" y="3166300"/>
              <a:ext cx="832725" cy="813725"/>
            </a:xfrm>
            <a:custGeom>
              <a:rect b="b" l="l" r="r" t="t"/>
              <a:pathLst>
                <a:path extrusionOk="0" h="32549" w="33309">
                  <a:moveTo>
                    <a:pt x="1" y="22132"/>
                  </a:moveTo>
                  <a:cubicBezTo>
                    <a:pt x="1" y="32548"/>
                    <a:pt x="11545" y="32352"/>
                    <a:pt x="12868" y="24877"/>
                  </a:cubicBezTo>
                  <a:cubicBezTo>
                    <a:pt x="12917" y="24632"/>
                    <a:pt x="12966" y="24362"/>
                    <a:pt x="12991" y="24093"/>
                  </a:cubicBezTo>
                  <a:cubicBezTo>
                    <a:pt x="13015" y="23700"/>
                    <a:pt x="13015" y="23284"/>
                    <a:pt x="12991" y="22843"/>
                  </a:cubicBezTo>
                  <a:cubicBezTo>
                    <a:pt x="13383" y="17083"/>
                    <a:pt x="18334" y="16519"/>
                    <a:pt x="21078" y="18995"/>
                  </a:cubicBezTo>
                  <a:cubicBezTo>
                    <a:pt x="22108" y="19926"/>
                    <a:pt x="22819" y="21299"/>
                    <a:pt x="22843" y="22965"/>
                  </a:cubicBezTo>
                  <a:cubicBezTo>
                    <a:pt x="22843" y="24240"/>
                    <a:pt x="23309" y="25318"/>
                    <a:pt x="23995" y="26176"/>
                  </a:cubicBezTo>
                  <a:cubicBezTo>
                    <a:pt x="26740" y="29411"/>
                    <a:pt x="33308" y="29117"/>
                    <a:pt x="33308" y="21593"/>
                  </a:cubicBezTo>
                  <a:lnTo>
                    <a:pt x="33308" y="0"/>
                  </a:lnTo>
                  <a:lnTo>
                    <a:pt x="1" y="0"/>
                  </a:lnTo>
                  <a:close/>
                  <a:moveTo>
                    <a:pt x="1" y="22132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5"/>
            <p:cNvSpPr/>
            <p:nvPr/>
          </p:nvSpPr>
          <p:spPr>
            <a:xfrm>
              <a:off x="4313025" y="921300"/>
              <a:ext cx="205300" cy="203450"/>
            </a:xfrm>
            <a:custGeom>
              <a:rect b="b" l="l" r="r" t="t"/>
              <a:pathLst>
                <a:path extrusionOk="0" h="8138" w="8212">
                  <a:moveTo>
                    <a:pt x="4069" y="0"/>
                  </a:moveTo>
                  <a:cubicBezTo>
                    <a:pt x="1814" y="0"/>
                    <a:pt x="1" y="1838"/>
                    <a:pt x="1" y="4069"/>
                  </a:cubicBezTo>
                  <a:cubicBezTo>
                    <a:pt x="1" y="6324"/>
                    <a:pt x="1814" y="8137"/>
                    <a:pt x="4069" y="8137"/>
                  </a:cubicBezTo>
                  <a:lnTo>
                    <a:pt x="4143" y="8137"/>
                  </a:lnTo>
                  <a:cubicBezTo>
                    <a:pt x="6373" y="8137"/>
                    <a:pt x="8211" y="6324"/>
                    <a:pt x="8211" y="4069"/>
                  </a:cubicBezTo>
                  <a:cubicBezTo>
                    <a:pt x="8211" y="1838"/>
                    <a:pt x="6373" y="0"/>
                    <a:pt x="414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5"/>
            <p:cNvSpPr/>
            <p:nvPr/>
          </p:nvSpPr>
          <p:spPr>
            <a:xfrm>
              <a:off x="4883475" y="921300"/>
              <a:ext cx="205275" cy="203450"/>
            </a:xfrm>
            <a:custGeom>
              <a:rect b="b" l="l" r="r" t="t"/>
              <a:pathLst>
                <a:path extrusionOk="0" h="8138" w="8211">
                  <a:moveTo>
                    <a:pt x="4069" y="0"/>
                  </a:moveTo>
                  <a:cubicBezTo>
                    <a:pt x="1814" y="0"/>
                    <a:pt x="0" y="1838"/>
                    <a:pt x="0" y="4069"/>
                  </a:cubicBezTo>
                  <a:cubicBezTo>
                    <a:pt x="0" y="6324"/>
                    <a:pt x="1814" y="8137"/>
                    <a:pt x="4069" y="8137"/>
                  </a:cubicBezTo>
                  <a:lnTo>
                    <a:pt x="4142" y="8137"/>
                  </a:lnTo>
                  <a:cubicBezTo>
                    <a:pt x="6373" y="8137"/>
                    <a:pt x="8211" y="6324"/>
                    <a:pt x="8211" y="4069"/>
                  </a:cubicBezTo>
                  <a:cubicBezTo>
                    <a:pt x="8211" y="1838"/>
                    <a:pt x="6373" y="0"/>
                    <a:pt x="414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5"/>
            <p:cNvSpPr/>
            <p:nvPr/>
          </p:nvSpPr>
          <p:spPr>
            <a:xfrm>
              <a:off x="5455750" y="921300"/>
              <a:ext cx="205275" cy="203450"/>
            </a:xfrm>
            <a:custGeom>
              <a:rect b="b" l="l" r="r" t="t"/>
              <a:pathLst>
                <a:path extrusionOk="0" h="8138" w="8211">
                  <a:moveTo>
                    <a:pt x="4069" y="0"/>
                  </a:moveTo>
                  <a:cubicBezTo>
                    <a:pt x="1814" y="0"/>
                    <a:pt x="1" y="1838"/>
                    <a:pt x="1" y="4069"/>
                  </a:cubicBezTo>
                  <a:cubicBezTo>
                    <a:pt x="1" y="6324"/>
                    <a:pt x="1814" y="8137"/>
                    <a:pt x="4069" y="8137"/>
                  </a:cubicBezTo>
                  <a:lnTo>
                    <a:pt x="4143" y="8137"/>
                  </a:lnTo>
                  <a:cubicBezTo>
                    <a:pt x="6373" y="8137"/>
                    <a:pt x="8211" y="6324"/>
                    <a:pt x="8211" y="4069"/>
                  </a:cubicBezTo>
                  <a:cubicBezTo>
                    <a:pt x="8211" y="1838"/>
                    <a:pt x="6373" y="0"/>
                    <a:pt x="414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5"/>
            <p:cNvSpPr/>
            <p:nvPr/>
          </p:nvSpPr>
          <p:spPr>
            <a:xfrm>
              <a:off x="1190625" y="380875"/>
              <a:ext cx="5228350" cy="4942825"/>
            </a:xfrm>
            <a:custGeom>
              <a:rect b="b" l="l" r="r" t="t"/>
              <a:pathLst>
                <a:path extrusionOk="0" h="197713" w="209134">
                  <a:moveTo>
                    <a:pt x="193252" y="8137"/>
                  </a:moveTo>
                  <a:cubicBezTo>
                    <a:pt x="197541" y="8137"/>
                    <a:pt x="201021" y="11642"/>
                    <a:pt x="201021" y="15931"/>
                  </a:cubicBezTo>
                  <a:lnTo>
                    <a:pt x="201021" y="35465"/>
                  </a:lnTo>
                  <a:cubicBezTo>
                    <a:pt x="201021" y="39754"/>
                    <a:pt x="197541" y="43234"/>
                    <a:pt x="193252" y="43234"/>
                  </a:cubicBezTo>
                  <a:lnTo>
                    <a:pt x="28234" y="43234"/>
                  </a:lnTo>
                  <a:cubicBezTo>
                    <a:pt x="23945" y="43234"/>
                    <a:pt x="20465" y="39754"/>
                    <a:pt x="20465" y="35465"/>
                  </a:cubicBezTo>
                  <a:lnTo>
                    <a:pt x="20465" y="15931"/>
                  </a:lnTo>
                  <a:cubicBezTo>
                    <a:pt x="20465" y="11642"/>
                    <a:pt x="23945" y="8137"/>
                    <a:pt x="28234" y="8137"/>
                  </a:cubicBezTo>
                  <a:close/>
                  <a:moveTo>
                    <a:pt x="68674" y="51371"/>
                  </a:moveTo>
                  <a:lnTo>
                    <a:pt x="68674" y="59998"/>
                  </a:lnTo>
                  <a:lnTo>
                    <a:pt x="42229" y="59998"/>
                  </a:lnTo>
                  <a:lnTo>
                    <a:pt x="42229" y="51371"/>
                  </a:lnTo>
                  <a:close/>
                  <a:moveTo>
                    <a:pt x="51395" y="92913"/>
                  </a:moveTo>
                  <a:lnTo>
                    <a:pt x="51395" y="107373"/>
                  </a:lnTo>
                  <a:lnTo>
                    <a:pt x="44851" y="107373"/>
                  </a:lnTo>
                  <a:lnTo>
                    <a:pt x="44851" y="102717"/>
                  </a:lnTo>
                  <a:cubicBezTo>
                    <a:pt x="44851" y="98305"/>
                    <a:pt x="47547" y="94506"/>
                    <a:pt x="51395" y="92913"/>
                  </a:cubicBezTo>
                  <a:close/>
                  <a:moveTo>
                    <a:pt x="59507" y="92913"/>
                  </a:moveTo>
                  <a:cubicBezTo>
                    <a:pt x="63355" y="94506"/>
                    <a:pt x="66051" y="98305"/>
                    <a:pt x="66051" y="102717"/>
                  </a:cubicBezTo>
                  <a:lnTo>
                    <a:pt x="66051" y="107373"/>
                  </a:lnTo>
                  <a:lnTo>
                    <a:pt x="59507" y="107373"/>
                  </a:lnTo>
                  <a:lnTo>
                    <a:pt x="59507" y="92913"/>
                  </a:lnTo>
                  <a:close/>
                  <a:moveTo>
                    <a:pt x="103133" y="115486"/>
                  </a:moveTo>
                  <a:lnTo>
                    <a:pt x="103133" y="133034"/>
                  </a:lnTo>
                  <a:cubicBezTo>
                    <a:pt x="103133" y="133622"/>
                    <a:pt x="103059" y="135510"/>
                    <a:pt x="102128" y="135510"/>
                  </a:cubicBezTo>
                  <a:cubicBezTo>
                    <a:pt x="101687" y="135510"/>
                    <a:pt x="100805" y="135191"/>
                    <a:pt x="100780" y="134382"/>
                  </a:cubicBezTo>
                  <a:cubicBezTo>
                    <a:pt x="100707" y="128647"/>
                    <a:pt x="96099" y="125093"/>
                    <a:pt x="91687" y="124995"/>
                  </a:cubicBezTo>
                  <a:cubicBezTo>
                    <a:pt x="91614" y="124971"/>
                    <a:pt x="91540" y="124971"/>
                    <a:pt x="91467" y="124971"/>
                  </a:cubicBezTo>
                  <a:cubicBezTo>
                    <a:pt x="87545" y="124971"/>
                    <a:pt x="83232" y="127765"/>
                    <a:pt x="82815" y="134015"/>
                  </a:cubicBezTo>
                  <a:cubicBezTo>
                    <a:pt x="82815" y="134186"/>
                    <a:pt x="82815" y="134382"/>
                    <a:pt x="82815" y="134554"/>
                  </a:cubicBezTo>
                  <a:cubicBezTo>
                    <a:pt x="82889" y="135436"/>
                    <a:pt x="82742" y="136637"/>
                    <a:pt x="81737" y="137274"/>
                  </a:cubicBezTo>
                  <a:cubicBezTo>
                    <a:pt x="81363" y="137514"/>
                    <a:pt x="80932" y="137638"/>
                    <a:pt x="80502" y="137638"/>
                  </a:cubicBezTo>
                  <a:cubicBezTo>
                    <a:pt x="80141" y="137638"/>
                    <a:pt x="79782" y="137551"/>
                    <a:pt x="79457" y="137372"/>
                  </a:cubicBezTo>
                  <a:cubicBezTo>
                    <a:pt x="78502" y="136833"/>
                    <a:pt x="77962" y="135485"/>
                    <a:pt x="77962" y="133573"/>
                  </a:cubicBezTo>
                  <a:lnTo>
                    <a:pt x="77962" y="115486"/>
                  </a:lnTo>
                  <a:close/>
                  <a:moveTo>
                    <a:pt x="133524" y="115486"/>
                  </a:moveTo>
                  <a:cubicBezTo>
                    <a:pt x="138180" y="115486"/>
                    <a:pt x="138426" y="119334"/>
                    <a:pt x="138426" y="120118"/>
                  </a:cubicBezTo>
                  <a:lnTo>
                    <a:pt x="138426" y="130436"/>
                  </a:lnTo>
                  <a:cubicBezTo>
                    <a:pt x="138426" y="158425"/>
                    <a:pt x="125387" y="171488"/>
                    <a:pt x="97398" y="171488"/>
                  </a:cubicBezTo>
                  <a:lnTo>
                    <a:pt x="49140" y="171488"/>
                  </a:lnTo>
                  <a:cubicBezTo>
                    <a:pt x="21151" y="171488"/>
                    <a:pt x="8137" y="158425"/>
                    <a:pt x="8137" y="130436"/>
                  </a:cubicBezTo>
                  <a:lnTo>
                    <a:pt x="8137" y="120118"/>
                  </a:lnTo>
                  <a:cubicBezTo>
                    <a:pt x="8137" y="119334"/>
                    <a:pt x="8357" y="115486"/>
                    <a:pt x="13014" y="115486"/>
                  </a:cubicBezTo>
                  <a:lnTo>
                    <a:pt x="69825" y="115486"/>
                  </a:lnTo>
                  <a:lnTo>
                    <a:pt x="69825" y="133573"/>
                  </a:lnTo>
                  <a:cubicBezTo>
                    <a:pt x="69825" y="138524"/>
                    <a:pt x="71909" y="142495"/>
                    <a:pt x="75561" y="144504"/>
                  </a:cubicBezTo>
                  <a:cubicBezTo>
                    <a:pt x="77105" y="145362"/>
                    <a:pt x="78796" y="145779"/>
                    <a:pt x="80511" y="145779"/>
                  </a:cubicBezTo>
                  <a:cubicBezTo>
                    <a:pt x="82448" y="145779"/>
                    <a:pt x="84384" y="145215"/>
                    <a:pt x="86099" y="144137"/>
                  </a:cubicBezTo>
                  <a:cubicBezTo>
                    <a:pt x="89310" y="142102"/>
                    <a:pt x="91099" y="138451"/>
                    <a:pt x="90952" y="134358"/>
                  </a:cubicBezTo>
                  <a:cubicBezTo>
                    <a:pt x="91026" y="133500"/>
                    <a:pt x="91271" y="133181"/>
                    <a:pt x="91320" y="133132"/>
                  </a:cubicBezTo>
                  <a:cubicBezTo>
                    <a:pt x="91343" y="133124"/>
                    <a:pt x="91386" y="133117"/>
                    <a:pt x="91445" y="133117"/>
                  </a:cubicBezTo>
                  <a:cubicBezTo>
                    <a:pt x="91574" y="133117"/>
                    <a:pt x="91779" y="133153"/>
                    <a:pt x="92030" y="133304"/>
                  </a:cubicBezTo>
                  <a:cubicBezTo>
                    <a:pt x="92447" y="133549"/>
                    <a:pt x="92668" y="133941"/>
                    <a:pt x="92668" y="134456"/>
                  </a:cubicBezTo>
                  <a:cubicBezTo>
                    <a:pt x="92692" y="139529"/>
                    <a:pt x="96932" y="143646"/>
                    <a:pt x="102128" y="143646"/>
                  </a:cubicBezTo>
                  <a:lnTo>
                    <a:pt x="102153" y="143646"/>
                  </a:lnTo>
                  <a:cubicBezTo>
                    <a:pt x="106540" y="143646"/>
                    <a:pt x="111270" y="140313"/>
                    <a:pt x="111270" y="133034"/>
                  </a:cubicBezTo>
                  <a:lnTo>
                    <a:pt x="111270" y="115486"/>
                  </a:lnTo>
                  <a:close/>
                  <a:moveTo>
                    <a:pt x="189183" y="51371"/>
                  </a:moveTo>
                  <a:lnTo>
                    <a:pt x="189183" y="171488"/>
                  </a:lnTo>
                  <a:lnTo>
                    <a:pt x="164895" y="171488"/>
                  </a:lnTo>
                  <a:lnTo>
                    <a:pt x="164895" y="114457"/>
                  </a:lnTo>
                  <a:cubicBezTo>
                    <a:pt x="164895" y="112226"/>
                    <a:pt x="163081" y="110388"/>
                    <a:pt x="160827" y="110388"/>
                  </a:cubicBezTo>
                  <a:cubicBezTo>
                    <a:pt x="158596" y="110388"/>
                    <a:pt x="156758" y="112226"/>
                    <a:pt x="156758" y="114457"/>
                  </a:cubicBezTo>
                  <a:lnTo>
                    <a:pt x="156758" y="171488"/>
                  </a:lnTo>
                  <a:lnTo>
                    <a:pt x="129014" y="171488"/>
                  </a:lnTo>
                  <a:cubicBezTo>
                    <a:pt x="131367" y="169871"/>
                    <a:pt x="133499" y="168033"/>
                    <a:pt x="135386" y="165949"/>
                  </a:cubicBezTo>
                  <a:cubicBezTo>
                    <a:pt x="142788" y="157764"/>
                    <a:pt x="146538" y="145803"/>
                    <a:pt x="146538" y="130436"/>
                  </a:cubicBezTo>
                  <a:lnTo>
                    <a:pt x="146538" y="120118"/>
                  </a:lnTo>
                  <a:cubicBezTo>
                    <a:pt x="146538" y="113770"/>
                    <a:pt x="142077" y="107373"/>
                    <a:pt x="133524" y="107373"/>
                  </a:cubicBezTo>
                  <a:lnTo>
                    <a:pt x="74188" y="107373"/>
                  </a:lnTo>
                  <a:lnTo>
                    <a:pt x="74188" y="102717"/>
                  </a:lnTo>
                  <a:cubicBezTo>
                    <a:pt x="74188" y="93771"/>
                    <a:pt x="67889" y="86271"/>
                    <a:pt x="59507" y="84409"/>
                  </a:cubicBezTo>
                  <a:lnTo>
                    <a:pt x="59507" y="68135"/>
                  </a:lnTo>
                  <a:lnTo>
                    <a:pt x="69286" y="68135"/>
                  </a:lnTo>
                  <a:cubicBezTo>
                    <a:pt x="73428" y="68135"/>
                    <a:pt x="76786" y="64753"/>
                    <a:pt x="76786" y="60611"/>
                  </a:cubicBezTo>
                  <a:lnTo>
                    <a:pt x="76786" y="51371"/>
                  </a:lnTo>
                  <a:lnTo>
                    <a:pt x="156758" y="51371"/>
                  </a:lnTo>
                  <a:lnTo>
                    <a:pt x="156758" y="81027"/>
                  </a:lnTo>
                  <a:cubicBezTo>
                    <a:pt x="156758" y="83257"/>
                    <a:pt x="158596" y="85095"/>
                    <a:pt x="160827" y="85095"/>
                  </a:cubicBezTo>
                  <a:cubicBezTo>
                    <a:pt x="163081" y="85095"/>
                    <a:pt x="164895" y="83257"/>
                    <a:pt x="164895" y="81027"/>
                  </a:cubicBezTo>
                  <a:lnTo>
                    <a:pt x="164895" y="51371"/>
                  </a:lnTo>
                  <a:close/>
                  <a:moveTo>
                    <a:pt x="193570" y="179625"/>
                  </a:moveTo>
                  <a:cubicBezTo>
                    <a:pt x="196315" y="179625"/>
                    <a:pt x="198546" y="181856"/>
                    <a:pt x="198546" y="184601"/>
                  </a:cubicBezTo>
                  <a:cubicBezTo>
                    <a:pt x="198546" y="187346"/>
                    <a:pt x="196315" y="189576"/>
                    <a:pt x="193570" y="189576"/>
                  </a:cubicBezTo>
                  <a:lnTo>
                    <a:pt x="14117" y="189576"/>
                  </a:lnTo>
                  <a:cubicBezTo>
                    <a:pt x="11372" y="189576"/>
                    <a:pt x="9142" y="187346"/>
                    <a:pt x="9142" y="184601"/>
                  </a:cubicBezTo>
                  <a:cubicBezTo>
                    <a:pt x="9142" y="181856"/>
                    <a:pt x="11372" y="179625"/>
                    <a:pt x="14117" y="179625"/>
                  </a:cubicBezTo>
                  <a:close/>
                  <a:moveTo>
                    <a:pt x="28234" y="1"/>
                  </a:moveTo>
                  <a:cubicBezTo>
                    <a:pt x="19460" y="1"/>
                    <a:pt x="12328" y="7157"/>
                    <a:pt x="12328" y="15931"/>
                  </a:cubicBezTo>
                  <a:lnTo>
                    <a:pt x="12328" y="35465"/>
                  </a:lnTo>
                  <a:cubicBezTo>
                    <a:pt x="12328" y="44239"/>
                    <a:pt x="19460" y="51371"/>
                    <a:pt x="28234" y="51371"/>
                  </a:cubicBezTo>
                  <a:lnTo>
                    <a:pt x="34092" y="51371"/>
                  </a:lnTo>
                  <a:lnTo>
                    <a:pt x="34092" y="60611"/>
                  </a:lnTo>
                  <a:cubicBezTo>
                    <a:pt x="34092" y="64753"/>
                    <a:pt x="37474" y="68135"/>
                    <a:pt x="41616" y="68135"/>
                  </a:cubicBezTo>
                  <a:lnTo>
                    <a:pt x="51395" y="68135"/>
                  </a:lnTo>
                  <a:lnTo>
                    <a:pt x="51395" y="84409"/>
                  </a:lnTo>
                  <a:cubicBezTo>
                    <a:pt x="43013" y="86271"/>
                    <a:pt x="36739" y="93771"/>
                    <a:pt x="36739" y="102717"/>
                  </a:cubicBezTo>
                  <a:lnTo>
                    <a:pt x="36739" y="107373"/>
                  </a:lnTo>
                  <a:lnTo>
                    <a:pt x="13014" y="107373"/>
                  </a:lnTo>
                  <a:cubicBezTo>
                    <a:pt x="4461" y="107373"/>
                    <a:pt x="0" y="113770"/>
                    <a:pt x="0" y="120118"/>
                  </a:cubicBezTo>
                  <a:lnTo>
                    <a:pt x="0" y="130436"/>
                  </a:lnTo>
                  <a:cubicBezTo>
                    <a:pt x="0" y="145828"/>
                    <a:pt x="3750" y="157764"/>
                    <a:pt x="11151" y="165949"/>
                  </a:cubicBezTo>
                  <a:cubicBezTo>
                    <a:pt x="13039" y="168033"/>
                    <a:pt x="15171" y="169871"/>
                    <a:pt x="17524" y="171488"/>
                  </a:cubicBezTo>
                  <a:lnTo>
                    <a:pt x="14117" y="171488"/>
                  </a:lnTo>
                  <a:cubicBezTo>
                    <a:pt x="6887" y="171488"/>
                    <a:pt x="1005" y="177371"/>
                    <a:pt x="1005" y="184601"/>
                  </a:cubicBezTo>
                  <a:cubicBezTo>
                    <a:pt x="1005" y="191831"/>
                    <a:pt x="6887" y="197713"/>
                    <a:pt x="14117" y="197713"/>
                  </a:cubicBezTo>
                  <a:lnTo>
                    <a:pt x="193570" y="197713"/>
                  </a:lnTo>
                  <a:cubicBezTo>
                    <a:pt x="200776" y="197713"/>
                    <a:pt x="206658" y="191831"/>
                    <a:pt x="206658" y="184601"/>
                  </a:cubicBezTo>
                  <a:cubicBezTo>
                    <a:pt x="206658" y="178669"/>
                    <a:pt x="202712" y="173645"/>
                    <a:pt x="197296" y="172028"/>
                  </a:cubicBezTo>
                  <a:lnTo>
                    <a:pt x="197296" y="50832"/>
                  </a:lnTo>
                  <a:cubicBezTo>
                    <a:pt x="204109" y="49043"/>
                    <a:pt x="209133" y="42817"/>
                    <a:pt x="209133" y="35465"/>
                  </a:cubicBezTo>
                  <a:lnTo>
                    <a:pt x="209133" y="15931"/>
                  </a:lnTo>
                  <a:cubicBezTo>
                    <a:pt x="209133" y="7157"/>
                    <a:pt x="202001" y="1"/>
                    <a:pt x="19325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5"/>
            <p:cNvSpPr/>
            <p:nvPr/>
          </p:nvSpPr>
          <p:spPr>
            <a:xfrm>
              <a:off x="5109575" y="2709200"/>
              <a:ext cx="203450" cy="205300"/>
            </a:xfrm>
            <a:custGeom>
              <a:rect b="b" l="l" r="r" t="t"/>
              <a:pathLst>
                <a:path extrusionOk="0" h="8212" w="8138">
                  <a:moveTo>
                    <a:pt x="4069" y="1"/>
                  </a:moveTo>
                  <a:cubicBezTo>
                    <a:pt x="1838" y="1"/>
                    <a:pt x="0" y="1815"/>
                    <a:pt x="0" y="4069"/>
                  </a:cubicBezTo>
                  <a:lnTo>
                    <a:pt x="0" y="4143"/>
                  </a:lnTo>
                  <a:cubicBezTo>
                    <a:pt x="0" y="6398"/>
                    <a:pt x="1838" y="8211"/>
                    <a:pt x="4069" y="8211"/>
                  </a:cubicBezTo>
                  <a:cubicBezTo>
                    <a:pt x="6323" y="8211"/>
                    <a:pt x="8137" y="6398"/>
                    <a:pt x="8137" y="4143"/>
                  </a:cubicBezTo>
                  <a:lnTo>
                    <a:pt x="8137" y="4069"/>
                  </a:lnTo>
                  <a:cubicBezTo>
                    <a:pt x="8137" y="1815"/>
                    <a:pt x="6323" y="1"/>
                    <a:pt x="40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" name="Google Shape;923;p35"/>
          <p:cNvGrpSpPr/>
          <p:nvPr/>
        </p:nvGrpSpPr>
        <p:grpSpPr>
          <a:xfrm>
            <a:off x="2737437" y="2377055"/>
            <a:ext cx="381603" cy="452252"/>
            <a:chOff x="1599300" y="238125"/>
            <a:chExt cx="4411600" cy="5228350"/>
          </a:xfrm>
        </p:grpSpPr>
        <p:sp>
          <p:nvSpPr>
            <p:cNvPr id="924" name="Google Shape;924;p35"/>
            <p:cNvSpPr/>
            <p:nvPr/>
          </p:nvSpPr>
          <p:spPr>
            <a:xfrm>
              <a:off x="1701625" y="661500"/>
              <a:ext cx="4206350" cy="2669650"/>
            </a:xfrm>
            <a:custGeom>
              <a:rect b="b" l="l" r="r" t="t"/>
              <a:pathLst>
                <a:path extrusionOk="0" h="106786" w="168254">
                  <a:moveTo>
                    <a:pt x="141171" y="47376"/>
                  </a:moveTo>
                  <a:lnTo>
                    <a:pt x="64360" y="47376"/>
                  </a:lnTo>
                  <a:lnTo>
                    <a:pt x="64360" y="32965"/>
                  </a:lnTo>
                  <a:cubicBezTo>
                    <a:pt x="64360" y="25024"/>
                    <a:pt x="70831" y="18529"/>
                    <a:pt x="78747" y="18529"/>
                  </a:cubicBezTo>
                  <a:lnTo>
                    <a:pt x="141171" y="18529"/>
                  </a:lnTo>
                  <a:close/>
                  <a:moveTo>
                    <a:pt x="156881" y="1"/>
                  </a:moveTo>
                  <a:lnTo>
                    <a:pt x="37891" y="1"/>
                  </a:lnTo>
                  <a:cubicBezTo>
                    <a:pt x="17058" y="1"/>
                    <a:pt x="0" y="17034"/>
                    <a:pt x="0" y="37891"/>
                  </a:cubicBezTo>
                  <a:lnTo>
                    <a:pt x="0" y="95413"/>
                  </a:lnTo>
                  <a:cubicBezTo>
                    <a:pt x="0" y="101687"/>
                    <a:pt x="5123" y="106785"/>
                    <a:pt x="11372" y="106785"/>
                  </a:cubicBezTo>
                  <a:lnTo>
                    <a:pt x="156881" y="106785"/>
                  </a:lnTo>
                  <a:cubicBezTo>
                    <a:pt x="163131" y="106785"/>
                    <a:pt x="168253" y="101663"/>
                    <a:pt x="168253" y="95413"/>
                  </a:cubicBezTo>
                  <a:lnTo>
                    <a:pt x="168253" y="11373"/>
                  </a:lnTo>
                  <a:cubicBezTo>
                    <a:pt x="168253" y="5098"/>
                    <a:pt x="163131" y="1"/>
                    <a:pt x="156881" y="1"/>
                  </a:cubicBezTo>
                  <a:close/>
                  <a:moveTo>
                    <a:pt x="156881" y="1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5"/>
            <p:cNvSpPr/>
            <p:nvPr/>
          </p:nvSpPr>
          <p:spPr>
            <a:xfrm>
              <a:off x="2648875" y="340425"/>
              <a:ext cx="539850" cy="321100"/>
            </a:xfrm>
            <a:custGeom>
              <a:rect b="b" l="l" r="r" t="t"/>
              <a:pathLst>
                <a:path extrusionOk="0" h="12844" w="21594">
                  <a:moveTo>
                    <a:pt x="18946" y="1"/>
                  </a:moveTo>
                  <a:lnTo>
                    <a:pt x="2623" y="1"/>
                  </a:lnTo>
                  <a:cubicBezTo>
                    <a:pt x="1177" y="1"/>
                    <a:pt x="1" y="1202"/>
                    <a:pt x="1" y="2648"/>
                  </a:cubicBezTo>
                  <a:lnTo>
                    <a:pt x="1" y="12844"/>
                  </a:lnTo>
                  <a:lnTo>
                    <a:pt x="21593" y="12844"/>
                  </a:lnTo>
                  <a:lnTo>
                    <a:pt x="21593" y="2648"/>
                  </a:lnTo>
                  <a:cubicBezTo>
                    <a:pt x="21593" y="1202"/>
                    <a:pt x="20392" y="1"/>
                    <a:pt x="18946" y="1"/>
                  </a:cubicBezTo>
                  <a:close/>
                  <a:moveTo>
                    <a:pt x="18946" y="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5"/>
            <p:cNvSpPr/>
            <p:nvPr/>
          </p:nvSpPr>
          <p:spPr>
            <a:xfrm>
              <a:off x="1985925" y="3331125"/>
              <a:ext cx="837600" cy="406250"/>
            </a:xfrm>
            <a:custGeom>
              <a:rect b="b" l="l" r="r" t="t"/>
              <a:pathLst>
                <a:path extrusionOk="0" h="16250" w="33504">
                  <a:moveTo>
                    <a:pt x="33504" y="0"/>
                  </a:moveTo>
                  <a:lnTo>
                    <a:pt x="0" y="0"/>
                  </a:lnTo>
                  <a:lnTo>
                    <a:pt x="0" y="12916"/>
                  </a:lnTo>
                  <a:cubicBezTo>
                    <a:pt x="0" y="14755"/>
                    <a:pt x="1520" y="16250"/>
                    <a:pt x="3358" y="16250"/>
                  </a:cubicBezTo>
                  <a:lnTo>
                    <a:pt x="30171" y="16250"/>
                  </a:lnTo>
                  <a:cubicBezTo>
                    <a:pt x="32009" y="16250"/>
                    <a:pt x="33504" y="14755"/>
                    <a:pt x="33504" y="12916"/>
                  </a:cubicBezTo>
                  <a:close/>
                  <a:moveTo>
                    <a:pt x="33504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5"/>
            <p:cNvSpPr/>
            <p:nvPr/>
          </p:nvSpPr>
          <p:spPr>
            <a:xfrm>
              <a:off x="2740175" y="3331125"/>
              <a:ext cx="821675" cy="406250"/>
            </a:xfrm>
            <a:custGeom>
              <a:rect b="b" l="l" r="r" t="t"/>
              <a:pathLst>
                <a:path extrusionOk="0" h="16250" w="32867">
                  <a:moveTo>
                    <a:pt x="32867" y="0"/>
                  </a:moveTo>
                  <a:lnTo>
                    <a:pt x="3334" y="0"/>
                  </a:lnTo>
                  <a:lnTo>
                    <a:pt x="3334" y="12916"/>
                  </a:lnTo>
                  <a:cubicBezTo>
                    <a:pt x="3334" y="14755"/>
                    <a:pt x="1839" y="16250"/>
                    <a:pt x="1" y="16250"/>
                  </a:cubicBezTo>
                  <a:lnTo>
                    <a:pt x="29534" y="16250"/>
                  </a:lnTo>
                  <a:cubicBezTo>
                    <a:pt x="31347" y="16250"/>
                    <a:pt x="32867" y="14755"/>
                    <a:pt x="32867" y="12916"/>
                  </a:cubicBezTo>
                  <a:lnTo>
                    <a:pt x="32867" y="0"/>
                  </a:lnTo>
                  <a:close/>
                  <a:moveTo>
                    <a:pt x="32867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5"/>
            <p:cNvSpPr/>
            <p:nvPr/>
          </p:nvSpPr>
          <p:spPr>
            <a:xfrm>
              <a:off x="3207675" y="1022400"/>
              <a:ext cx="2125550" cy="925825"/>
            </a:xfrm>
            <a:custGeom>
              <a:rect b="b" l="l" r="r" t="t"/>
              <a:pathLst>
                <a:path extrusionOk="0" h="37033" w="85022">
                  <a:moveTo>
                    <a:pt x="76811" y="8211"/>
                  </a:moveTo>
                  <a:lnTo>
                    <a:pt x="76811" y="28823"/>
                  </a:lnTo>
                  <a:lnTo>
                    <a:pt x="8211" y="28823"/>
                  </a:lnTo>
                  <a:lnTo>
                    <a:pt x="8211" y="18529"/>
                  </a:lnTo>
                  <a:cubicBezTo>
                    <a:pt x="8211" y="12843"/>
                    <a:pt x="12843" y="8211"/>
                    <a:pt x="18505" y="8211"/>
                  </a:cubicBezTo>
                  <a:close/>
                  <a:moveTo>
                    <a:pt x="18505" y="0"/>
                  </a:moveTo>
                  <a:cubicBezTo>
                    <a:pt x="8309" y="0"/>
                    <a:pt x="1" y="8309"/>
                    <a:pt x="1" y="18529"/>
                  </a:cubicBezTo>
                  <a:lnTo>
                    <a:pt x="1" y="32940"/>
                  </a:lnTo>
                  <a:cubicBezTo>
                    <a:pt x="1" y="35195"/>
                    <a:pt x="1839" y="37033"/>
                    <a:pt x="4118" y="37033"/>
                  </a:cubicBezTo>
                  <a:lnTo>
                    <a:pt x="80929" y="37033"/>
                  </a:lnTo>
                  <a:cubicBezTo>
                    <a:pt x="83184" y="37033"/>
                    <a:pt x="85022" y="35195"/>
                    <a:pt x="85022" y="32940"/>
                  </a:cubicBezTo>
                  <a:lnTo>
                    <a:pt x="85022" y="4093"/>
                  </a:lnTo>
                  <a:cubicBezTo>
                    <a:pt x="85022" y="1838"/>
                    <a:pt x="83184" y="0"/>
                    <a:pt x="8092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5"/>
            <p:cNvSpPr/>
            <p:nvPr/>
          </p:nvSpPr>
          <p:spPr>
            <a:xfrm>
              <a:off x="1599300" y="238125"/>
              <a:ext cx="4411600" cy="5228350"/>
            </a:xfrm>
            <a:custGeom>
              <a:rect b="b" l="l" r="r" t="t"/>
              <a:pathLst>
                <a:path extrusionOk="0" h="209134" w="176464">
                  <a:moveTo>
                    <a:pt x="59459" y="8210"/>
                  </a:moveTo>
                  <a:lnTo>
                    <a:pt x="59459" y="12818"/>
                  </a:lnTo>
                  <a:lnTo>
                    <a:pt x="46077" y="12818"/>
                  </a:lnTo>
                  <a:lnTo>
                    <a:pt x="46077" y="8210"/>
                  </a:lnTo>
                  <a:close/>
                  <a:moveTo>
                    <a:pt x="44876" y="127838"/>
                  </a:moveTo>
                  <a:lnTo>
                    <a:pt x="44876" y="135877"/>
                  </a:lnTo>
                  <a:lnTo>
                    <a:pt x="19583" y="135877"/>
                  </a:lnTo>
                  <a:lnTo>
                    <a:pt x="19583" y="127838"/>
                  </a:lnTo>
                  <a:close/>
                  <a:moveTo>
                    <a:pt x="74384" y="127838"/>
                  </a:moveTo>
                  <a:lnTo>
                    <a:pt x="74384" y="135877"/>
                  </a:lnTo>
                  <a:lnTo>
                    <a:pt x="53086" y="135877"/>
                  </a:lnTo>
                  <a:lnTo>
                    <a:pt x="53086" y="127838"/>
                  </a:lnTo>
                  <a:close/>
                  <a:moveTo>
                    <a:pt x="56542" y="144063"/>
                  </a:moveTo>
                  <a:lnTo>
                    <a:pt x="56542" y="159577"/>
                  </a:lnTo>
                  <a:cubicBezTo>
                    <a:pt x="52498" y="160508"/>
                    <a:pt x="48969" y="162763"/>
                    <a:pt x="46444" y="165875"/>
                  </a:cubicBezTo>
                  <a:cubicBezTo>
                    <a:pt x="43896" y="162763"/>
                    <a:pt x="40366" y="160508"/>
                    <a:pt x="36322" y="159577"/>
                  </a:cubicBezTo>
                  <a:lnTo>
                    <a:pt x="36322" y="144063"/>
                  </a:lnTo>
                  <a:close/>
                  <a:moveTo>
                    <a:pt x="28112" y="168179"/>
                  </a:moveTo>
                  <a:lnTo>
                    <a:pt x="28112" y="200065"/>
                  </a:lnTo>
                  <a:cubicBezTo>
                    <a:pt x="24583" y="198472"/>
                    <a:pt x="22107" y="194943"/>
                    <a:pt x="22107" y="190825"/>
                  </a:cubicBezTo>
                  <a:lnTo>
                    <a:pt x="22107" y="177419"/>
                  </a:lnTo>
                  <a:cubicBezTo>
                    <a:pt x="22107" y="173302"/>
                    <a:pt x="24583" y="169748"/>
                    <a:pt x="28112" y="168179"/>
                  </a:cubicBezTo>
                  <a:close/>
                  <a:moveTo>
                    <a:pt x="36322" y="168179"/>
                  </a:moveTo>
                  <a:cubicBezTo>
                    <a:pt x="39852" y="169748"/>
                    <a:pt x="42327" y="173302"/>
                    <a:pt x="42327" y="177419"/>
                  </a:cubicBezTo>
                  <a:lnTo>
                    <a:pt x="42327" y="190825"/>
                  </a:lnTo>
                  <a:cubicBezTo>
                    <a:pt x="42327" y="194943"/>
                    <a:pt x="39852" y="198472"/>
                    <a:pt x="36322" y="200065"/>
                  </a:cubicBezTo>
                  <a:lnTo>
                    <a:pt x="36322" y="168179"/>
                  </a:lnTo>
                  <a:close/>
                  <a:moveTo>
                    <a:pt x="56542" y="168179"/>
                  </a:moveTo>
                  <a:lnTo>
                    <a:pt x="56542" y="200065"/>
                  </a:lnTo>
                  <a:cubicBezTo>
                    <a:pt x="53013" y="198472"/>
                    <a:pt x="50537" y="194943"/>
                    <a:pt x="50537" y="190825"/>
                  </a:cubicBezTo>
                  <a:lnTo>
                    <a:pt x="50537" y="177419"/>
                  </a:lnTo>
                  <a:cubicBezTo>
                    <a:pt x="50537" y="173302"/>
                    <a:pt x="53013" y="169748"/>
                    <a:pt x="56542" y="168179"/>
                  </a:cubicBezTo>
                  <a:close/>
                  <a:moveTo>
                    <a:pt x="64753" y="168179"/>
                  </a:moveTo>
                  <a:cubicBezTo>
                    <a:pt x="68282" y="169748"/>
                    <a:pt x="70757" y="173302"/>
                    <a:pt x="70757" y="177419"/>
                  </a:cubicBezTo>
                  <a:lnTo>
                    <a:pt x="70757" y="190825"/>
                  </a:lnTo>
                  <a:cubicBezTo>
                    <a:pt x="70757" y="194943"/>
                    <a:pt x="68282" y="198472"/>
                    <a:pt x="64753" y="200065"/>
                  </a:cubicBezTo>
                  <a:lnTo>
                    <a:pt x="64753" y="168179"/>
                  </a:lnTo>
                  <a:close/>
                  <a:moveTo>
                    <a:pt x="44606" y="0"/>
                  </a:moveTo>
                  <a:cubicBezTo>
                    <a:pt x="40881" y="0"/>
                    <a:pt x="37866" y="3015"/>
                    <a:pt x="37866" y="6740"/>
                  </a:cubicBezTo>
                  <a:lnTo>
                    <a:pt x="37866" y="13039"/>
                  </a:lnTo>
                  <a:cubicBezTo>
                    <a:pt x="16642" y="15097"/>
                    <a:pt x="0" y="33062"/>
                    <a:pt x="0" y="54826"/>
                  </a:cubicBezTo>
                  <a:lnTo>
                    <a:pt x="0" y="112348"/>
                  </a:lnTo>
                  <a:cubicBezTo>
                    <a:pt x="0" y="119456"/>
                    <a:pt x="4829" y="125460"/>
                    <a:pt x="11372" y="127274"/>
                  </a:cubicBezTo>
                  <a:lnTo>
                    <a:pt x="11372" y="136636"/>
                  </a:lnTo>
                  <a:cubicBezTo>
                    <a:pt x="11372" y="140729"/>
                    <a:pt x="14706" y="144063"/>
                    <a:pt x="18823" y="144063"/>
                  </a:cubicBezTo>
                  <a:lnTo>
                    <a:pt x="28112" y="144063"/>
                  </a:lnTo>
                  <a:lnTo>
                    <a:pt x="28112" y="159577"/>
                  </a:lnTo>
                  <a:cubicBezTo>
                    <a:pt x="20000" y="161439"/>
                    <a:pt x="13921" y="168743"/>
                    <a:pt x="13921" y="177419"/>
                  </a:cubicBezTo>
                  <a:lnTo>
                    <a:pt x="13921" y="190825"/>
                  </a:lnTo>
                  <a:cubicBezTo>
                    <a:pt x="13921" y="200923"/>
                    <a:pt x="22132" y="209133"/>
                    <a:pt x="32229" y="209133"/>
                  </a:cubicBezTo>
                  <a:cubicBezTo>
                    <a:pt x="37964" y="209133"/>
                    <a:pt x="43087" y="206486"/>
                    <a:pt x="46444" y="202369"/>
                  </a:cubicBezTo>
                  <a:cubicBezTo>
                    <a:pt x="49802" y="206486"/>
                    <a:pt x="54925" y="209133"/>
                    <a:pt x="60635" y="209133"/>
                  </a:cubicBezTo>
                  <a:cubicBezTo>
                    <a:pt x="70733" y="209133"/>
                    <a:pt x="78968" y="200923"/>
                    <a:pt x="78968" y="190825"/>
                  </a:cubicBezTo>
                  <a:lnTo>
                    <a:pt x="78968" y="177419"/>
                  </a:lnTo>
                  <a:cubicBezTo>
                    <a:pt x="78968" y="168743"/>
                    <a:pt x="72865" y="161439"/>
                    <a:pt x="64753" y="159577"/>
                  </a:cubicBezTo>
                  <a:lnTo>
                    <a:pt x="64753" y="144063"/>
                  </a:lnTo>
                  <a:lnTo>
                    <a:pt x="75169" y="144063"/>
                  </a:lnTo>
                  <a:cubicBezTo>
                    <a:pt x="79262" y="144063"/>
                    <a:pt x="82595" y="140729"/>
                    <a:pt x="82595" y="136636"/>
                  </a:cubicBezTo>
                  <a:lnTo>
                    <a:pt x="82595" y="127838"/>
                  </a:lnTo>
                  <a:lnTo>
                    <a:pt x="110854" y="127838"/>
                  </a:lnTo>
                  <a:cubicBezTo>
                    <a:pt x="113133" y="127838"/>
                    <a:pt x="114971" y="126000"/>
                    <a:pt x="114971" y="123720"/>
                  </a:cubicBezTo>
                  <a:cubicBezTo>
                    <a:pt x="114971" y="121465"/>
                    <a:pt x="113133" y="119627"/>
                    <a:pt x="110854" y="119627"/>
                  </a:cubicBezTo>
                  <a:lnTo>
                    <a:pt x="15465" y="119627"/>
                  </a:lnTo>
                  <a:cubicBezTo>
                    <a:pt x="11470" y="119627"/>
                    <a:pt x="8186" y="116368"/>
                    <a:pt x="8186" y="112348"/>
                  </a:cubicBezTo>
                  <a:lnTo>
                    <a:pt x="8186" y="107422"/>
                  </a:lnTo>
                  <a:lnTo>
                    <a:pt x="38381" y="107422"/>
                  </a:lnTo>
                  <a:cubicBezTo>
                    <a:pt x="40660" y="107422"/>
                    <a:pt x="42499" y="105584"/>
                    <a:pt x="42499" y="103304"/>
                  </a:cubicBezTo>
                  <a:cubicBezTo>
                    <a:pt x="42499" y="101050"/>
                    <a:pt x="40660" y="99212"/>
                    <a:pt x="38381" y="99212"/>
                  </a:cubicBezTo>
                  <a:lnTo>
                    <a:pt x="8186" y="99212"/>
                  </a:lnTo>
                  <a:lnTo>
                    <a:pt x="8186" y="92986"/>
                  </a:lnTo>
                  <a:lnTo>
                    <a:pt x="38381" y="92986"/>
                  </a:lnTo>
                  <a:cubicBezTo>
                    <a:pt x="40660" y="92986"/>
                    <a:pt x="42499" y="91148"/>
                    <a:pt x="42499" y="88893"/>
                  </a:cubicBezTo>
                  <a:cubicBezTo>
                    <a:pt x="42499" y="86614"/>
                    <a:pt x="40660" y="84800"/>
                    <a:pt x="38381" y="84800"/>
                  </a:cubicBezTo>
                  <a:lnTo>
                    <a:pt x="8186" y="84800"/>
                  </a:lnTo>
                  <a:lnTo>
                    <a:pt x="8186" y="78575"/>
                  </a:lnTo>
                  <a:lnTo>
                    <a:pt x="38381" y="78575"/>
                  </a:lnTo>
                  <a:cubicBezTo>
                    <a:pt x="40660" y="78575"/>
                    <a:pt x="42499" y="76737"/>
                    <a:pt x="42499" y="74482"/>
                  </a:cubicBezTo>
                  <a:cubicBezTo>
                    <a:pt x="42499" y="72203"/>
                    <a:pt x="40660" y="70365"/>
                    <a:pt x="38381" y="70365"/>
                  </a:cubicBezTo>
                  <a:lnTo>
                    <a:pt x="8186" y="70365"/>
                  </a:lnTo>
                  <a:lnTo>
                    <a:pt x="8186" y="54826"/>
                  </a:lnTo>
                  <a:cubicBezTo>
                    <a:pt x="8186" y="36199"/>
                    <a:pt x="23357" y="21029"/>
                    <a:pt x="41984" y="21029"/>
                  </a:cubicBezTo>
                  <a:lnTo>
                    <a:pt x="160974" y="21029"/>
                  </a:lnTo>
                  <a:cubicBezTo>
                    <a:pt x="164993" y="21029"/>
                    <a:pt x="168253" y="24288"/>
                    <a:pt x="168253" y="28308"/>
                  </a:cubicBezTo>
                  <a:lnTo>
                    <a:pt x="168253" y="112348"/>
                  </a:lnTo>
                  <a:cubicBezTo>
                    <a:pt x="168253" y="116368"/>
                    <a:pt x="164993" y="119627"/>
                    <a:pt x="160974" y="119627"/>
                  </a:cubicBezTo>
                  <a:lnTo>
                    <a:pt x="141857" y="119627"/>
                  </a:lnTo>
                  <a:cubicBezTo>
                    <a:pt x="139578" y="119627"/>
                    <a:pt x="137740" y="121465"/>
                    <a:pt x="137740" y="123720"/>
                  </a:cubicBezTo>
                  <a:cubicBezTo>
                    <a:pt x="137740" y="126000"/>
                    <a:pt x="139578" y="127838"/>
                    <a:pt x="141857" y="127838"/>
                  </a:cubicBezTo>
                  <a:lnTo>
                    <a:pt x="160974" y="127838"/>
                  </a:lnTo>
                  <a:cubicBezTo>
                    <a:pt x="169503" y="127838"/>
                    <a:pt x="176464" y="120877"/>
                    <a:pt x="176464" y="112348"/>
                  </a:cubicBezTo>
                  <a:lnTo>
                    <a:pt x="176464" y="28308"/>
                  </a:lnTo>
                  <a:cubicBezTo>
                    <a:pt x="176464" y="19779"/>
                    <a:pt x="169503" y="12818"/>
                    <a:pt x="160974" y="12818"/>
                  </a:cubicBezTo>
                  <a:lnTo>
                    <a:pt x="67669" y="12818"/>
                  </a:lnTo>
                  <a:lnTo>
                    <a:pt x="67669" y="6740"/>
                  </a:lnTo>
                  <a:cubicBezTo>
                    <a:pt x="67669" y="3015"/>
                    <a:pt x="64654" y="0"/>
                    <a:pt x="6092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5"/>
            <p:cNvSpPr/>
            <p:nvPr/>
          </p:nvSpPr>
          <p:spPr>
            <a:xfrm>
              <a:off x="4677600" y="3228800"/>
              <a:ext cx="207125" cy="205275"/>
            </a:xfrm>
            <a:custGeom>
              <a:rect b="b" l="l" r="r" t="t"/>
              <a:pathLst>
                <a:path extrusionOk="0" h="8211" w="8285">
                  <a:moveTo>
                    <a:pt x="4093" y="0"/>
                  </a:moveTo>
                  <a:cubicBezTo>
                    <a:pt x="1839" y="0"/>
                    <a:pt x="0" y="1838"/>
                    <a:pt x="0" y="4093"/>
                  </a:cubicBezTo>
                  <a:cubicBezTo>
                    <a:pt x="0" y="6373"/>
                    <a:pt x="1839" y="8211"/>
                    <a:pt x="4093" y="8211"/>
                  </a:cubicBezTo>
                  <a:lnTo>
                    <a:pt x="4191" y="8211"/>
                  </a:lnTo>
                  <a:cubicBezTo>
                    <a:pt x="6446" y="8211"/>
                    <a:pt x="8284" y="6373"/>
                    <a:pt x="8284" y="4093"/>
                  </a:cubicBezTo>
                  <a:cubicBezTo>
                    <a:pt x="8284" y="1838"/>
                    <a:pt x="6446" y="0"/>
                    <a:pt x="4191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" name="Google Shape;931;p35"/>
          <p:cNvGrpSpPr/>
          <p:nvPr/>
        </p:nvGrpSpPr>
        <p:grpSpPr>
          <a:xfrm>
            <a:off x="6032217" y="1543939"/>
            <a:ext cx="367242" cy="454798"/>
            <a:chOff x="1677100" y="208700"/>
            <a:chExt cx="4245575" cy="5257775"/>
          </a:xfrm>
        </p:grpSpPr>
        <p:sp>
          <p:nvSpPr>
            <p:cNvPr id="932" name="Google Shape;932;p35"/>
            <p:cNvSpPr/>
            <p:nvPr/>
          </p:nvSpPr>
          <p:spPr>
            <a:xfrm>
              <a:off x="2261650" y="2698175"/>
              <a:ext cx="606625" cy="948525"/>
            </a:xfrm>
            <a:custGeom>
              <a:rect b="b" l="l" r="r" t="t"/>
              <a:pathLst>
                <a:path extrusionOk="0" h="37941" w="24265">
                  <a:moveTo>
                    <a:pt x="0" y="37940"/>
                  </a:moveTo>
                  <a:lnTo>
                    <a:pt x="24264" y="1"/>
                  </a:lnTo>
                  <a:cubicBezTo>
                    <a:pt x="22843" y="270"/>
                    <a:pt x="21446" y="589"/>
                    <a:pt x="20073" y="883"/>
                  </a:cubicBezTo>
                  <a:cubicBezTo>
                    <a:pt x="12818" y="2525"/>
                    <a:pt x="6029" y="4657"/>
                    <a:pt x="0" y="7255"/>
                  </a:cubicBezTo>
                  <a:close/>
                  <a:moveTo>
                    <a:pt x="0" y="3794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5"/>
            <p:cNvSpPr/>
            <p:nvPr/>
          </p:nvSpPr>
          <p:spPr>
            <a:xfrm>
              <a:off x="4732125" y="2699400"/>
              <a:ext cx="606000" cy="947300"/>
            </a:xfrm>
            <a:custGeom>
              <a:rect b="b" l="l" r="r" t="t"/>
              <a:pathLst>
                <a:path extrusionOk="0" h="37892" w="24240">
                  <a:moveTo>
                    <a:pt x="24240" y="17892"/>
                  </a:moveTo>
                  <a:lnTo>
                    <a:pt x="24240" y="7206"/>
                  </a:lnTo>
                  <a:cubicBezTo>
                    <a:pt x="17132" y="4143"/>
                    <a:pt x="8897" y="1741"/>
                    <a:pt x="1" y="1"/>
                  </a:cubicBezTo>
                  <a:lnTo>
                    <a:pt x="24240" y="37891"/>
                  </a:lnTo>
                  <a:close/>
                  <a:moveTo>
                    <a:pt x="24240" y="17892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5"/>
            <p:cNvSpPr/>
            <p:nvPr/>
          </p:nvSpPr>
          <p:spPr>
            <a:xfrm>
              <a:off x="5338100" y="3146700"/>
              <a:ext cx="584575" cy="732825"/>
            </a:xfrm>
            <a:custGeom>
              <a:rect b="b" l="l" r="r" t="t"/>
              <a:pathLst>
                <a:path extrusionOk="0" h="29313" w="23383">
                  <a:moveTo>
                    <a:pt x="1" y="29313"/>
                  </a:moveTo>
                  <a:cubicBezTo>
                    <a:pt x="17672" y="29313"/>
                    <a:pt x="23382" y="0"/>
                    <a:pt x="1" y="0"/>
                  </a:cubicBezTo>
                  <a:close/>
                  <a:moveTo>
                    <a:pt x="1" y="29313"/>
                  </a:moveTo>
                  <a:close/>
                </a:path>
              </a:pathLst>
            </a:custGeom>
            <a:solidFill>
              <a:srgbClr val="FFCB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5"/>
            <p:cNvSpPr/>
            <p:nvPr/>
          </p:nvSpPr>
          <p:spPr>
            <a:xfrm>
              <a:off x="1677100" y="3146700"/>
              <a:ext cx="584575" cy="732825"/>
            </a:xfrm>
            <a:custGeom>
              <a:rect b="b" l="l" r="r" t="t"/>
              <a:pathLst>
                <a:path extrusionOk="0" h="29313" w="23383">
                  <a:moveTo>
                    <a:pt x="23382" y="19999"/>
                  </a:moveTo>
                  <a:lnTo>
                    <a:pt x="23382" y="0"/>
                  </a:lnTo>
                  <a:cubicBezTo>
                    <a:pt x="1" y="0"/>
                    <a:pt x="5712" y="29313"/>
                    <a:pt x="23382" y="29313"/>
                  </a:cubicBezTo>
                  <a:close/>
                  <a:moveTo>
                    <a:pt x="23382" y="19999"/>
                  </a:moveTo>
                  <a:close/>
                </a:path>
              </a:pathLst>
            </a:custGeom>
            <a:solidFill>
              <a:srgbClr val="FFCB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5"/>
            <p:cNvSpPr/>
            <p:nvPr/>
          </p:nvSpPr>
          <p:spPr>
            <a:xfrm>
              <a:off x="2261650" y="2614250"/>
              <a:ext cx="3076475" cy="2752350"/>
            </a:xfrm>
            <a:custGeom>
              <a:rect b="b" l="l" r="r" t="t"/>
              <a:pathLst>
                <a:path extrusionOk="0" h="110094" w="123059">
                  <a:moveTo>
                    <a:pt x="0" y="54262"/>
                  </a:moveTo>
                  <a:cubicBezTo>
                    <a:pt x="0" y="84800"/>
                    <a:pt x="30612" y="109824"/>
                    <a:pt x="61517" y="110020"/>
                  </a:cubicBezTo>
                  <a:cubicBezTo>
                    <a:pt x="73968" y="110093"/>
                    <a:pt x="86418" y="106000"/>
                    <a:pt x="96834" y="99040"/>
                  </a:cubicBezTo>
                  <a:cubicBezTo>
                    <a:pt x="112152" y="88844"/>
                    <a:pt x="123059" y="72497"/>
                    <a:pt x="123059" y="54262"/>
                  </a:cubicBezTo>
                  <a:lnTo>
                    <a:pt x="123059" y="41297"/>
                  </a:lnTo>
                  <a:lnTo>
                    <a:pt x="98820" y="3407"/>
                  </a:lnTo>
                  <a:cubicBezTo>
                    <a:pt x="87031" y="1127"/>
                    <a:pt x="74090" y="0"/>
                    <a:pt x="61223" y="98"/>
                  </a:cubicBezTo>
                  <a:cubicBezTo>
                    <a:pt x="48430" y="25"/>
                    <a:pt x="35808" y="1103"/>
                    <a:pt x="24264" y="3358"/>
                  </a:cubicBezTo>
                  <a:lnTo>
                    <a:pt x="0" y="41297"/>
                  </a:lnTo>
                  <a:close/>
                  <a:moveTo>
                    <a:pt x="0" y="54262"/>
                  </a:moveTo>
                  <a:close/>
                </a:path>
              </a:pathLst>
            </a:custGeom>
            <a:solidFill>
              <a:srgbClr val="FFD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5"/>
            <p:cNvSpPr/>
            <p:nvPr/>
          </p:nvSpPr>
          <p:spPr>
            <a:xfrm>
              <a:off x="1697950" y="208700"/>
              <a:ext cx="4203875" cy="2670875"/>
            </a:xfrm>
            <a:custGeom>
              <a:rect b="b" l="l" r="r" t="t"/>
              <a:pathLst>
                <a:path extrusionOk="0" h="106835" w="168155">
                  <a:moveTo>
                    <a:pt x="46812" y="99580"/>
                  </a:moveTo>
                  <a:cubicBezTo>
                    <a:pt x="58356" y="97325"/>
                    <a:pt x="70978" y="96247"/>
                    <a:pt x="83771" y="96320"/>
                  </a:cubicBezTo>
                  <a:cubicBezTo>
                    <a:pt x="96638" y="96222"/>
                    <a:pt x="109579" y="97349"/>
                    <a:pt x="121368" y="99629"/>
                  </a:cubicBezTo>
                  <a:cubicBezTo>
                    <a:pt x="130264" y="101369"/>
                    <a:pt x="138499" y="103771"/>
                    <a:pt x="145607" y="106834"/>
                  </a:cubicBezTo>
                  <a:lnTo>
                    <a:pt x="145607" y="60243"/>
                  </a:lnTo>
                  <a:cubicBezTo>
                    <a:pt x="168155" y="46224"/>
                    <a:pt x="154406" y="19779"/>
                    <a:pt x="130313" y="19779"/>
                  </a:cubicBezTo>
                  <a:lnTo>
                    <a:pt x="112397" y="19779"/>
                  </a:lnTo>
                  <a:cubicBezTo>
                    <a:pt x="102373" y="1"/>
                    <a:pt x="66444" y="834"/>
                    <a:pt x="55120" y="19779"/>
                  </a:cubicBezTo>
                  <a:lnTo>
                    <a:pt x="38455" y="19779"/>
                  </a:lnTo>
                  <a:cubicBezTo>
                    <a:pt x="14362" y="19779"/>
                    <a:pt x="0" y="46224"/>
                    <a:pt x="22548" y="60243"/>
                  </a:cubicBezTo>
                  <a:lnTo>
                    <a:pt x="22548" y="106834"/>
                  </a:lnTo>
                  <a:cubicBezTo>
                    <a:pt x="28577" y="104236"/>
                    <a:pt x="35366" y="102104"/>
                    <a:pt x="42621" y="100462"/>
                  </a:cubicBezTo>
                  <a:cubicBezTo>
                    <a:pt x="43994" y="100168"/>
                    <a:pt x="45391" y="99849"/>
                    <a:pt x="46812" y="99580"/>
                  </a:cubicBezTo>
                  <a:close/>
                  <a:moveTo>
                    <a:pt x="46812" y="9958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5"/>
            <p:cNvSpPr/>
            <p:nvPr/>
          </p:nvSpPr>
          <p:spPr>
            <a:xfrm>
              <a:off x="1772700" y="238050"/>
              <a:ext cx="4054375" cy="5228425"/>
            </a:xfrm>
            <a:custGeom>
              <a:rect b="b" l="l" r="r" t="t"/>
              <a:pathLst>
                <a:path extrusionOk="0" h="209137" w="162175">
                  <a:moveTo>
                    <a:pt x="34974" y="104655"/>
                  </a:moveTo>
                  <a:lnTo>
                    <a:pt x="23651" y="122375"/>
                  </a:lnTo>
                  <a:lnTo>
                    <a:pt x="23651" y="116346"/>
                  </a:lnTo>
                  <a:lnTo>
                    <a:pt x="23651" y="108405"/>
                  </a:lnTo>
                  <a:cubicBezTo>
                    <a:pt x="27156" y="107008"/>
                    <a:pt x="30955" y="105758"/>
                    <a:pt x="34974" y="104655"/>
                  </a:cubicBezTo>
                  <a:close/>
                  <a:moveTo>
                    <a:pt x="127225" y="104680"/>
                  </a:moveTo>
                  <a:lnTo>
                    <a:pt x="127225" y="104680"/>
                  </a:lnTo>
                  <a:cubicBezTo>
                    <a:pt x="131245" y="105783"/>
                    <a:pt x="135019" y="107008"/>
                    <a:pt x="138524" y="108405"/>
                  </a:cubicBezTo>
                  <a:lnTo>
                    <a:pt x="138524" y="116346"/>
                  </a:lnTo>
                  <a:lnTo>
                    <a:pt x="138524" y="122375"/>
                  </a:lnTo>
                  <a:lnTo>
                    <a:pt x="127225" y="104680"/>
                  </a:lnTo>
                  <a:close/>
                  <a:moveTo>
                    <a:pt x="15465" y="120856"/>
                  </a:moveTo>
                  <a:lnTo>
                    <a:pt x="15465" y="140806"/>
                  </a:lnTo>
                  <a:cubicBezTo>
                    <a:pt x="13627" y="140046"/>
                    <a:pt x="12279" y="138870"/>
                    <a:pt x="11348" y="137816"/>
                  </a:cubicBezTo>
                  <a:cubicBezTo>
                    <a:pt x="9363" y="135537"/>
                    <a:pt x="8162" y="132448"/>
                    <a:pt x="8162" y="129507"/>
                  </a:cubicBezTo>
                  <a:cubicBezTo>
                    <a:pt x="8162" y="124924"/>
                    <a:pt x="10784" y="121910"/>
                    <a:pt x="15465" y="120856"/>
                  </a:cubicBezTo>
                  <a:close/>
                  <a:moveTo>
                    <a:pt x="146685" y="120856"/>
                  </a:moveTo>
                  <a:cubicBezTo>
                    <a:pt x="151391" y="121910"/>
                    <a:pt x="153989" y="124924"/>
                    <a:pt x="153989" y="129507"/>
                  </a:cubicBezTo>
                  <a:cubicBezTo>
                    <a:pt x="153989" y="132448"/>
                    <a:pt x="152813" y="135537"/>
                    <a:pt x="150827" y="137816"/>
                  </a:cubicBezTo>
                  <a:cubicBezTo>
                    <a:pt x="149896" y="138870"/>
                    <a:pt x="148548" y="140046"/>
                    <a:pt x="146685" y="140806"/>
                  </a:cubicBezTo>
                  <a:lnTo>
                    <a:pt x="146685" y="120856"/>
                  </a:lnTo>
                  <a:close/>
                  <a:moveTo>
                    <a:pt x="81550" y="8164"/>
                  </a:moveTo>
                  <a:cubicBezTo>
                    <a:pt x="82011" y="8164"/>
                    <a:pt x="82474" y="8173"/>
                    <a:pt x="82938" y="8189"/>
                  </a:cubicBezTo>
                  <a:cubicBezTo>
                    <a:pt x="93526" y="8557"/>
                    <a:pt x="102055" y="13140"/>
                    <a:pt x="105780" y="20443"/>
                  </a:cubicBezTo>
                  <a:cubicBezTo>
                    <a:pt x="106466" y="21816"/>
                    <a:pt x="107888" y="22674"/>
                    <a:pt x="109407" y="22674"/>
                  </a:cubicBezTo>
                  <a:lnTo>
                    <a:pt x="127323" y="22674"/>
                  </a:lnTo>
                  <a:cubicBezTo>
                    <a:pt x="139676" y="22674"/>
                    <a:pt x="147421" y="30198"/>
                    <a:pt x="149406" y="37158"/>
                  </a:cubicBezTo>
                  <a:cubicBezTo>
                    <a:pt x="151391" y="44094"/>
                    <a:pt x="148131" y="50810"/>
                    <a:pt x="140460" y="55589"/>
                  </a:cubicBezTo>
                  <a:cubicBezTo>
                    <a:pt x="139259" y="56324"/>
                    <a:pt x="138524" y="57648"/>
                    <a:pt x="138524" y="59069"/>
                  </a:cubicBezTo>
                  <a:lnTo>
                    <a:pt x="138524" y="99680"/>
                  </a:lnTo>
                  <a:cubicBezTo>
                    <a:pt x="132813" y="97621"/>
                    <a:pt x="126515" y="95906"/>
                    <a:pt x="119726" y="94558"/>
                  </a:cubicBezTo>
                  <a:cubicBezTo>
                    <a:pt x="119334" y="94411"/>
                    <a:pt x="118892" y="94337"/>
                    <a:pt x="118476" y="94313"/>
                  </a:cubicBezTo>
                  <a:cubicBezTo>
                    <a:pt x="112177" y="93136"/>
                    <a:pt x="105511" y="92230"/>
                    <a:pt x="98575" y="91690"/>
                  </a:cubicBezTo>
                  <a:cubicBezTo>
                    <a:pt x="98468" y="91682"/>
                    <a:pt x="98361" y="91678"/>
                    <a:pt x="98256" y="91678"/>
                  </a:cubicBezTo>
                  <a:cubicBezTo>
                    <a:pt x="96138" y="91678"/>
                    <a:pt x="94350" y="93292"/>
                    <a:pt x="94163" y="95440"/>
                  </a:cubicBezTo>
                  <a:cubicBezTo>
                    <a:pt x="93991" y="97695"/>
                    <a:pt x="95683" y="99656"/>
                    <a:pt x="97913" y="99827"/>
                  </a:cubicBezTo>
                  <a:cubicBezTo>
                    <a:pt x="104212" y="100342"/>
                    <a:pt x="110216" y="101102"/>
                    <a:pt x="115902" y="102156"/>
                  </a:cubicBezTo>
                  <a:lnTo>
                    <a:pt x="138524" y="137522"/>
                  </a:lnTo>
                  <a:lnTo>
                    <a:pt x="138524" y="149310"/>
                  </a:lnTo>
                  <a:cubicBezTo>
                    <a:pt x="138524" y="165045"/>
                    <a:pt x="129407" y="180510"/>
                    <a:pt x="114138" y="190706"/>
                  </a:cubicBezTo>
                  <a:cubicBezTo>
                    <a:pt x="104187" y="197323"/>
                    <a:pt x="92594" y="200975"/>
                    <a:pt x="81443" y="200975"/>
                  </a:cubicBezTo>
                  <a:lnTo>
                    <a:pt x="81100" y="200975"/>
                  </a:lnTo>
                  <a:cubicBezTo>
                    <a:pt x="51028" y="200779"/>
                    <a:pt x="23651" y="176148"/>
                    <a:pt x="23651" y="149310"/>
                  </a:cubicBezTo>
                  <a:lnTo>
                    <a:pt x="23651" y="137522"/>
                  </a:lnTo>
                  <a:lnTo>
                    <a:pt x="46297" y="102082"/>
                  </a:lnTo>
                  <a:cubicBezTo>
                    <a:pt x="52180" y="101004"/>
                    <a:pt x="58356" y="100219"/>
                    <a:pt x="64777" y="99754"/>
                  </a:cubicBezTo>
                  <a:cubicBezTo>
                    <a:pt x="67032" y="99582"/>
                    <a:pt x="68723" y="97621"/>
                    <a:pt x="68551" y="95391"/>
                  </a:cubicBezTo>
                  <a:cubicBezTo>
                    <a:pt x="68388" y="93242"/>
                    <a:pt x="66599" y="91605"/>
                    <a:pt x="64479" y="91605"/>
                  </a:cubicBezTo>
                  <a:cubicBezTo>
                    <a:pt x="64375" y="91605"/>
                    <a:pt x="64270" y="91609"/>
                    <a:pt x="64164" y="91617"/>
                  </a:cubicBezTo>
                  <a:cubicBezTo>
                    <a:pt x="56934" y="92156"/>
                    <a:pt x="49949" y="93063"/>
                    <a:pt x="43356" y="94337"/>
                  </a:cubicBezTo>
                  <a:cubicBezTo>
                    <a:pt x="43160" y="94362"/>
                    <a:pt x="42964" y="94411"/>
                    <a:pt x="42768" y="94460"/>
                  </a:cubicBezTo>
                  <a:cubicBezTo>
                    <a:pt x="41420" y="94729"/>
                    <a:pt x="40048" y="94999"/>
                    <a:pt x="38724" y="95318"/>
                  </a:cubicBezTo>
                  <a:cubicBezTo>
                    <a:pt x="33381" y="96519"/>
                    <a:pt x="28332" y="97965"/>
                    <a:pt x="23651" y="99656"/>
                  </a:cubicBezTo>
                  <a:lnTo>
                    <a:pt x="23651" y="59069"/>
                  </a:lnTo>
                  <a:cubicBezTo>
                    <a:pt x="23651" y="57648"/>
                    <a:pt x="22916" y="56324"/>
                    <a:pt x="21715" y="55589"/>
                  </a:cubicBezTo>
                  <a:cubicBezTo>
                    <a:pt x="14191" y="50908"/>
                    <a:pt x="10980" y="44315"/>
                    <a:pt x="12941" y="37477"/>
                  </a:cubicBezTo>
                  <a:cubicBezTo>
                    <a:pt x="15024" y="30124"/>
                    <a:pt x="23431" y="22674"/>
                    <a:pt x="35465" y="22674"/>
                  </a:cubicBezTo>
                  <a:lnTo>
                    <a:pt x="52130" y="22674"/>
                  </a:lnTo>
                  <a:cubicBezTo>
                    <a:pt x="53552" y="22674"/>
                    <a:pt x="54900" y="21938"/>
                    <a:pt x="55635" y="20688"/>
                  </a:cubicBezTo>
                  <a:cubicBezTo>
                    <a:pt x="60227" y="13013"/>
                    <a:pt x="70292" y="8164"/>
                    <a:pt x="81550" y="8164"/>
                  </a:cubicBezTo>
                  <a:close/>
                  <a:moveTo>
                    <a:pt x="81618" y="1"/>
                  </a:moveTo>
                  <a:cubicBezTo>
                    <a:pt x="68457" y="1"/>
                    <a:pt x="56404" y="5535"/>
                    <a:pt x="49925" y="14512"/>
                  </a:cubicBezTo>
                  <a:lnTo>
                    <a:pt x="35465" y="14512"/>
                  </a:lnTo>
                  <a:cubicBezTo>
                    <a:pt x="28259" y="14512"/>
                    <a:pt x="21495" y="16595"/>
                    <a:pt x="15907" y="20517"/>
                  </a:cubicBezTo>
                  <a:cubicBezTo>
                    <a:pt x="10564" y="24291"/>
                    <a:pt x="6716" y="29512"/>
                    <a:pt x="5074" y="35222"/>
                  </a:cubicBezTo>
                  <a:cubicBezTo>
                    <a:pt x="2280" y="45026"/>
                    <a:pt x="6152" y="54609"/>
                    <a:pt x="15465" y="61250"/>
                  </a:cubicBezTo>
                  <a:lnTo>
                    <a:pt x="15465" y="112547"/>
                  </a:lnTo>
                  <a:cubicBezTo>
                    <a:pt x="10196" y="113332"/>
                    <a:pt x="6863" y="115537"/>
                    <a:pt x="4878" y="117449"/>
                  </a:cubicBezTo>
                  <a:cubicBezTo>
                    <a:pt x="1740" y="120513"/>
                    <a:pt x="0" y="124802"/>
                    <a:pt x="0" y="129507"/>
                  </a:cubicBezTo>
                  <a:cubicBezTo>
                    <a:pt x="0" y="138085"/>
                    <a:pt x="5809" y="147276"/>
                    <a:pt x="15465" y="149335"/>
                  </a:cubicBezTo>
                  <a:cubicBezTo>
                    <a:pt x="15490" y="164996"/>
                    <a:pt x="22793" y="180020"/>
                    <a:pt x="36028" y="191637"/>
                  </a:cubicBezTo>
                  <a:cubicBezTo>
                    <a:pt x="48601" y="202666"/>
                    <a:pt x="65022" y="209038"/>
                    <a:pt x="81051" y="209136"/>
                  </a:cubicBezTo>
                  <a:lnTo>
                    <a:pt x="81443" y="209136"/>
                  </a:lnTo>
                  <a:cubicBezTo>
                    <a:pt x="94188" y="209136"/>
                    <a:pt x="107373" y="205019"/>
                    <a:pt x="118672" y="197495"/>
                  </a:cubicBezTo>
                  <a:cubicBezTo>
                    <a:pt x="136196" y="185779"/>
                    <a:pt x="146685" y="167790"/>
                    <a:pt x="146685" y="149335"/>
                  </a:cubicBezTo>
                  <a:cubicBezTo>
                    <a:pt x="156342" y="147276"/>
                    <a:pt x="162175" y="138085"/>
                    <a:pt x="162175" y="129507"/>
                  </a:cubicBezTo>
                  <a:cubicBezTo>
                    <a:pt x="162175" y="124802"/>
                    <a:pt x="160435" y="120513"/>
                    <a:pt x="157273" y="117449"/>
                  </a:cubicBezTo>
                  <a:cubicBezTo>
                    <a:pt x="155312" y="115537"/>
                    <a:pt x="151979" y="113332"/>
                    <a:pt x="146685" y="112547"/>
                  </a:cubicBezTo>
                  <a:lnTo>
                    <a:pt x="146685" y="61250"/>
                  </a:lnTo>
                  <a:cubicBezTo>
                    <a:pt x="156146" y="54511"/>
                    <a:pt x="160092" y="44830"/>
                    <a:pt x="157273" y="34928"/>
                  </a:cubicBezTo>
                  <a:cubicBezTo>
                    <a:pt x="153842" y="22919"/>
                    <a:pt x="141538" y="14512"/>
                    <a:pt x="127323" y="14512"/>
                  </a:cubicBezTo>
                  <a:lnTo>
                    <a:pt x="111785" y="14512"/>
                  </a:lnTo>
                  <a:cubicBezTo>
                    <a:pt x="106246" y="5836"/>
                    <a:pt x="95781" y="469"/>
                    <a:pt x="83208" y="28"/>
                  </a:cubicBezTo>
                  <a:cubicBezTo>
                    <a:pt x="82676" y="10"/>
                    <a:pt x="82146" y="1"/>
                    <a:pt x="81618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5"/>
            <p:cNvSpPr/>
            <p:nvPr/>
          </p:nvSpPr>
          <p:spPr>
            <a:xfrm>
              <a:off x="3697850" y="1290775"/>
              <a:ext cx="204075" cy="724850"/>
            </a:xfrm>
            <a:custGeom>
              <a:rect b="b" l="l" r="r" t="t"/>
              <a:pathLst>
                <a:path extrusionOk="0" h="28994" w="8163">
                  <a:moveTo>
                    <a:pt x="4069" y="0"/>
                  </a:moveTo>
                  <a:cubicBezTo>
                    <a:pt x="1815" y="0"/>
                    <a:pt x="1" y="1814"/>
                    <a:pt x="1" y="4069"/>
                  </a:cubicBezTo>
                  <a:lnTo>
                    <a:pt x="1" y="24925"/>
                  </a:lnTo>
                  <a:cubicBezTo>
                    <a:pt x="1" y="27180"/>
                    <a:pt x="1815" y="28994"/>
                    <a:pt x="4069" y="28994"/>
                  </a:cubicBezTo>
                  <a:cubicBezTo>
                    <a:pt x="6324" y="28994"/>
                    <a:pt x="8162" y="27180"/>
                    <a:pt x="8162" y="24925"/>
                  </a:cubicBezTo>
                  <a:lnTo>
                    <a:pt x="8162" y="4069"/>
                  </a:lnTo>
                  <a:cubicBezTo>
                    <a:pt x="8162" y="1814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5"/>
            <p:cNvSpPr/>
            <p:nvPr/>
          </p:nvSpPr>
          <p:spPr>
            <a:xfrm>
              <a:off x="2926450" y="1526050"/>
              <a:ext cx="204050" cy="724875"/>
            </a:xfrm>
            <a:custGeom>
              <a:rect b="b" l="l" r="r" t="t"/>
              <a:pathLst>
                <a:path extrusionOk="0" h="28995" w="8162">
                  <a:moveTo>
                    <a:pt x="4069" y="0"/>
                  </a:moveTo>
                  <a:cubicBezTo>
                    <a:pt x="1814" y="0"/>
                    <a:pt x="0" y="1814"/>
                    <a:pt x="0" y="4069"/>
                  </a:cubicBezTo>
                  <a:lnTo>
                    <a:pt x="0" y="24901"/>
                  </a:lnTo>
                  <a:cubicBezTo>
                    <a:pt x="0" y="27156"/>
                    <a:pt x="1814" y="28994"/>
                    <a:pt x="4069" y="28994"/>
                  </a:cubicBezTo>
                  <a:cubicBezTo>
                    <a:pt x="6324" y="28994"/>
                    <a:pt x="8162" y="27156"/>
                    <a:pt x="8162" y="24901"/>
                  </a:cubicBezTo>
                  <a:lnTo>
                    <a:pt x="8162" y="4069"/>
                  </a:lnTo>
                  <a:cubicBezTo>
                    <a:pt x="8162" y="1814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5"/>
            <p:cNvSpPr/>
            <p:nvPr/>
          </p:nvSpPr>
          <p:spPr>
            <a:xfrm>
              <a:off x="4469275" y="1526050"/>
              <a:ext cx="204675" cy="724875"/>
            </a:xfrm>
            <a:custGeom>
              <a:rect b="b" l="l" r="r" t="t"/>
              <a:pathLst>
                <a:path extrusionOk="0" h="28995" w="8187">
                  <a:moveTo>
                    <a:pt x="4093" y="0"/>
                  </a:moveTo>
                  <a:cubicBezTo>
                    <a:pt x="1839" y="0"/>
                    <a:pt x="0" y="1814"/>
                    <a:pt x="0" y="4069"/>
                  </a:cubicBezTo>
                  <a:lnTo>
                    <a:pt x="0" y="24901"/>
                  </a:lnTo>
                  <a:cubicBezTo>
                    <a:pt x="0" y="27156"/>
                    <a:pt x="1839" y="28994"/>
                    <a:pt x="4093" y="28994"/>
                  </a:cubicBezTo>
                  <a:cubicBezTo>
                    <a:pt x="6348" y="28994"/>
                    <a:pt x="8186" y="27156"/>
                    <a:pt x="8186" y="24901"/>
                  </a:cubicBezTo>
                  <a:lnTo>
                    <a:pt x="8186" y="4069"/>
                  </a:lnTo>
                  <a:cubicBezTo>
                    <a:pt x="8186" y="1814"/>
                    <a:pt x="6348" y="0"/>
                    <a:pt x="4093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5"/>
            <p:cNvSpPr/>
            <p:nvPr/>
          </p:nvSpPr>
          <p:spPr>
            <a:xfrm>
              <a:off x="3196650" y="3486150"/>
              <a:ext cx="206525" cy="204050"/>
            </a:xfrm>
            <a:custGeom>
              <a:rect b="b" l="l" r="r" t="t"/>
              <a:pathLst>
                <a:path extrusionOk="0" h="8162" w="8261">
                  <a:moveTo>
                    <a:pt x="4069" y="0"/>
                  </a:moveTo>
                  <a:cubicBezTo>
                    <a:pt x="1814" y="0"/>
                    <a:pt x="1" y="1814"/>
                    <a:pt x="1" y="4068"/>
                  </a:cubicBezTo>
                  <a:cubicBezTo>
                    <a:pt x="1" y="6323"/>
                    <a:pt x="1814" y="8161"/>
                    <a:pt x="4069" y="8161"/>
                  </a:cubicBezTo>
                  <a:lnTo>
                    <a:pt x="4167" y="8161"/>
                  </a:lnTo>
                  <a:cubicBezTo>
                    <a:pt x="6422" y="8161"/>
                    <a:pt x="8260" y="6323"/>
                    <a:pt x="8260" y="4068"/>
                  </a:cubicBezTo>
                  <a:cubicBezTo>
                    <a:pt x="8260" y="1814"/>
                    <a:pt x="6422" y="0"/>
                    <a:pt x="416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5"/>
            <p:cNvSpPr/>
            <p:nvPr/>
          </p:nvSpPr>
          <p:spPr>
            <a:xfrm>
              <a:off x="4180675" y="3486150"/>
              <a:ext cx="206525" cy="204050"/>
            </a:xfrm>
            <a:custGeom>
              <a:rect b="b" l="l" r="r" t="t"/>
              <a:pathLst>
                <a:path extrusionOk="0" h="8162" w="8261">
                  <a:moveTo>
                    <a:pt x="4094" y="0"/>
                  </a:moveTo>
                  <a:cubicBezTo>
                    <a:pt x="1839" y="0"/>
                    <a:pt x="1" y="1814"/>
                    <a:pt x="1" y="4068"/>
                  </a:cubicBezTo>
                  <a:cubicBezTo>
                    <a:pt x="1" y="6323"/>
                    <a:pt x="1839" y="8161"/>
                    <a:pt x="4094" y="8161"/>
                  </a:cubicBezTo>
                  <a:lnTo>
                    <a:pt x="4167" y="8161"/>
                  </a:lnTo>
                  <a:cubicBezTo>
                    <a:pt x="6422" y="8161"/>
                    <a:pt x="8260" y="6323"/>
                    <a:pt x="8260" y="4068"/>
                  </a:cubicBezTo>
                  <a:cubicBezTo>
                    <a:pt x="8260" y="1814"/>
                    <a:pt x="6422" y="0"/>
                    <a:pt x="416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5"/>
            <p:cNvSpPr/>
            <p:nvPr/>
          </p:nvSpPr>
          <p:spPr>
            <a:xfrm>
              <a:off x="3388425" y="4225875"/>
              <a:ext cx="807600" cy="397500"/>
            </a:xfrm>
            <a:custGeom>
              <a:rect b="b" l="l" r="r" t="t"/>
              <a:pathLst>
                <a:path extrusionOk="0" h="15900" w="32304">
                  <a:moveTo>
                    <a:pt x="4657" y="1"/>
                  </a:moveTo>
                  <a:cubicBezTo>
                    <a:pt x="4022" y="1"/>
                    <a:pt x="3376" y="149"/>
                    <a:pt x="2770" y="459"/>
                  </a:cubicBezTo>
                  <a:cubicBezTo>
                    <a:pt x="785" y="1513"/>
                    <a:pt x="1" y="3988"/>
                    <a:pt x="1055" y="5973"/>
                  </a:cubicBezTo>
                  <a:cubicBezTo>
                    <a:pt x="4290" y="12174"/>
                    <a:pt x="9927" y="15875"/>
                    <a:pt x="16152" y="15899"/>
                  </a:cubicBezTo>
                  <a:lnTo>
                    <a:pt x="16201" y="15899"/>
                  </a:lnTo>
                  <a:cubicBezTo>
                    <a:pt x="22353" y="15899"/>
                    <a:pt x="27990" y="12247"/>
                    <a:pt x="31250" y="6145"/>
                  </a:cubicBezTo>
                  <a:cubicBezTo>
                    <a:pt x="32304" y="4160"/>
                    <a:pt x="31544" y="1684"/>
                    <a:pt x="29559" y="606"/>
                  </a:cubicBezTo>
                  <a:cubicBezTo>
                    <a:pt x="28952" y="284"/>
                    <a:pt x="28299" y="131"/>
                    <a:pt x="27655" y="131"/>
                  </a:cubicBezTo>
                  <a:cubicBezTo>
                    <a:pt x="26193" y="131"/>
                    <a:pt x="24776" y="919"/>
                    <a:pt x="24044" y="2297"/>
                  </a:cubicBezTo>
                  <a:cubicBezTo>
                    <a:pt x="22181" y="5753"/>
                    <a:pt x="19338" y="7738"/>
                    <a:pt x="16201" y="7738"/>
                  </a:cubicBezTo>
                  <a:lnTo>
                    <a:pt x="16177" y="7738"/>
                  </a:lnTo>
                  <a:cubicBezTo>
                    <a:pt x="12991" y="7713"/>
                    <a:pt x="10123" y="5704"/>
                    <a:pt x="8285" y="2199"/>
                  </a:cubicBezTo>
                  <a:cubicBezTo>
                    <a:pt x="7549" y="795"/>
                    <a:pt x="6130" y="1"/>
                    <a:pt x="465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5"/>
            <p:cNvSpPr/>
            <p:nvPr/>
          </p:nvSpPr>
          <p:spPr>
            <a:xfrm>
              <a:off x="3689900" y="2514975"/>
              <a:ext cx="205900" cy="204075"/>
            </a:xfrm>
            <a:custGeom>
              <a:rect b="b" l="l" r="r" t="t"/>
              <a:pathLst>
                <a:path extrusionOk="0" h="8163" w="8236">
                  <a:moveTo>
                    <a:pt x="4093" y="1"/>
                  </a:moveTo>
                  <a:cubicBezTo>
                    <a:pt x="1838" y="1"/>
                    <a:pt x="0" y="1814"/>
                    <a:pt x="0" y="4069"/>
                  </a:cubicBezTo>
                  <a:cubicBezTo>
                    <a:pt x="0" y="6324"/>
                    <a:pt x="1838" y="8162"/>
                    <a:pt x="4093" y="8162"/>
                  </a:cubicBezTo>
                  <a:lnTo>
                    <a:pt x="4167" y="8162"/>
                  </a:lnTo>
                  <a:cubicBezTo>
                    <a:pt x="6422" y="8162"/>
                    <a:pt x="8235" y="6324"/>
                    <a:pt x="8235" y="4069"/>
                  </a:cubicBezTo>
                  <a:cubicBezTo>
                    <a:pt x="8235" y="1814"/>
                    <a:pt x="6422" y="1"/>
                    <a:pt x="416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" name="Google Shape;946;p35"/>
          <p:cNvGrpSpPr/>
          <p:nvPr/>
        </p:nvGrpSpPr>
        <p:grpSpPr>
          <a:xfrm>
            <a:off x="5211013" y="1547325"/>
            <a:ext cx="416426" cy="451411"/>
            <a:chOff x="1397700" y="238050"/>
            <a:chExt cx="4814175" cy="5218625"/>
          </a:xfrm>
        </p:grpSpPr>
        <p:sp>
          <p:nvSpPr>
            <p:cNvPr id="947" name="Google Shape;947;p35"/>
            <p:cNvSpPr/>
            <p:nvPr/>
          </p:nvSpPr>
          <p:spPr>
            <a:xfrm>
              <a:off x="2265925" y="3042525"/>
              <a:ext cx="3077725" cy="2312425"/>
            </a:xfrm>
            <a:custGeom>
              <a:rect b="b" l="l" r="r" t="t"/>
              <a:pathLst>
                <a:path extrusionOk="0" h="92497" w="123109">
                  <a:moveTo>
                    <a:pt x="123108" y="5246"/>
                  </a:moveTo>
                  <a:cubicBezTo>
                    <a:pt x="104702" y="16814"/>
                    <a:pt x="67326" y="12451"/>
                    <a:pt x="61518" y="1"/>
                  </a:cubicBezTo>
                  <a:cubicBezTo>
                    <a:pt x="55954" y="14069"/>
                    <a:pt x="15736" y="16520"/>
                    <a:pt x="74" y="5858"/>
                  </a:cubicBezTo>
                  <a:lnTo>
                    <a:pt x="74" y="34068"/>
                  </a:lnTo>
                  <a:lnTo>
                    <a:pt x="1" y="34068"/>
                  </a:lnTo>
                  <a:lnTo>
                    <a:pt x="1" y="37254"/>
                  </a:lnTo>
                  <a:cubicBezTo>
                    <a:pt x="1" y="59508"/>
                    <a:pt x="16201" y="78821"/>
                    <a:pt x="36936" y="87791"/>
                  </a:cubicBezTo>
                  <a:cubicBezTo>
                    <a:pt x="42230" y="90070"/>
                    <a:pt x="47818" y="91663"/>
                    <a:pt x="53528" y="92497"/>
                  </a:cubicBezTo>
                  <a:lnTo>
                    <a:pt x="70194" y="92497"/>
                  </a:lnTo>
                  <a:cubicBezTo>
                    <a:pt x="75782" y="91663"/>
                    <a:pt x="81296" y="90070"/>
                    <a:pt x="86517" y="87791"/>
                  </a:cubicBezTo>
                  <a:cubicBezTo>
                    <a:pt x="90144" y="86198"/>
                    <a:pt x="93624" y="84286"/>
                    <a:pt x="96884" y="82081"/>
                  </a:cubicBezTo>
                  <a:cubicBezTo>
                    <a:pt x="112178" y="71885"/>
                    <a:pt x="123108" y="55538"/>
                    <a:pt x="123108" y="37254"/>
                  </a:cubicBezTo>
                  <a:close/>
                  <a:moveTo>
                    <a:pt x="123108" y="5246"/>
                  </a:moveTo>
                  <a:close/>
                </a:path>
              </a:pathLst>
            </a:custGeom>
            <a:solidFill>
              <a:srgbClr val="FFD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5"/>
            <p:cNvSpPr/>
            <p:nvPr/>
          </p:nvSpPr>
          <p:spPr>
            <a:xfrm>
              <a:off x="2265925" y="2674275"/>
              <a:ext cx="3077725" cy="788600"/>
            </a:xfrm>
            <a:custGeom>
              <a:rect b="b" l="l" r="r" t="t"/>
              <a:pathLst>
                <a:path extrusionOk="0" h="31544" w="123109">
                  <a:moveTo>
                    <a:pt x="74" y="20588"/>
                  </a:moveTo>
                  <a:cubicBezTo>
                    <a:pt x="15736" y="31250"/>
                    <a:pt x="55954" y="28799"/>
                    <a:pt x="61518" y="14731"/>
                  </a:cubicBezTo>
                  <a:cubicBezTo>
                    <a:pt x="67326" y="27181"/>
                    <a:pt x="104702" y="31544"/>
                    <a:pt x="123108" y="19976"/>
                  </a:cubicBezTo>
                  <a:lnTo>
                    <a:pt x="123108" y="8309"/>
                  </a:lnTo>
                  <a:cubicBezTo>
                    <a:pt x="112178" y="4339"/>
                    <a:pt x="97815" y="1790"/>
                    <a:pt x="82179" y="687"/>
                  </a:cubicBezTo>
                  <a:cubicBezTo>
                    <a:pt x="75512" y="221"/>
                    <a:pt x="68625" y="1"/>
                    <a:pt x="61689" y="50"/>
                  </a:cubicBezTo>
                  <a:lnTo>
                    <a:pt x="61616" y="50"/>
                  </a:lnTo>
                  <a:cubicBezTo>
                    <a:pt x="55954" y="99"/>
                    <a:pt x="50293" y="319"/>
                    <a:pt x="44656" y="712"/>
                  </a:cubicBezTo>
                  <a:cubicBezTo>
                    <a:pt x="28578" y="1839"/>
                    <a:pt x="12991" y="4363"/>
                    <a:pt x="1" y="8309"/>
                  </a:cubicBezTo>
                  <a:lnTo>
                    <a:pt x="1" y="20490"/>
                  </a:lnTo>
                  <a:lnTo>
                    <a:pt x="74" y="20490"/>
                  </a:lnTo>
                  <a:close/>
                  <a:moveTo>
                    <a:pt x="74" y="20588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5"/>
            <p:cNvSpPr/>
            <p:nvPr/>
          </p:nvSpPr>
          <p:spPr>
            <a:xfrm>
              <a:off x="1702225" y="350250"/>
              <a:ext cx="4205125" cy="2531775"/>
            </a:xfrm>
            <a:custGeom>
              <a:rect b="b" l="l" r="r" t="t"/>
              <a:pathLst>
                <a:path extrusionOk="0" h="101271" w="168205">
                  <a:moveTo>
                    <a:pt x="145656" y="54606"/>
                  </a:moveTo>
                  <a:cubicBezTo>
                    <a:pt x="168205" y="40587"/>
                    <a:pt x="154480" y="14117"/>
                    <a:pt x="130363" y="14117"/>
                  </a:cubicBezTo>
                  <a:lnTo>
                    <a:pt x="111834" y="14117"/>
                  </a:lnTo>
                  <a:cubicBezTo>
                    <a:pt x="107692" y="5980"/>
                    <a:pt x="99188" y="1324"/>
                    <a:pt x="89801" y="0"/>
                  </a:cubicBezTo>
                  <a:lnTo>
                    <a:pt x="78184" y="0"/>
                  </a:lnTo>
                  <a:cubicBezTo>
                    <a:pt x="68429" y="1348"/>
                    <a:pt x="59288" y="6127"/>
                    <a:pt x="54508" y="14117"/>
                  </a:cubicBezTo>
                  <a:lnTo>
                    <a:pt x="37842" y="14117"/>
                  </a:lnTo>
                  <a:cubicBezTo>
                    <a:pt x="13750" y="14117"/>
                    <a:pt x="1" y="40587"/>
                    <a:pt x="22549" y="54606"/>
                  </a:cubicBezTo>
                  <a:lnTo>
                    <a:pt x="22549" y="101270"/>
                  </a:lnTo>
                  <a:cubicBezTo>
                    <a:pt x="58797" y="90241"/>
                    <a:pt x="115462" y="90241"/>
                    <a:pt x="145656" y="101270"/>
                  </a:cubicBezTo>
                  <a:close/>
                  <a:moveTo>
                    <a:pt x="145656" y="54606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5"/>
            <p:cNvSpPr/>
            <p:nvPr/>
          </p:nvSpPr>
          <p:spPr>
            <a:xfrm>
              <a:off x="1704675" y="3186525"/>
              <a:ext cx="563125" cy="707700"/>
            </a:xfrm>
            <a:custGeom>
              <a:rect b="b" l="l" r="r" t="t"/>
              <a:pathLst>
                <a:path extrusionOk="0" h="28308" w="22525">
                  <a:moveTo>
                    <a:pt x="22524" y="28308"/>
                  </a:moveTo>
                  <a:lnTo>
                    <a:pt x="22524" y="0"/>
                  </a:lnTo>
                  <a:lnTo>
                    <a:pt x="22451" y="0"/>
                  </a:lnTo>
                  <a:cubicBezTo>
                    <a:pt x="1" y="74"/>
                    <a:pt x="5466" y="28234"/>
                    <a:pt x="22451" y="28308"/>
                  </a:cubicBezTo>
                  <a:close/>
                  <a:moveTo>
                    <a:pt x="22524" y="28308"/>
                  </a:moveTo>
                  <a:close/>
                </a:path>
              </a:pathLst>
            </a:custGeom>
            <a:solidFill>
              <a:srgbClr val="FFCB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5"/>
            <p:cNvSpPr/>
            <p:nvPr/>
          </p:nvSpPr>
          <p:spPr>
            <a:xfrm>
              <a:off x="5343625" y="3187125"/>
              <a:ext cx="562500" cy="707725"/>
            </a:xfrm>
            <a:custGeom>
              <a:rect b="b" l="l" r="r" t="t"/>
              <a:pathLst>
                <a:path extrusionOk="0" h="28309" w="22500">
                  <a:moveTo>
                    <a:pt x="172" y="28308"/>
                  </a:moveTo>
                  <a:cubicBezTo>
                    <a:pt x="17108" y="28112"/>
                    <a:pt x="22500" y="1"/>
                    <a:pt x="0" y="1"/>
                  </a:cubicBezTo>
                  <a:lnTo>
                    <a:pt x="0" y="28308"/>
                  </a:lnTo>
                  <a:close/>
                  <a:moveTo>
                    <a:pt x="172" y="28308"/>
                  </a:moveTo>
                  <a:close/>
                </a:path>
              </a:pathLst>
            </a:custGeom>
            <a:solidFill>
              <a:srgbClr val="FFCB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5"/>
            <p:cNvSpPr/>
            <p:nvPr/>
          </p:nvSpPr>
          <p:spPr>
            <a:xfrm>
              <a:off x="4428825" y="3894825"/>
              <a:ext cx="1674600" cy="1341875"/>
            </a:xfrm>
            <a:custGeom>
              <a:rect b="b" l="l" r="r" t="t"/>
              <a:pathLst>
                <a:path extrusionOk="0" h="53675" w="66984">
                  <a:moveTo>
                    <a:pt x="66983" y="53626"/>
                  </a:moveTo>
                  <a:cubicBezTo>
                    <a:pt x="52940" y="36249"/>
                    <a:pt x="40881" y="18676"/>
                    <a:pt x="36764" y="0"/>
                  </a:cubicBezTo>
                  <a:lnTo>
                    <a:pt x="36592" y="0"/>
                  </a:lnTo>
                  <a:lnTo>
                    <a:pt x="36592" y="3162"/>
                  </a:lnTo>
                  <a:cubicBezTo>
                    <a:pt x="36592" y="21446"/>
                    <a:pt x="25662" y="37793"/>
                    <a:pt x="10368" y="47989"/>
                  </a:cubicBezTo>
                  <a:cubicBezTo>
                    <a:pt x="7108" y="50194"/>
                    <a:pt x="3628" y="52106"/>
                    <a:pt x="1" y="53675"/>
                  </a:cubicBezTo>
                  <a:close/>
                  <a:moveTo>
                    <a:pt x="66983" y="53626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5"/>
            <p:cNvSpPr/>
            <p:nvPr/>
          </p:nvSpPr>
          <p:spPr>
            <a:xfrm>
              <a:off x="1506175" y="3894200"/>
              <a:ext cx="1683150" cy="1342500"/>
            </a:xfrm>
            <a:custGeom>
              <a:rect b="b" l="l" r="r" t="t"/>
              <a:pathLst>
                <a:path extrusionOk="0" h="53700" w="67326">
                  <a:moveTo>
                    <a:pt x="67326" y="53700"/>
                  </a:moveTo>
                  <a:cubicBezTo>
                    <a:pt x="46591" y="44754"/>
                    <a:pt x="30391" y="25441"/>
                    <a:pt x="30391" y="3187"/>
                  </a:cubicBezTo>
                  <a:lnTo>
                    <a:pt x="30391" y="1"/>
                  </a:lnTo>
                  <a:cubicBezTo>
                    <a:pt x="26322" y="18775"/>
                    <a:pt x="14117" y="36249"/>
                    <a:pt x="0" y="53700"/>
                  </a:cubicBezTo>
                  <a:close/>
                  <a:moveTo>
                    <a:pt x="67326" y="5370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5"/>
            <p:cNvSpPr/>
            <p:nvPr/>
          </p:nvSpPr>
          <p:spPr>
            <a:xfrm>
              <a:off x="3702150" y="1359400"/>
              <a:ext cx="203450" cy="724850"/>
            </a:xfrm>
            <a:custGeom>
              <a:rect b="b" l="l" r="r" t="t"/>
              <a:pathLst>
                <a:path extrusionOk="0" h="28994" w="8138">
                  <a:moveTo>
                    <a:pt x="4069" y="0"/>
                  </a:moveTo>
                  <a:cubicBezTo>
                    <a:pt x="1814" y="0"/>
                    <a:pt x="0" y="1838"/>
                    <a:pt x="0" y="4069"/>
                  </a:cubicBezTo>
                  <a:lnTo>
                    <a:pt x="0" y="24925"/>
                  </a:lnTo>
                  <a:cubicBezTo>
                    <a:pt x="0" y="27180"/>
                    <a:pt x="1814" y="28994"/>
                    <a:pt x="4069" y="28994"/>
                  </a:cubicBezTo>
                  <a:cubicBezTo>
                    <a:pt x="6324" y="28994"/>
                    <a:pt x="8137" y="27180"/>
                    <a:pt x="8137" y="24925"/>
                  </a:cubicBezTo>
                  <a:lnTo>
                    <a:pt x="8137" y="4069"/>
                  </a:lnTo>
                  <a:cubicBezTo>
                    <a:pt x="8137" y="1838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5"/>
            <p:cNvSpPr/>
            <p:nvPr/>
          </p:nvSpPr>
          <p:spPr>
            <a:xfrm>
              <a:off x="2930125" y="1595275"/>
              <a:ext cx="203450" cy="724875"/>
            </a:xfrm>
            <a:custGeom>
              <a:rect b="b" l="l" r="r" t="t"/>
              <a:pathLst>
                <a:path extrusionOk="0" h="28995" w="8138">
                  <a:moveTo>
                    <a:pt x="4069" y="1"/>
                  </a:moveTo>
                  <a:cubicBezTo>
                    <a:pt x="1814" y="1"/>
                    <a:pt x="0" y="1815"/>
                    <a:pt x="0" y="4069"/>
                  </a:cubicBezTo>
                  <a:lnTo>
                    <a:pt x="0" y="24926"/>
                  </a:lnTo>
                  <a:cubicBezTo>
                    <a:pt x="0" y="27157"/>
                    <a:pt x="1814" y="28995"/>
                    <a:pt x="4069" y="28995"/>
                  </a:cubicBezTo>
                  <a:cubicBezTo>
                    <a:pt x="6324" y="28995"/>
                    <a:pt x="8137" y="27157"/>
                    <a:pt x="8137" y="24926"/>
                  </a:cubicBezTo>
                  <a:lnTo>
                    <a:pt x="8137" y="4069"/>
                  </a:lnTo>
                  <a:cubicBezTo>
                    <a:pt x="8137" y="1815"/>
                    <a:pt x="6324" y="1"/>
                    <a:pt x="40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5"/>
            <p:cNvSpPr/>
            <p:nvPr/>
          </p:nvSpPr>
          <p:spPr>
            <a:xfrm>
              <a:off x="4474175" y="1595275"/>
              <a:ext cx="203450" cy="724875"/>
            </a:xfrm>
            <a:custGeom>
              <a:rect b="b" l="l" r="r" t="t"/>
              <a:pathLst>
                <a:path extrusionOk="0" h="28995" w="8138">
                  <a:moveTo>
                    <a:pt x="4069" y="1"/>
                  </a:moveTo>
                  <a:cubicBezTo>
                    <a:pt x="1814" y="1"/>
                    <a:pt x="1" y="1815"/>
                    <a:pt x="1" y="4069"/>
                  </a:cubicBezTo>
                  <a:lnTo>
                    <a:pt x="1" y="24926"/>
                  </a:lnTo>
                  <a:cubicBezTo>
                    <a:pt x="1" y="27157"/>
                    <a:pt x="1814" y="28995"/>
                    <a:pt x="4069" y="28995"/>
                  </a:cubicBezTo>
                  <a:cubicBezTo>
                    <a:pt x="6299" y="28995"/>
                    <a:pt x="8137" y="27157"/>
                    <a:pt x="8137" y="24926"/>
                  </a:cubicBezTo>
                  <a:lnTo>
                    <a:pt x="8137" y="4069"/>
                  </a:lnTo>
                  <a:cubicBezTo>
                    <a:pt x="8137" y="1815"/>
                    <a:pt x="6299" y="1"/>
                    <a:pt x="40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5"/>
            <p:cNvSpPr/>
            <p:nvPr/>
          </p:nvSpPr>
          <p:spPr>
            <a:xfrm>
              <a:off x="3703975" y="2573800"/>
              <a:ext cx="205900" cy="204050"/>
            </a:xfrm>
            <a:custGeom>
              <a:rect b="b" l="l" r="r" t="t"/>
              <a:pathLst>
                <a:path extrusionOk="0" h="8162" w="8236">
                  <a:moveTo>
                    <a:pt x="4094" y="0"/>
                  </a:moveTo>
                  <a:cubicBezTo>
                    <a:pt x="1839" y="0"/>
                    <a:pt x="1" y="1839"/>
                    <a:pt x="1" y="4069"/>
                  </a:cubicBezTo>
                  <a:cubicBezTo>
                    <a:pt x="1" y="6324"/>
                    <a:pt x="1839" y="8162"/>
                    <a:pt x="4094" y="8162"/>
                  </a:cubicBezTo>
                  <a:lnTo>
                    <a:pt x="4167" y="8162"/>
                  </a:lnTo>
                  <a:cubicBezTo>
                    <a:pt x="6422" y="8162"/>
                    <a:pt x="8236" y="6324"/>
                    <a:pt x="8236" y="4069"/>
                  </a:cubicBezTo>
                  <a:cubicBezTo>
                    <a:pt x="8236" y="1839"/>
                    <a:pt x="6422" y="0"/>
                    <a:pt x="416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5"/>
            <p:cNvSpPr/>
            <p:nvPr/>
          </p:nvSpPr>
          <p:spPr>
            <a:xfrm>
              <a:off x="1397700" y="238050"/>
              <a:ext cx="4814175" cy="5218625"/>
            </a:xfrm>
            <a:custGeom>
              <a:rect b="b" l="l" r="r" t="t"/>
              <a:pathLst>
                <a:path extrusionOk="0" h="208745" w="192567">
                  <a:moveTo>
                    <a:pt x="96179" y="8143"/>
                  </a:moveTo>
                  <a:cubicBezTo>
                    <a:pt x="96617" y="8143"/>
                    <a:pt x="97056" y="8150"/>
                    <a:pt x="97497" y="8164"/>
                  </a:cubicBezTo>
                  <a:cubicBezTo>
                    <a:pt x="108109" y="8532"/>
                    <a:pt x="116663" y="13140"/>
                    <a:pt x="120388" y="20468"/>
                  </a:cubicBezTo>
                  <a:cubicBezTo>
                    <a:pt x="121074" y="21816"/>
                    <a:pt x="122471" y="22674"/>
                    <a:pt x="124015" y="22674"/>
                  </a:cubicBezTo>
                  <a:lnTo>
                    <a:pt x="142568" y="22674"/>
                  </a:lnTo>
                  <a:cubicBezTo>
                    <a:pt x="154896" y="22674"/>
                    <a:pt x="162666" y="30198"/>
                    <a:pt x="164675" y="37183"/>
                  </a:cubicBezTo>
                  <a:cubicBezTo>
                    <a:pt x="166636" y="44143"/>
                    <a:pt x="163376" y="50859"/>
                    <a:pt x="155705" y="55638"/>
                  </a:cubicBezTo>
                  <a:cubicBezTo>
                    <a:pt x="154504" y="56398"/>
                    <a:pt x="153769" y="57697"/>
                    <a:pt x="153769" y="59094"/>
                  </a:cubicBezTo>
                  <a:lnTo>
                    <a:pt x="153769" y="100146"/>
                  </a:lnTo>
                  <a:cubicBezTo>
                    <a:pt x="143990" y="97229"/>
                    <a:pt x="131907" y="95171"/>
                    <a:pt x="118452" y="94141"/>
                  </a:cubicBezTo>
                  <a:lnTo>
                    <a:pt x="118354" y="94141"/>
                  </a:lnTo>
                  <a:cubicBezTo>
                    <a:pt x="117864" y="94117"/>
                    <a:pt x="113722" y="93872"/>
                    <a:pt x="113330" y="93823"/>
                  </a:cubicBezTo>
                  <a:cubicBezTo>
                    <a:pt x="113221" y="93814"/>
                    <a:pt x="113113" y="93810"/>
                    <a:pt x="113007" y="93810"/>
                  </a:cubicBezTo>
                  <a:cubicBezTo>
                    <a:pt x="110890" y="93810"/>
                    <a:pt x="109105" y="95401"/>
                    <a:pt x="108918" y="97548"/>
                  </a:cubicBezTo>
                  <a:cubicBezTo>
                    <a:pt x="108746" y="99778"/>
                    <a:pt x="110388" y="101763"/>
                    <a:pt x="112643" y="101959"/>
                  </a:cubicBezTo>
                  <a:cubicBezTo>
                    <a:pt x="113109" y="101984"/>
                    <a:pt x="117275" y="102254"/>
                    <a:pt x="117864" y="102278"/>
                  </a:cubicBezTo>
                  <a:cubicBezTo>
                    <a:pt x="131883" y="103356"/>
                    <a:pt x="144211" y="105538"/>
                    <a:pt x="153769" y="108675"/>
                  </a:cubicBezTo>
                  <a:lnTo>
                    <a:pt x="153769" y="115072"/>
                  </a:lnTo>
                  <a:cubicBezTo>
                    <a:pt x="147072" y="118614"/>
                    <a:pt x="138320" y="120110"/>
                    <a:pt x="129829" y="120110"/>
                  </a:cubicBezTo>
                  <a:cubicBezTo>
                    <a:pt x="123281" y="120110"/>
                    <a:pt x="116888" y="119220"/>
                    <a:pt x="111712" y="117694"/>
                  </a:cubicBezTo>
                  <a:cubicBezTo>
                    <a:pt x="105609" y="115905"/>
                    <a:pt x="101198" y="113185"/>
                    <a:pt x="99923" y="110440"/>
                  </a:cubicBezTo>
                  <a:cubicBezTo>
                    <a:pt x="99899" y="110391"/>
                    <a:pt x="99874" y="110317"/>
                    <a:pt x="99825" y="110268"/>
                  </a:cubicBezTo>
                  <a:cubicBezTo>
                    <a:pt x="99134" y="108957"/>
                    <a:pt x="97770" y="108109"/>
                    <a:pt x="96252" y="108109"/>
                  </a:cubicBezTo>
                  <a:cubicBezTo>
                    <a:pt x="96210" y="108109"/>
                    <a:pt x="96167" y="108110"/>
                    <a:pt x="96124" y="108111"/>
                  </a:cubicBezTo>
                  <a:cubicBezTo>
                    <a:pt x="94482" y="108160"/>
                    <a:pt x="93061" y="109165"/>
                    <a:pt x="92448" y="110685"/>
                  </a:cubicBezTo>
                  <a:cubicBezTo>
                    <a:pt x="91321" y="113552"/>
                    <a:pt x="87277" y="116248"/>
                    <a:pt x="81346" y="118062"/>
                  </a:cubicBezTo>
                  <a:cubicBezTo>
                    <a:pt x="75797" y="119764"/>
                    <a:pt x="69320" y="120579"/>
                    <a:pt x="62929" y="120579"/>
                  </a:cubicBezTo>
                  <a:cubicBezTo>
                    <a:pt x="53679" y="120579"/>
                    <a:pt x="44610" y="118873"/>
                    <a:pt x="38798" y="115684"/>
                  </a:cubicBezTo>
                  <a:lnTo>
                    <a:pt x="38798" y="108822"/>
                  </a:lnTo>
                  <a:cubicBezTo>
                    <a:pt x="50489" y="105562"/>
                    <a:pt x="64533" y="103283"/>
                    <a:pt x="79679" y="102229"/>
                  </a:cubicBezTo>
                  <a:cubicBezTo>
                    <a:pt x="81909" y="102082"/>
                    <a:pt x="83600" y="100121"/>
                    <a:pt x="83453" y="97891"/>
                  </a:cubicBezTo>
                  <a:cubicBezTo>
                    <a:pt x="83289" y="95728"/>
                    <a:pt x="81500" y="94083"/>
                    <a:pt x="79385" y="94083"/>
                  </a:cubicBezTo>
                  <a:cubicBezTo>
                    <a:pt x="79296" y="94083"/>
                    <a:pt x="79206" y="94086"/>
                    <a:pt x="79115" y="94092"/>
                  </a:cubicBezTo>
                  <a:cubicBezTo>
                    <a:pt x="64361" y="95122"/>
                    <a:pt x="50563" y="97278"/>
                    <a:pt x="38798" y="100391"/>
                  </a:cubicBezTo>
                  <a:lnTo>
                    <a:pt x="38798" y="59094"/>
                  </a:lnTo>
                  <a:cubicBezTo>
                    <a:pt x="38798" y="57697"/>
                    <a:pt x="38088" y="56398"/>
                    <a:pt x="36887" y="55638"/>
                  </a:cubicBezTo>
                  <a:cubicBezTo>
                    <a:pt x="29191" y="50859"/>
                    <a:pt x="25931" y="44143"/>
                    <a:pt x="27916" y="37183"/>
                  </a:cubicBezTo>
                  <a:cubicBezTo>
                    <a:pt x="29902" y="30198"/>
                    <a:pt x="37671" y="22674"/>
                    <a:pt x="50023" y="22674"/>
                  </a:cubicBezTo>
                  <a:lnTo>
                    <a:pt x="66689" y="22674"/>
                  </a:lnTo>
                  <a:cubicBezTo>
                    <a:pt x="68111" y="22674"/>
                    <a:pt x="69434" y="21938"/>
                    <a:pt x="70170" y="20713"/>
                  </a:cubicBezTo>
                  <a:cubicBezTo>
                    <a:pt x="74794" y="12974"/>
                    <a:pt x="84892" y="8143"/>
                    <a:pt x="96179" y="8143"/>
                  </a:cubicBezTo>
                  <a:close/>
                  <a:moveTo>
                    <a:pt x="30735" y="122449"/>
                  </a:moveTo>
                  <a:lnTo>
                    <a:pt x="30735" y="141345"/>
                  </a:lnTo>
                  <a:cubicBezTo>
                    <a:pt x="26568" y="139507"/>
                    <a:pt x="23946" y="134948"/>
                    <a:pt x="23946" y="130659"/>
                  </a:cubicBezTo>
                  <a:cubicBezTo>
                    <a:pt x="23946" y="126346"/>
                    <a:pt x="26372" y="123503"/>
                    <a:pt x="30735" y="122449"/>
                  </a:cubicBezTo>
                  <a:close/>
                  <a:moveTo>
                    <a:pt x="161906" y="122473"/>
                  </a:moveTo>
                  <a:cubicBezTo>
                    <a:pt x="163769" y="122914"/>
                    <a:pt x="165313" y="123699"/>
                    <a:pt x="166416" y="124777"/>
                  </a:cubicBezTo>
                  <a:cubicBezTo>
                    <a:pt x="168303" y="126615"/>
                    <a:pt x="168719" y="128993"/>
                    <a:pt x="168719" y="130684"/>
                  </a:cubicBezTo>
                  <a:cubicBezTo>
                    <a:pt x="168719" y="134973"/>
                    <a:pt x="166097" y="139531"/>
                    <a:pt x="161906" y="141370"/>
                  </a:cubicBezTo>
                  <a:lnTo>
                    <a:pt x="161906" y="122473"/>
                  </a:lnTo>
                  <a:close/>
                  <a:moveTo>
                    <a:pt x="32892" y="164212"/>
                  </a:moveTo>
                  <a:cubicBezTo>
                    <a:pt x="34803" y="170486"/>
                    <a:pt x="37916" y="176540"/>
                    <a:pt x="42181" y="182152"/>
                  </a:cubicBezTo>
                  <a:cubicBezTo>
                    <a:pt x="46151" y="187348"/>
                    <a:pt x="50906" y="191980"/>
                    <a:pt x="56322" y="195877"/>
                  </a:cubicBezTo>
                  <a:lnTo>
                    <a:pt x="12770" y="195877"/>
                  </a:lnTo>
                  <a:cubicBezTo>
                    <a:pt x="20539" y="185878"/>
                    <a:pt x="27794" y="175314"/>
                    <a:pt x="32892" y="164212"/>
                  </a:cubicBezTo>
                  <a:close/>
                  <a:moveTo>
                    <a:pt x="159749" y="163918"/>
                  </a:moveTo>
                  <a:cubicBezTo>
                    <a:pt x="164945" y="175339"/>
                    <a:pt x="172298" y="186123"/>
                    <a:pt x="179822" y="195877"/>
                  </a:cubicBezTo>
                  <a:lnTo>
                    <a:pt x="136417" y="195877"/>
                  </a:lnTo>
                  <a:cubicBezTo>
                    <a:pt x="147985" y="187422"/>
                    <a:pt x="156122" y="176148"/>
                    <a:pt x="159749" y="163918"/>
                  </a:cubicBezTo>
                  <a:close/>
                  <a:moveTo>
                    <a:pt x="96443" y="118944"/>
                  </a:moveTo>
                  <a:cubicBezTo>
                    <a:pt x="100144" y="122228"/>
                    <a:pt x="105193" y="124262"/>
                    <a:pt x="109408" y="125512"/>
                  </a:cubicBezTo>
                  <a:cubicBezTo>
                    <a:pt x="115328" y="127251"/>
                    <a:pt x="122465" y="128255"/>
                    <a:pt x="129785" y="128255"/>
                  </a:cubicBezTo>
                  <a:cubicBezTo>
                    <a:pt x="138043" y="128255"/>
                    <a:pt x="146533" y="126978"/>
                    <a:pt x="153769" y="124042"/>
                  </a:cubicBezTo>
                  <a:lnTo>
                    <a:pt x="153769" y="149433"/>
                  </a:lnTo>
                  <a:cubicBezTo>
                    <a:pt x="153769" y="165192"/>
                    <a:pt x="144652" y="180682"/>
                    <a:pt x="129358" y="190877"/>
                  </a:cubicBezTo>
                  <a:cubicBezTo>
                    <a:pt x="126319" y="192912"/>
                    <a:pt x="123060" y="194701"/>
                    <a:pt x="119653" y="196196"/>
                  </a:cubicBezTo>
                  <a:cubicBezTo>
                    <a:pt x="119653" y="196196"/>
                    <a:pt x="119653" y="196220"/>
                    <a:pt x="119628" y="196220"/>
                  </a:cubicBezTo>
                  <a:lnTo>
                    <a:pt x="119604" y="196220"/>
                  </a:lnTo>
                  <a:cubicBezTo>
                    <a:pt x="114751" y="198352"/>
                    <a:pt x="109727" y="199823"/>
                    <a:pt x="104604" y="200583"/>
                  </a:cubicBezTo>
                  <a:lnTo>
                    <a:pt x="88551" y="200583"/>
                  </a:lnTo>
                  <a:cubicBezTo>
                    <a:pt x="83355" y="199823"/>
                    <a:pt x="78233" y="198352"/>
                    <a:pt x="73282" y="196220"/>
                  </a:cubicBezTo>
                  <a:cubicBezTo>
                    <a:pt x="73258" y="196220"/>
                    <a:pt x="73258" y="196196"/>
                    <a:pt x="73258" y="196196"/>
                  </a:cubicBezTo>
                  <a:cubicBezTo>
                    <a:pt x="52646" y="187275"/>
                    <a:pt x="38798" y="168501"/>
                    <a:pt x="38798" y="149433"/>
                  </a:cubicBezTo>
                  <a:lnTo>
                    <a:pt x="38798" y="147080"/>
                  </a:lnTo>
                  <a:cubicBezTo>
                    <a:pt x="38823" y="146958"/>
                    <a:pt x="38847" y="146860"/>
                    <a:pt x="38847" y="146762"/>
                  </a:cubicBezTo>
                  <a:cubicBezTo>
                    <a:pt x="38847" y="146737"/>
                    <a:pt x="38847" y="146713"/>
                    <a:pt x="38872" y="146688"/>
                  </a:cubicBezTo>
                  <a:cubicBezTo>
                    <a:pt x="38872" y="146541"/>
                    <a:pt x="38872" y="146394"/>
                    <a:pt x="38872" y="146247"/>
                  </a:cubicBezTo>
                  <a:lnTo>
                    <a:pt x="38872" y="124728"/>
                  </a:lnTo>
                  <a:cubicBezTo>
                    <a:pt x="45776" y="127487"/>
                    <a:pt x="54299" y="128728"/>
                    <a:pt x="62661" y="128728"/>
                  </a:cubicBezTo>
                  <a:cubicBezTo>
                    <a:pt x="70270" y="128728"/>
                    <a:pt x="77746" y="127700"/>
                    <a:pt x="83747" y="125856"/>
                  </a:cubicBezTo>
                  <a:cubicBezTo>
                    <a:pt x="89237" y="124164"/>
                    <a:pt x="93526" y="121812"/>
                    <a:pt x="96443" y="118944"/>
                  </a:cubicBezTo>
                  <a:close/>
                  <a:moveTo>
                    <a:pt x="96207" y="1"/>
                  </a:moveTo>
                  <a:cubicBezTo>
                    <a:pt x="83042" y="1"/>
                    <a:pt x="70965" y="5558"/>
                    <a:pt x="64508" y="14537"/>
                  </a:cubicBezTo>
                  <a:lnTo>
                    <a:pt x="50023" y="14537"/>
                  </a:lnTo>
                  <a:cubicBezTo>
                    <a:pt x="35808" y="14537"/>
                    <a:pt x="23505" y="22943"/>
                    <a:pt x="20074" y="34953"/>
                  </a:cubicBezTo>
                  <a:cubicBezTo>
                    <a:pt x="17255" y="44854"/>
                    <a:pt x="21201" y="54560"/>
                    <a:pt x="30661" y="61275"/>
                  </a:cubicBezTo>
                  <a:lnTo>
                    <a:pt x="30661" y="114189"/>
                  </a:lnTo>
                  <a:cubicBezTo>
                    <a:pt x="20441" y="115782"/>
                    <a:pt x="15809" y="123233"/>
                    <a:pt x="15809" y="130659"/>
                  </a:cubicBezTo>
                  <a:cubicBezTo>
                    <a:pt x="15809" y="138649"/>
                    <a:pt x="20980" y="147178"/>
                    <a:pt x="29681" y="149629"/>
                  </a:cubicBezTo>
                  <a:cubicBezTo>
                    <a:pt x="24804" y="166565"/>
                    <a:pt x="13162" y="182569"/>
                    <a:pt x="1177" y="197397"/>
                  </a:cubicBezTo>
                  <a:cubicBezTo>
                    <a:pt x="197" y="198622"/>
                    <a:pt x="1" y="200289"/>
                    <a:pt x="663" y="201710"/>
                  </a:cubicBezTo>
                  <a:cubicBezTo>
                    <a:pt x="1349" y="203132"/>
                    <a:pt x="2770" y="204039"/>
                    <a:pt x="4339" y="204039"/>
                  </a:cubicBezTo>
                  <a:lnTo>
                    <a:pt x="70856" y="204039"/>
                  </a:lnTo>
                  <a:cubicBezTo>
                    <a:pt x="76321" y="206293"/>
                    <a:pt x="81958" y="207886"/>
                    <a:pt x="87669" y="208695"/>
                  </a:cubicBezTo>
                  <a:cubicBezTo>
                    <a:pt x="87865" y="208720"/>
                    <a:pt x="88061" y="208744"/>
                    <a:pt x="88257" y="208744"/>
                  </a:cubicBezTo>
                  <a:lnTo>
                    <a:pt x="104923" y="208744"/>
                  </a:lnTo>
                  <a:cubicBezTo>
                    <a:pt x="105119" y="208744"/>
                    <a:pt x="105315" y="208720"/>
                    <a:pt x="105511" y="208695"/>
                  </a:cubicBezTo>
                  <a:cubicBezTo>
                    <a:pt x="111124" y="207862"/>
                    <a:pt x="116687" y="206293"/>
                    <a:pt x="122055" y="204039"/>
                  </a:cubicBezTo>
                  <a:lnTo>
                    <a:pt x="188228" y="203965"/>
                  </a:lnTo>
                  <a:cubicBezTo>
                    <a:pt x="189797" y="203965"/>
                    <a:pt x="191218" y="203058"/>
                    <a:pt x="191905" y="201661"/>
                  </a:cubicBezTo>
                  <a:cubicBezTo>
                    <a:pt x="192566" y="200240"/>
                    <a:pt x="192370" y="198549"/>
                    <a:pt x="191390" y="197348"/>
                  </a:cubicBezTo>
                  <a:cubicBezTo>
                    <a:pt x="180091" y="183353"/>
                    <a:pt x="168107" y="166932"/>
                    <a:pt x="163082" y="149629"/>
                  </a:cubicBezTo>
                  <a:cubicBezTo>
                    <a:pt x="171709" y="147129"/>
                    <a:pt x="176856" y="138649"/>
                    <a:pt x="176856" y="130684"/>
                  </a:cubicBezTo>
                  <a:cubicBezTo>
                    <a:pt x="176856" y="123233"/>
                    <a:pt x="172200" y="115758"/>
                    <a:pt x="161906" y="114189"/>
                  </a:cubicBezTo>
                  <a:lnTo>
                    <a:pt x="161906" y="61275"/>
                  </a:lnTo>
                  <a:cubicBezTo>
                    <a:pt x="171366" y="54560"/>
                    <a:pt x="175312" y="44854"/>
                    <a:pt x="172494" y="34953"/>
                  </a:cubicBezTo>
                  <a:cubicBezTo>
                    <a:pt x="169062" y="22943"/>
                    <a:pt x="156759" y="14537"/>
                    <a:pt x="142568" y="14537"/>
                  </a:cubicBezTo>
                  <a:lnTo>
                    <a:pt x="126368" y="14537"/>
                  </a:lnTo>
                  <a:cubicBezTo>
                    <a:pt x="120829" y="5836"/>
                    <a:pt x="110364" y="469"/>
                    <a:pt x="97791" y="28"/>
                  </a:cubicBezTo>
                  <a:cubicBezTo>
                    <a:pt x="97261" y="10"/>
                    <a:pt x="96733" y="1"/>
                    <a:pt x="9620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5"/>
            <p:cNvSpPr/>
            <p:nvPr/>
          </p:nvSpPr>
          <p:spPr>
            <a:xfrm>
              <a:off x="3226075" y="3711000"/>
              <a:ext cx="205900" cy="203450"/>
            </a:xfrm>
            <a:custGeom>
              <a:rect b="b" l="l" r="r" t="t"/>
              <a:pathLst>
                <a:path extrusionOk="0" h="8138" w="8236">
                  <a:moveTo>
                    <a:pt x="4069" y="1"/>
                  </a:moveTo>
                  <a:cubicBezTo>
                    <a:pt x="1814" y="1"/>
                    <a:pt x="0" y="1814"/>
                    <a:pt x="0" y="4069"/>
                  </a:cubicBezTo>
                  <a:cubicBezTo>
                    <a:pt x="0" y="6324"/>
                    <a:pt x="1814" y="8138"/>
                    <a:pt x="4069" y="8138"/>
                  </a:cubicBezTo>
                  <a:lnTo>
                    <a:pt x="4142" y="8138"/>
                  </a:lnTo>
                  <a:cubicBezTo>
                    <a:pt x="6397" y="8138"/>
                    <a:pt x="8235" y="6324"/>
                    <a:pt x="8235" y="4069"/>
                  </a:cubicBezTo>
                  <a:cubicBezTo>
                    <a:pt x="8235" y="1814"/>
                    <a:pt x="6397" y="1"/>
                    <a:pt x="414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5"/>
            <p:cNvSpPr/>
            <p:nvPr/>
          </p:nvSpPr>
          <p:spPr>
            <a:xfrm>
              <a:off x="4205800" y="3711000"/>
              <a:ext cx="205300" cy="203450"/>
            </a:xfrm>
            <a:custGeom>
              <a:rect b="b" l="l" r="r" t="t"/>
              <a:pathLst>
                <a:path extrusionOk="0" h="8138" w="8212">
                  <a:moveTo>
                    <a:pt x="4069" y="1"/>
                  </a:moveTo>
                  <a:cubicBezTo>
                    <a:pt x="1814" y="1"/>
                    <a:pt x="1" y="1814"/>
                    <a:pt x="1" y="4069"/>
                  </a:cubicBezTo>
                  <a:cubicBezTo>
                    <a:pt x="1" y="6324"/>
                    <a:pt x="1814" y="8138"/>
                    <a:pt x="4069" y="8138"/>
                  </a:cubicBezTo>
                  <a:lnTo>
                    <a:pt x="4143" y="8138"/>
                  </a:lnTo>
                  <a:cubicBezTo>
                    <a:pt x="6397" y="8138"/>
                    <a:pt x="8211" y="6324"/>
                    <a:pt x="8211" y="4069"/>
                  </a:cubicBezTo>
                  <a:cubicBezTo>
                    <a:pt x="8211" y="1814"/>
                    <a:pt x="6397" y="1"/>
                    <a:pt x="41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5"/>
            <p:cNvSpPr/>
            <p:nvPr/>
          </p:nvSpPr>
          <p:spPr>
            <a:xfrm>
              <a:off x="3417225" y="4447700"/>
              <a:ext cx="803925" cy="396250"/>
            </a:xfrm>
            <a:custGeom>
              <a:rect b="b" l="l" r="r" t="t"/>
              <a:pathLst>
                <a:path extrusionOk="0" h="15850" w="32157">
                  <a:moveTo>
                    <a:pt x="4646" y="0"/>
                  </a:moveTo>
                  <a:cubicBezTo>
                    <a:pt x="4011" y="0"/>
                    <a:pt x="3369" y="148"/>
                    <a:pt x="2770" y="458"/>
                  </a:cubicBezTo>
                  <a:cubicBezTo>
                    <a:pt x="785" y="1512"/>
                    <a:pt x="1" y="3963"/>
                    <a:pt x="1055" y="5972"/>
                  </a:cubicBezTo>
                  <a:cubicBezTo>
                    <a:pt x="4265" y="12124"/>
                    <a:pt x="9878" y="15825"/>
                    <a:pt x="16054" y="15849"/>
                  </a:cubicBezTo>
                  <a:lnTo>
                    <a:pt x="16128" y="15849"/>
                  </a:lnTo>
                  <a:cubicBezTo>
                    <a:pt x="22255" y="15849"/>
                    <a:pt x="27843" y="12222"/>
                    <a:pt x="31103" y="6144"/>
                  </a:cubicBezTo>
                  <a:cubicBezTo>
                    <a:pt x="32156" y="4159"/>
                    <a:pt x="31421" y="1683"/>
                    <a:pt x="29436" y="629"/>
                  </a:cubicBezTo>
                  <a:cubicBezTo>
                    <a:pt x="28822" y="296"/>
                    <a:pt x="28161" y="138"/>
                    <a:pt x="27510" y="138"/>
                  </a:cubicBezTo>
                  <a:cubicBezTo>
                    <a:pt x="26056" y="138"/>
                    <a:pt x="24649" y="925"/>
                    <a:pt x="23921" y="2296"/>
                  </a:cubicBezTo>
                  <a:cubicBezTo>
                    <a:pt x="22083" y="5727"/>
                    <a:pt x="19240" y="7713"/>
                    <a:pt x="16128" y="7713"/>
                  </a:cubicBezTo>
                  <a:lnTo>
                    <a:pt x="16079" y="7713"/>
                  </a:lnTo>
                  <a:cubicBezTo>
                    <a:pt x="12942" y="7688"/>
                    <a:pt x="10074" y="5678"/>
                    <a:pt x="8260" y="2198"/>
                  </a:cubicBezTo>
                  <a:cubicBezTo>
                    <a:pt x="7541" y="794"/>
                    <a:pt x="6116" y="0"/>
                    <a:pt x="464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" name="Google Shape;962;p35"/>
          <p:cNvGrpSpPr/>
          <p:nvPr/>
        </p:nvGrpSpPr>
        <p:grpSpPr>
          <a:xfrm>
            <a:off x="4336185" y="1546484"/>
            <a:ext cx="452252" cy="452252"/>
            <a:chOff x="1190625" y="238125"/>
            <a:chExt cx="5228350" cy="5228350"/>
          </a:xfrm>
        </p:grpSpPr>
        <p:sp>
          <p:nvSpPr>
            <p:cNvPr id="963" name="Google Shape;963;p35"/>
            <p:cNvSpPr/>
            <p:nvPr/>
          </p:nvSpPr>
          <p:spPr>
            <a:xfrm>
              <a:off x="1292925" y="340425"/>
              <a:ext cx="5024325" cy="5024325"/>
            </a:xfrm>
            <a:custGeom>
              <a:rect b="b" l="l" r="r" t="t"/>
              <a:pathLst>
                <a:path extrusionOk="0" h="200973" w="200973">
                  <a:moveTo>
                    <a:pt x="100462" y="1"/>
                  </a:moveTo>
                  <a:cubicBezTo>
                    <a:pt x="155975" y="1"/>
                    <a:pt x="200973" y="44975"/>
                    <a:pt x="200973" y="100462"/>
                  </a:cubicBezTo>
                  <a:cubicBezTo>
                    <a:pt x="200973" y="155975"/>
                    <a:pt x="155975" y="200973"/>
                    <a:pt x="100462" y="200973"/>
                  </a:cubicBezTo>
                  <a:cubicBezTo>
                    <a:pt x="44975" y="200973"/>
                    <a:pt x="1" y="155975"/>
                    <a:pt x="1" y="100462"/>
                  </a:cubicBezTo>
                  <a:cubicBezTo>
                    <a:pt x="1" y="44975"/>
                    <a:pt x="44975" y="1"/>
                    <a:pt x="100462" y="1"/>
                  </a:cubicBezTo>
                  <a:close/>
                  <a:moveTo>
                    <a:pt x="100462" y="127226"/>
                  </a:moveTo>
                  <a:cubicBezTo>
                    <a:pt x="114751" y="127226"/>
                    <a:pt x="126344" y="115241"/>
                    <a:pt x="126344" y="100462"/>
                  </a:cubicBezTo>
                  <a:cubicBezTo>
                    <a:pt x="126344" y="85708"/>
                    <a:pt x="114751" y="73723"/>
                    <a:pt x="100462" y="73723"/>
                  </a:cubicBezTo>
                  <a:cubicBezTo>
                    <a:pt x="86174" y="73723"/>
                    <a:pt x="74606" y="85708"/>
                    <a:pt x="74606" y="100462"/>
                  </a:cubicBezTo>
                  <a:cubicBezTo>
                    <a:pt x="74606" y="115241"/>
                    <a:pt x="86174" y="127226"/>
                    <a:pt x="100462" y="127226"/>
                  </a:cubicBezTo>
                  <a:close/>
                  <a:moveTo>
                    <a:pt x="100462" y="127226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5"/>
            <p:cNvSpPr/>
            <p:nvPr/>
          </p:nvSpPr>
          <p:spPr>
            <a:xfrm>
              <a:off x="1554575" y="737475"/>
              <a:ext cx="4437950" cy="4408550"/>
            </a:xfrm>
            <a:custGeom>
              <a:rect b="b" l="l" r="r" t="t"/>
              <a:pathLst>
                <a:path extrusionOk="0" h="176342" w="177518">
                  <a:moveTo>
                    <a:pt x="68110" y="9020"/>
                  </a:moveTo>
                  <a:cubicBezTo>
                    <a:pt x="52277" y="5172"/>
                    <a:pt x="42376" y="8456"/>
                    <a:pt x="36175" y="24215"/>
                  </a:cubicBezTo>
                  <a:cubicBezTo>
                    <a:pt x="30759" y="42597"/>
                    <a:pt x="32915" y="39999"/>
                    <a:pt x="16470" y="55390"/>
                  </a:cubicBezTo>
                  <a:cubicBezTo>
                    <a:pt x="3603" y="65366"/>
                    <a:pt x="0" y="75145"/>
                    <a:pt x="8431" y="89825"/>
                  </a:cubicBezTo>
                  <a:cubicBezTo>
                    <a:pt x="19460" y="105535"/>
                    <a:pt x="18774" y="102202"/>
                    <a:pt x="20539" y="124677"/>
                  </a:cubicBezTo>
                  <a:cubicBezTo>
                    <a:pt x="20318" y="140951"/>
                    <a:pt x="25710" y="149872"/>
                    <a:pt x="42449" y="152421"/>
                  </a:cubicBezTo>
                  <a:cubicBezTo>
                    <a:pt x="61615" y="153622"/>
                    <a:pt x="58576" y="152078"/>
                    <a:pt x="77227" y="164700"/>
                  </a:cubicBezTo>
                  <a:cubicBezTo>
                    <a:pt x="89825" y="175018"/>
                    <a:pt x="100168" y="176341"/>
                    <a:pt x="112594" y="164847"/>
                  </a:cubicBezTo>
                  <a:cubicBezTo>
                    <a:pt x="125461" y="150632"/>
                    <a:pt x="122373" y="152029"/>
                    <a:pt x="143891" y="145313"/>
                  </a:cubicBezTo>
                  <a:cubicBezTo>
                    <a:pt x="159797" y="141906"/>
                    <a:pt x="167297" y="134652"/>
                    <a:pt x="166047" y="117765"/>
                  </a:cubicBezTo>
                  <a:cubicBezTo>
                    <a:pt x="162959" y="98845"/>
                    <a:pt x="162126" y="102129"/>
                    <a:pt x="170263" y="81125"/>
                  </a:cubicBezTo>
                  <a:cubicBezTo>
                    <a:pt x="177517" y="66542"/>
                    <a:pt x="176537" y="56175"/>
                    <a:pt x="162567" y="46616"/>
                  </a:cubicBezTo>
                  <a:cubicBezTo>
                    <a:pt x="145827" y="37229"/>
                    <a:pt x="147886" y="39925"/>
                    <a:pt x="136563" y="20465"/>
                  </a:cubicBezTo>
                  <a:cubicBezTo>
                    <a:pt x="129676" y="5711"/>
                    <a:pt x="120951" y="1"/>
                    <a:pt x="104751" y="4976"/>
                  </a:cubicBezTo>
                  <a:cubicBezTo>
                    <a:pt x="87006" y="12206"/>
                    <a:pt x="90389" y="12280"/>
                    <a:pt x="68110" y="9020"/>
                  </a:cubicBezTo>
                  <a:close/>
                  <a:moveTo>
                    <a:pt x="89996" y="57841"/>
                  </a:moveTo>
                  <a:cubicBezTo>
                    <a:pt x="104285" y="57841"/>
                    <a:pt x="115878" y="69826"/>
                    <a:pt x="115878" y="84580"/>
                  </a:cubicBezTo>
                  <a:cubicBezTo>
                    <a:pt x="115878" y="99359"/>
                    <a:pt x="104285" y="111344"/>
                    <a:pt x="89996" y="111344"/>
                  </a:cubicBezTo>
                  <a:cubicBezTo>
                    <a:pt x="75708" y="111344"/>
                    <a:pt x="64140" y="99359"/>
                    <a:pt x="64140" y="84580"/>
                  </a:cubicBezTo>
                  <a:cubicBezTo>
                    <a:pt x="64140" y="69826"/>
                    <a:pt x="75708" y="57841"/>
                    <a:pt x="89996" y="57841"/>
                  </a:cubicBezTo>
                  <a:close/>
                  <a:moveTo>
                    <a:pt x="89996" y="57841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5"/>
            <p:cNvSpPr/>
            <p:nvPr/>
          </p:nvSpPr>
          <p:spPr>
            <a:xfrm>
              <a:off x="2881100" y="1322625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1"/>
                  </a:moveTo>
                  <a:cubicBezTo>
                    <a:pt x="3334" y="1"/>
                    <a:pt x="1" y="3432"/>
                    <a:pt x="1" y="7696"/>
                  </a:cubicBezTo>
                  <a:cubicBezTo>
                    <a:pt x="1" y="11961"/>
                    <a:pt x="3334" y="15417"/>
                    <a:pt x="7476" y="15417"/>
                  </a:cubicBezTo>
                  <a:cubicBezTo>
                    <a:pt x="11569" y="15417"/>
                    <a:pt x="14927" y="11961"/>
                    <a:pt x="14927" y="7696"/>
                  </a:cubicBezTo>
                  <a:cubicBezTo>
                    <a:pt x="14927" y="3432"/>
                    <a:pt x="11569" y="1"/>
                    <a:pt x="7476" y="1"/>
                  </a:cubicBezTo>
                  <a:close/>
                  <a:moveTo>
                    <a:pt x="7476" y="1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5"/>
            <p:cNvSpPr/>
            <p:nvPr/>
          </p:nvSpPr>
          <p:spPr>
            <a:xfrm>
              <a:off x="4140850" y="1322625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1"/>
                  </a:moveTo>
                  <a:cubicBezTo>
                    <a:pt x="3334" y="1"/>
                    <a:pt x="1" y="3432"/>
                    <a:pt x="1" y="7696"/>
                  </a:cubicBezTo>
                  <a:cubicBezTo>
                    <a:pt x="1" y="11961"/>
                    <a:pt x="3334" y="15417"/>
                    <a:pt x="7476" y="15417"/>
                  </a:cubicBezTo>
                  <a:cubicBezTo>
                    <a:pt x="11593" y="15417"/>
                    <a:pt x="14927" y="11961"/>
                    <a:pt x="14927" y="7696"/>
                  </a:cubicBezTo>
                  <a:cubicBezTo>
                    <a:pt x="14927" y="3432"/>
                    <a:pt x="11593" y="1"/>
                    <a:pt x="7476" y="1"/>
                  </a:cubicBezTo>
                  <a:close/>
                  <a:moveTo>
                    <a:pt x="7476" y="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5"/>
            <p:cNvSpPr/>
            <p:nvPr/>
          </p:nvSpPr>
          <p:spPr>
            <a:xfrm>
              <a:off x="4977825" y="2296225"/>
              <a:ext cx="372575" cy="385425"/>
            </a:xfrm>
            <a:custGeom>
              <a:rect b="b" l="l" r="r" t="t"/>
              <a:pathLst>
                <a:path extrusionOk="0" h="15417" w="14903">
                  <a:moveTo>
                    <a:pt x="7451" y="1"/>
                  </a:moveTo>
                  <a:cubicBezTo>
                    <a:pt x="3334" y="1"/>
                    <a:pt x="1" y="3457"/>
                    <a:pt x="1" y="7721"/>
                  </a:cubicBezTo>
                  <a:cubicBezTo>
                    <a:pt x="1" y="11961"/>
                    <a:pt x="3334" y="15417"/>
                    <a:pt x="7451" y="15417"/>
                  </a:cubicBezTo>
                  <a:cubicBezTo>
                    <a:pt x="11569" y="15417"/>
                    <a:pt x="14902" y="11961"/>
                    <a:pt x="14902" y="7721"/>
                  </a:cubicBezTo>
                  <a:cubicBezTo>
                    <a:pt x="14902" y="3457"/>
                    <a:pt x="11569" y="1"/>
                    <a:pt x="7451" y="1"/>
                  </a:cubicBezTo>
                  <a:close/>
                  <a:moveTo>
                    <a:pt x="7451" y="1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5"/>
            <p:cNvSpPr/>
            <p:nvPr/>
          </p:nvSpPr>
          <p:spPr>
            <a:xfrm>
              <a:off x="4923300" y="3530250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1"/>
                  </a:moveTo>
                  <a:cubicBezTo>
                    <a:pt x="3334" y="1"/>
                    <a:pt x="0" y="3456"/>
                    <a:pt x="0" y="7696"/>
                  </a:cubicBezTo>
                  <a:cubicBezTo>
                    <a:pt x="0" y="11961"/>
                    <a:pt x="3334" y="15417"/>
                    <a:pt x="7476" y="15417"/>
                  </a:cubicBezTo>
                  <a:cubicBezTo>
                    <a:pt x="11593" y="15417"/>
                    <a:pt x="14926" y="11961"/>
                    <a:pt x="14926" y="7696"/>
                  </a:cubicBezTo>
                  <a:cubicBezTo>
                    <a:pt x="14926" y="3456"/>
                    <a:pt x="11593" y="1"/>
                    <a:pt x="7476" y="1"/>
                  </a:cubicBezTo>
                  <a:close/>
                  <a:moveTo>
                    <a:pt x="7476" y="1"/>
                  </a:moveTo>
                  <a:close/>
                </a:path>
              </a:pathLst>
            </a:custGeom>
            <a:solidFill>
              <a:srgbClr val="F8A2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5"/>
            <p:cNvSpPr/>
            <p:nvPr/>
          </p:nvSpPr>
          <p:spPr>
            <a:xfrm>
              <a:off x="3759750" y="4096400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14926" y="7721"/>
                  </a:moveTo>
                  <a:cubicBezTo>
                    <a:pt x="14926" y="3456"/>
                    <a:pt x="11593" y="1"/>
                    <a:pt x="7451" y="1"/>
                  </a:cubicBezTo>
                  <a:cubicBezTo>
                    <a:pt x="3358" y="1"/>
                    <a:pt x="0" y="3456"/>
                    <a:pt x="0" y="7721"/>
                  </a:cubicBezTo>
                  <a:cubicBezTo>
                    <a:pt x="0" y="11961"/>
                    <a:pt x="3358" y="15417"/>
                    <a:pt x="7451" y="15417"/>
                  </a:cubicBezTo>
                  <a:cubicBezTo>
                    <a:pt x="11593" y="15417"/>
                    <a:pt x="14926" y="11961"/>
                    <a:pt x="14926" y="7721"/>
                  </a:cubicBezTo>
                  <a:close/>
                  <a:moveTo>
                    <a:pt x="14926" y="772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5"/>
            <p:cNvSpPr/>
            <p:nvPr/>
          </p:nvSpPr>
          <p:spPr>
            <a:xfrm>
              <a:off x="2508575" y="3711000"/>
              <a:ext cx="372550" cy="385425"/>
            </a:xfrm>
            <a:custGeom>
              <a:rect b="b" l="l" r="r" t="t"/>
              <a:pathLst>
                <a:path extrusionOk="0" h="15417" w="14902">
                  <a:moveTo>
                    <a:pt x="7451" y="1"/>
                  </a:moveTo>
                  <a:cubicBezTo>
                    <a:pt x="3334" y="1"/>
                    <a:pt x="0" y="3432"/>
                    <a:pt x="0" y="7696"/>
                  </a:cubicBezTo>
                  <a:cubicBezTo>
                    <a:pt x="0" y="11961"/>
                    <a:pt x="3334" y="15417"/>
                    <a:pt x="7451" y="15417"/>
                  </a:cubicBezTo>
                  <a:cubicBezTo>
                    <a:pt x="11569" y="15417"/>
                    <a:pt x="14902" y="11961"/>
                    <a:pt x="14902" y="7696"/>
                  </a:cubicBezTo>
                  <a:cubicBezTo>
                    <a:pt x="14902" y="3432"/>
                    <a:pt x="11569" y="1"/>
                    <a:pt x="7451" y="1"/>
                  </a:cubicBezTo>
                  <a:close/>
                  <a:moveTo>
                    <a:pt x="7451" y="1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5"/>
            <p:cNvSpPr/>
            <p:nvPr/>
          </p:nvSpPr>
          <p:spPr>
            <a:xfrm>
              <a:off x="2135425" y="2465350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0"/>
                  </a:moveTo>
                  <a:cubicBezTo>
                    <a:pt x="3358" y="0"/>
                    <a:pt x="1" y="3456"/>
                    <a:pt x="1" y="7721"/>
                  </a:cubicBezTo>
                  <a:cubicBezTo>
                    <a:pt x="1" y="11961"/>
                    <a:pt x="3358" y="15416"/>
                    <a:pt x="7476" y="15416"/>
                  </a:cubicBezTo>
                  <a:cubicBezTo>
                    <a:pt x="11569" y="15416"/>
                    <a:pt x="14926" y="11961"/>
                    <a:pt x="14926" y="7721"/>
                  </a:cubicBezTo>
                  <a:cubicBezTo>
                    <a:pt x="14926" y="3456"/>
                    <a:pt x="11569" y="0"/>
                    <a:pt x="7476" y="0"/>
                  </a:cubicBezTo>
                  <a:close/>
                  <a:moveTo>
                    <a:pt x="7476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5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54" y="0"/>
                  </a:moveTo>
                  <a:cubicBezTo>
                    <a:pt x="79825" y="0"/>
                    <a:pt x="55806" y="8799"/>
                    <a:pt x="36959" y="24778"/>
                  </a:cubicBezTo>
                  <a:cubicBezTo>
                    <a:pt x="35244" y="26249"/>
                    <a:pt x="35023" y="28822"/>
                    <a:pt x="36494" y="30538"/>
                  </a:cubicBezTo>
                  <a:cubicBezTo>
                    <a:pt x="37308" y="31502"/>
                    <a:pt x="38460" y="31992"/>
                    <a:pt x="39618" y="31992"/>
                  </a:cubicBezTo>
                  <a:cubicBezTo>
                    <a:pt x="40551" y="31992"/>
                    <a:pt x="41488" y="31673"/>
                    <a:pt x="42253" y="31028"/>
                  </a:cubicBezTo>
                  <a:cubicBezTo>
                    <a:pt x="59630" y="16298"/>
                    <a:pt x="81761" y="8186"/>
                    <a:pt x="104554" y="8186"/>
                  </a:cubicBezTo>
                  <a:cubicBezTo>
                    <a:pt x="157714" y="8186"/>
                    <a:pt x="200972" y="51419"/>
                    <a:pt x="200972" y="104554"/>
                  </a:cubicBezTo>
                  <a:cubicBezTo>
                    <a:pt x="200972" y="157714"/>
                    <a:pt x="157714" y="200972"/>
                    <a:pt x="104554" y="200972"/>
                  </a:cubicBezTo>
                  <a:cubicBezTo>
                    <a:pt x="51419" y="200972"/>
                    <a:pt x="8186" y="157714"/>
                    <a:pt x="8186" y="104554"/>
                  </a:cubicBezTo>
                  <a:cubicBezTo>
                    <a:pt x="8186" y="86712"/>
                    <a:pt x="13088" y="69286"/>
                    <a:pt x="22377" y="54164"/>
                  </a:cubicBezTo>
                  <a:cubicBezTo>
                    <a:pt x="23577" y="52253"/>
                    <a:pt x="22965" y="49728"/>
                    <a:pt x="21053" y="48552"/>
                  </a:cubicBezTo>
                  <a:cubicBezTo>
                    <a:pt x="20379" y="48134"/>
                    <a:pt x="19636" y="47935"/>
                    <a:pt x="18904" y="47935"/>
                  </a:cubicBezTo>
                  <a:cubicBezTo>
                    <a:pt x="17533" y="47935"/>
                    <a:pt x="16199" y="48629"/>
                    <a:pt x="15416" y="49875"/>
                  </a:cubicBezTo>
                  <a:cubicBezTo>
                    <a:pt x="5343" y="66296"/>
                    <a:pt x="0" y="85192"/>
                    <a:pt x="0" y="104554"/>
                  </a:cubicBezTo>
                  <a:cubicBezTo>
                    <a:pt x="0" y="132494"/>
                    <a:pt x="10882" y="158768"/>
                    <a:pt x="30636" y="178522"/>
                  </a:cubicBezTo>
                  <a:cubicBezTo>
                    <a:pt x="50366" y="198251"/>
                    <a:pt x="76639" y="209133"/>
                    <a:pt x="104554" y="209133"/>
                  </a:cubicBezTo>
                  <a:cubicBezTo>
                    <a:pt x="132494" y="209133"/>
                    <a:pt x="158768" y="198251"/>
                    <a:pt x="178522" y="178522"/>
                  </a:cubicBezTo>
                  <a:cubicBezTo>
                    <a:pt x="198251" y="158768"/>
                    <a:pt x="209133" y="132494"/>
                    <a:pt x="209133" y="104554"/>
                  </a:cubicBezTo>
                  <a:cubicBezTo>
                    <a:pt x="209133" y="76639"/>
                    <a:pt x="198251" y="50366"/>
                    <a:pt x="178522" y="30636"/>
                  </a:cubicBezTo>
                  <a:cubicBezTo>
                    <a:pt x="158768" y="10882"/>
                    <a:pt x="132494" y="0"/>
                    <a:pt x="10455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5"/>
            <p:cNvSpPr/>
            <p:nvPr/>
          </p:nvSpPr>
          <p:spPr>
            <a:xfrm>
              <a:off x="2779400" y="1220300"/>
              <a:ext cx="577200" cy="590075"/>
            </a:xfrm>
            <a:custGeom>
              <a:rect b="b" l="l" r="r" t="t"/>
              <a:pathLst>
                <a:path extrusionOk="0" h="23603" w="23088">
                  <a:moveTo>
                    <a:pt x="11544" y="8162"/>
                  </a:moveTo>
                  <a:cubicBezTo>
                    <a:pt x="13382" y="8162"/>
                    <a:pt x="14902" y="9804"/>
                    <a:pt x="14902" y="11789"/>
                  </a:cubicBezTo>
                  <a:cubicBezTo>
                    <a:pt x="14902" y="13799"/>
                    <a:pt x="13382" y="15417"/>
                    <a:pt x="11544" y="15417"/>
                  </a:cubicBezTo>
                  <a:cubicBezTo>
                    <a:pt x="9681" y="15417"/>
                    <a:pt x="8162" y="13799"/>
                    <a:pt x="8162" y="11789"/>
                  </a:cubicBezTo>
                  <a:cubicBezTo>
                    <a:pt x="8162" y="9804"/>
                    <a:pt x="9681" y="8162"/>
                    <a:pt x="11544" y="8162"/>
                  </a:cubicBezTo>
                  <a:close/>
                  <a:moveTo>
                    <a:pt x="11544" y="1"/>
                  </a:moveTo>
                  <a:cubicBezTo>
                    <a:pt x="5172" y="1"/>
                    <a:pt x="0" y="5294"/>
                    <a:pt x="0" y="11789"/>
                  </a:cubicBezTo>
                  <a:cubicBezTo>
                    <a:pt x="0" y="18309"/>
                    <a:pt x="5172" y="23603"/>
                    <a:pt x="11544" y="23603"/>
                  </a:cubicBezTo>
                  <a:cubicBezTo>
                    <a:pt x="17892" y="23603"/>
                    <a:pt x="23088" y="18309"/>
                    <a:pt x="23088" y="11789"/>
                  </a:cubicBezTo>
                  <a:cubicBezTo>
                    <a:pt x="23088" y="5294"/>
                    <a:pt x="17892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5"/>
            <p:cNvSpPr/>
            <p:nvPr/>
          </p:nvSpPr>
          <p:spPr>
            <a:xfrm>
              <a:off x="4039150" y="1220300"/>
              <a:ext cx="577200" cy="590075"/>
            </a:xfrm>
            <a:custGeom>
              <a:rect b="b" l="l" r="r" t="t"/>
              <a:pathLst>
                <a:path extrusionOk="0" h="23603" w="23088">
                  <a:moveTo>
                    <a:pt x="11544" y="8162"/>
                  </a:moveTo>
                  <a:cubicBezTo>
                    <a:pt x="13382" y="8162"/>
                    <a:pt x="14902" y="9804"/>
                    <a:pt x="14902" y="11789"/>
                  </a:cubicBezTo>
                  <a:cubicBezTo>
                    <a:pt x="14902" y="13799"/>
                    <a:pt x="13382" y="15417"/>
                    <a:pt x="11544" y="15417"/>
                  </a:cubicBezTo>
                  <a:cubicBezTo>
                    <a:pt x="9681" y="15417"/>
                    <a:pt x="8162" y="13799"/>
                    <a:pt x="8162" y="11789"/>
                  </a:cubicBezTo>
                  <a:cubicBezTo>
                    <a:pt x="8162" y="9804"/>
                    <a:pt x="9681" y="8162"/>
                    <a:pt x="11544" y="8162"/>
                  </a:cubicBezTo>
                  <a:close/>
                  <a:moveTo>
                    <a:pt x="11544" y="1"/>
                  </a:moveTo>
                  <a:cubicBezTo>
                    <a:pt x="5172" y="1"/>
                    <a:pt x="0" y="5294"/>
                    <a:pt x="0" y="11789"/>
                  </a:cubicBezTo>
                  <a:cubicBezTo>
                    <a:pt x="0" y="18309"/>
                    <a:pt x="5172" y="23603"/>
                    <a:pt x="11544" y="23603"/>
                  </a:cubicBezTo>
                  <a:cubicBezTo>
                    <a:pt x="17892" y="23603"/>
                    <a:pt x="23088" y="18309"/>
                    <a:pt x="23088" y="11789"/>
                  </a:cubicBezTo>
                  <a:cubicBezTo>
                    <a:pt x="23088" y="5294"/>
                    <a:pt x="17892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5"/>
            <p:cNvSpPr/>
            <p:nvPr/>
          </p:nvSpPr>
          <p:spPr>
            <a:xfrm>
              <a:off x="2406250" y="3608675"/>
              <a:ext cx="577200" cy="590075"/>
            </a:xfrm>
            <a:custGeom>
              <a:rect b="b" l="l" r="r" t="t"/>
              <a:pathLst>
                <a:path extrusionOk="0" h="23603" w="23088">
                  <a:moveTo>
                    <a:pt x="11544" y="8162"/>
                  </a:moveTo>
                  <a:cubicBezTo>
                    <a:pt x="13407" y="8162"/>
                    <a:pt x="14926" y="9804"/>
                    <a:pt x="14926" y="11789"/>
                  </a:cubicBezTo>
                  <a:cubicBezTo>
                    <a:pt x="14926" y="13799"/>
                    <a:pt x="13407" y="15417"/>
                    <a:pt x="11544" y="15417"/>
                  </a:cubicBezTo>
                  <a:cubicBezTo>
                    <a:pt x="9681" y="15417"/>
                    <a:pt x="8186" y="13799"/>
                    <a:pt x="8186" y="11789"/>
                  </a:cubicBezTo>
                  <a:cubicBezTo>
                    <a:pt x="8186" y="9804"/>
                    <a:pt x="9681" y="8162"/>
                    <a:pt x="11544" y="8162"/>
                  </a:cubicBezTo>
                  <a:close/>
                  <a:moveTo>
                    <a:pt x="11544" y="1"/>
                  </a:moveTo>
                  <a:cubicBezTo>
                    <a:pt x="5172" y="1"/>
                    <a:pt x="0" y="5295"/>
                    <a:pt x="0" y="11789"/>
                  </a:cubicBezTo>
                  <a:cubicBezTo>
                    <a:pt x="0" y="18309"/>
                    <a:pt x="5172" y="23603"/>
                    <a:pt x="11544" y="23603"/>
                  </a:cubicBezTo>
                  <a:cubicBezTo>
                    <a:pt x="17916" y="23603"/>
                    <a:pt x="23088" y="18309"/>
                    <a:pt x="23088" y="11789"/>
                  </a:cubicBezTo>
                  <a:cubicBezTo>
                    <a:pt x="23088" y="5295"/>
                    <a:pt x="17916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5"/>
            <p:cNvSpPr/>
            <p:nvPr/>
          </p:nvSpPr>
          <p:spPr>
            <a:xfrm>
              <a:off x="3657425" y="3994075"/>
              <a:ext cx="577825" cy="590075"/>
            </a:xfrm>
            <a:custGeom>
              <a:rect b="b" l="l" r="r" t="t"/>
              <a:pathLst>
                <a:path extrusionOk="0" h="23603" w="23113">
                  <a:moveTo>
                    <a:pt x="11544" y="8187"/>
                  </a:moveTo>
                  <a:cubicBezTo>
                    <a:pt x="13431" y="8187"/>
                    <a:pt x="14926" y="9804"/>
                    <a:pt x="14926" y="11814"/>
                  </a:cubicBezTo>
                  <a:cubicBezTo>
                    <a:pt x="14926" y="13799"/>
                    <a:pt x="13431" y="15417"/>
                    <a:pt x="11544" y="15417"/>
                  </a:cubicBezTo>
                  <a:cubicBezTo>
                    <a:pt x="9706" y="15417"/>
                    <a:pt x="8186" y="13799"/>
                    <a:pt x="8186" y="11814"/>
                  </a:cubicBezTo>
                  <a:cubicBezTo>
                    <a:pt x="8186" y="9804"/>
                    <a:pt x="9706" y="8187"/>
                    <a:pt x="11544" y="8187"/>
                  </a:cubicBezTo>
                  <a:close/>
                  <a:moveTo>
                    <a:pt x="11544" y="1"/>
                  </a:moveTo>
                  <a:cubicBezTo>
                    <a:pt x="5196" y="1"/>
                    <a:pt x="0" y="5295"/>
                    <a:pt x="0" y="11814"/>
                  </a:cubicBezTo>
                  <a:cubicBezTo>
                    <a:pt x="0" y="18309"/>
                    <a:pt x="5196" y="23603"/>
                    <a:pt x="11544" y="23603"/>
                  </a:cubicBezTo>
                  <a:cubicBezTo>
                    <a:pt x="17916" y="23603"/>
                    <a:pt x="23112" y="18309"/>
                    <a:pt x="23112" y="11814"/>
                  </a:cubicBezTo>
                  <a:cubicBezTo>
                    <a:pt x="23112" y="5295"/>
                    <a:pt x="17916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5"/>
            <p:cNvSpPr/>
            <p:nvPr/>
          </p:nvSpPr>
          <p:spPr>
            <a:xfrm>
              <a:off x="4821575" y="3427925"/>
              <a:ext cx="577225" cy="590075"/>
            </a:xfrm>
            <a:custGeom>
              <a:rect b="b" l="l" r="r" t="t"/>
              <a:pathLst>
                <a:path extrusionOk="0" h="23603" w="23089">
                  <a:moveTo>
                    <a:pt x="11545" y="8187"/>
                  </a:moveTo>
                  <a:cubicBezTo>
                    <a:pt x="13383" y="8187"/>
                    <a:pt x="14902" y="9804"/>
                    <a:pt x="14902" y="11789"/>
                  </a:cubicBezTo>
                  <a:cubicBezTo>
                    <a:pt x="14902" y="13799"/>
                    <a:pt x="13383" y="15417"/>
                    <a:pt x="11545" y="15417"/>
                  </a:cubicBezTo>
                  <a:cubicBezTo>
                    <a:pt x="9682" y="15417"/>
                    <a:pt x="8162" y="13799"/>
                    <a:pt x="8162" y="11789"/>
                  </a:cubicBezTo>
                  <a:cubicBezTo>
                    <a:pt x="8162" y="9804"/>
                    <a:pt x="9682" y="8187"/>
                    <a:pt x="11545" y="8187"/>
                  </a:cubicBezTo>
                  <a:close/>
                  <a:moveTo>
                    <a:pt x="11545" y="1"/>
                  </a:moveTo>
                  <a:cubicBezTo>
                    <a:pt x="5172" y="1"/>
                    <a:pt x="1" y="5295"/>
                    <a:pt x="1" y="11789"/>
                  </a:cubicBezTo>
                  <a:cubicBezTo>
                    <a:pt x="1" y="18309"/>
                    <a:pt x="5172" y="23603"/>
                    <a:pt x="11545" y="23603"/>
                  </a:cubicBezTo>
                  <a:cubicBezTo>
                    <a:pt x="17892" y="23603"/>
                    <a:pt x="23088" y="18309"/>
                    <a:pt x="23088" y="11789"/>
                  </a:cubicBezTo>
                  <a:cubicBezTo>
                    <a:pt x="23088" y="5295"/>
                    <a:pt x="17892" y="1"/>
                    <a:pt x="1154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5"/>
            <p:cNvSpPr/>
            <p:nvPr/>
          </p:nvSpPr>
          <p:spPr>
            <a:xfrm>
              <a:off x="4875500" y="2193925"/>
              <a:ext cx="577225" cy="590050"/>
            </a:xfrm>
            <a:custGeom>
              <a:rect b="b" l="l" r="r" t="t"/>
              <a:pathLst>
                <a:path extrusionOk="0" h="23602" w="23089">
                  <a:moveTo>
                    <a:pt x="11544" y="8186"/>
                  </a:moveTo>
                  <a:cubicBezTo>
                    <a:pt x="13407" y="8186"/>
                    <a:pt x="14902" y="9804"/>
                    <a:pt x="14902" y="11813"/>
                  </a:cubicBezTo>
                  <a:cubicBezTo>
                    <a:pt x="14902" y="13798"/>
                    <a:pt x="13407" y="15416"/>
                    <a:pt x="11544" y="15416"/>
                  </a:cubicBezTo>
                  <a:cubicBezTo>
                    <a:pt x="9682" y="15416"/>
                    <a:pt x="8162" y="13798"/>
                    <a:pt x="8162" y="11813"/>
                  </a:cubicBezTo>
                  <a:cubicBezTo>
                    <a:pt x="8162" y="9804"/>
                    <a:pt x="9682" y="8186"/>
                    <a:pt x="11544" y="8186"/>
                  </a:cubicBezTo>
                  <a:close/>
                  <a:moveTo>
                    <a:pt x="11544" y="0"/>
                  </a:moveTo>
                  <a:cubicBezTo>
                    <a:pt x="5172" y="0"/>
                    <a:pt x="1" y="5294"/>
                    <a:pt x="1" y="11813"/>
                  </a:cubicBezTo>
                  <a:cubicBezTo>
                    <a:pt x="1" y="18308"/>
                    <a:pt x="5172" y="23602"/>
                    <a:pt x="11544" y="23602"/>
                  </a:cubicBezTo>
                  <a:cubicBezTo>
                    <a:pt x="17917" y="23602"/>
                    <a:pt x="23088" y="18308"/>
                    <a:pt x="23088" y="11813"/>
                  </a:cubicBezTo>
                  <a:cubicBezTo>
                    <a:pt x="23088" y="5294"/>
                    <a:pt x="17917" y="0"/>
                    <a:pt x="1154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5"/>
            <p:cNvSpPr/>
            <p:nvPr/>
          </p:nvSpPr>
          <p:spPr>
            <a:xfrm>
              <a:off x="2033100" y="2363025"/>
              <a:ext cx="577825" cy="590075"/>
            </a:xfrm>
            <a:custGeom>
              <a:rect b="b" l="l" r="r" t="t"/>
              <a:pathLst>
                <a:path extrusionOk="0" h="23603" w="23113">
                  <a:moveTo>
                    <a:pt x="11569" y="8186"/>
                  </a:moveTo>
                  <a:cubicBezTo>
                    <a:pt x="13407" y="8186"/>
                    <a:pt x="14926" y="9804"/>
                    <a:pt x="14926" y="11814"/>
                  </a:cubicBezTo>
                  <a:cubicBezTo>
                    <a:pt x="14926" y="13799"/>
                    <a:pt x="13407" y="15416"/>
                    <a:pt x="11569" y="15416"/>
                  </a:cubicBezTo>
                  <a:cubicBezTo>
                    <a:pt x="9706" y="15416"/>
                    <a:pt x="8186" y="13799"/>
                    <a:pt x="8186" y="11814"/>
                  </a:cubicBezTo>
                  <a:cubicBezTo>
                    <a:pt x="8186" y="9804"/>
                    <a:pt x="9706" y="8186"/>
                    <a:pt x="11569" y="8186"/>
                  </a:cubicBezTo>
                  <a:close/>
                  <a:moveTo>
                    <a:pt x="11569" y="0"/>
                  </a:moveTo>
                  <a:cubicBezTo>
                    <a:pt x="5196" y="0"/>
                    <a:pt x="1" y="5294"/>
                    <a:pt x="1" y="11814"/>
                  </a:cubicBezTo>
                  <a:cubicBezTo>
                    <a:pt x="1" y="18308"/>
                    <a:pt x="5196" y="23602"/>
                    <a:pt x="11569" y="23602"/>
                  </a:cubicBezTo>
                  <a:cubicBezTo>
                    <a:pt x="17916" y="23602"/>
                    <a:pt x="23112" y="18308"/>
                    <a:pt x="23112" y="11814"/>
                  </a:cubicBezTo>
                  <a:cubicBezTo>
                    <a:pt x="23112" y="5294"/>
                    <a:pt x="17916" y="0"/>
                    <a:pt x="1156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5"/>
            <p:cNvSpPr/>
            <p:nvPr/>
          </p:nvSpPr>
          <p:spPr>
            <a:xfrm>
              <a:off x="1452850" y="716100"/>
              <a:ext cx="4664675" cy="4447075"/>
            </a:xfrm>
            <a:custGeom>
              <a:rect b="b" l="l" r="r" t="t"/>
              <a:pathLst>
                <a:path extrusionOk="0" h="177883" w="186587">
                  <a:moveTo>
                    <a:pt x="119188" y="8123"/>
                  </a:moveTo>
                  <a:cubicBezTo>
                    <a:pt x="126980" y="8123"/>
                    <a:pt x="132100" y="12716"/>
                    <a:pt x="136907" y="23061"/>
                  </a:cubicBezTo>
                  <a:cubicBezTo>
                    <a:pt x="136980" y="23159"/>
                    <a:pt x="137029" y="23281"/>
                    <a:pt x="137078" y="23379"/>
                  </a:cubicBezTo>
                  <a:lnTo>
                    <a:pt x="138402" y="25634"/>
                  </a:lnTo>
                  <a:cubicBezTo>
                    <a:pt x="147495" y="41271"/>
                    <a:pt x="148107" y="41908"/>
                    <a:pt x="159920" y="48403"/>
                  </a:cubicBezTo>
                  <a:cubicBezTo>
                    <a:pt x="161268" y="49162"/>
                    <a:pt x="162764" y="49996"/>
                    <a:pt x="164479" y="50952"/>
                  </a:cubicBezTo>
                  <a:cubicBezTo>
                    <a:pt x="175876" y="58794"/>
                    <a:pt x="177493" y="66466"/>
                    <a:pt x="170680" y="80142"/>
                  </a:cubicBezTo>
                  <a:cubicBezTo>
                    <a:pt x="170631" y="80264"/>
                    <a:pt x="170582" y="80387"/>
                    <a:pt x="170533" y="80485"/>
                  </a:cubicBezTo>
                  <a:lnTo>
                    <a:pt x="169552" y="83009"/>
                  </a:lnTo>
                  <a:cubicBezTo>
                    <a:pt x="163009" y="99822"/>
                    <a:pt x="162911" y="100680"/>
                    <a:pt x="165190" y="114013"/>
                  </a:cubicBezTo>
                  <a:cubicBezTo>
                    <a:pt x="165459" y="115508"/>
                    <a:pt x="165754" y="117174"/>
                    <a:pt x="166072" y="119086"/>
                  </a:cubicBezTo>
                  <a:cubicBezTo>
                    <a:pt x="167028" y="132933"/>
                    <a:pt x="162053" y="138963"/>
                    <a:pt x="147102" y="142173"/>
                  </a:cubicBezTo>
                  <a:cubicBezTo>
                    <a:pt x="146980" y="142198"/>
                    <a:pt x="146857" y="142222"/>
                    <a:pt x="146735" y="142271"/>
                  </a:cubicBezTo>
                  <a:lnTo>
                    <a:pt x="144210" y="143056"/>
                  </a:lnTo>
                  <a:cubicBezTo>
                    <a:pt x="126956" y="148423"/>
                    <a:pt x="126196" y="148864"/>
                    <a:pt x="117226" y="158962"/>
                  </a:cubicBezTo>
                  <a:cubicBezTo>
                    <a:pt x="116197" y="160089"/>
                    <a:pt x="115069" y="161388"/>
                    <a:pt x="113770" y="162834"/>
                  </a:cubicBezTo>
                  <a:cubicBezTo>
                    <a:pt x="108736" y="167446"/>
                    <a:pt x="104284" y="169756"/>
                    <a:pt x="99648" y="169756"/>
                  </a:cubicBezTo>
                  <a:cubicBezTo>
                    <a:pt x="94872" y="169756"/>
                    <a:pt x="89901" y="167305"/>
                    <a:pt x="83894" y="162393"/>
                  </a:cubicBezTo>
                  <a:cubicBezTo>
                    <a:pt x="83796" y="162295"/>
                    <a:pt x="83698" y="162221"/>
                    <a:pt x="83600" y="162148"/>
                  </a:cubicBezTo>
                  <a:lnTo>
                    <a:pt x="81394" y="160677"/>
                  </a:lnTo>
                  <a:cubicBezTo>
                    <a:pt x="66444" y="150531"/>
                    <a:pt x="65635" y="150212"/>
                    <a:pt x="52131" y="149501"/>
                  </a:cubicBezTo>
                  <a:cubicBezTo>
                    <a:pt x="50611" y="149403"/>
                    <a:pt x="48896" y="149330"/>
                    <a:pt x="46960" y="149207"/>
                  </a:cubicBezTo>
                  <a:cubicBezTo>
                    <a:pt x="33259" y="147075"/>
                    <a:pt x="28480" y="140874"/>
                    <a:pt x="28701" y="125581"/>
                  </a:cubicBezTo>
                  <a:cubicBezTo>
                    <a:pt x="28701" y="125458"/>
                    <a:pt x="28701" y="125336"/>
                    <a:pt x="28676" y="125213"/>
                  </a:cubicBezTo>
                  <a:lnTo>
                    <a:pt x="28480" y="122542"/>
                  </a:lnTo>
                  <a:cubicBezTo>
                    <a:pt x="27058" y="104552"/>
                    <a:pt x="26789" y="103694"/>
                    <a:pt x="18946" y="92715"/>
                  </a:cubicBezTo>
                  <a:cubicBezTo>
                    <a:pt x="18064" y="91465"/>
                    <a:pt x="17083" y="90068"/>
                    <a:pt x="15956" y="88475"/>
                  </a:cubicBezTo>
                  <a:cubicBezTo>
                    <a:pt x="9094" y="76441"/>
                    <a:pt x="10956" y="68843"/>
                    <a:pt x="23039" y="59481"/>
                  </a:cubicBezTo>
                  <a:cubicBezTo>
                    <a:pt x="23137" y="59407"/>
                    <a:pt x="23235" y="59309"/>
                    <a:pt x="23333" y="59236"/>
                  </a:cubicBezTo>
                  <a:lnTo>
                    <a:pt x="25269" y="57422"/>
                  </a:lnTo>
                  <a:cubicBezTo>
                    <a:pt x="38480" y="45094"/>
                    <a:pt x="38970" y="44359"/>
                    <a:pt x="42671" y="31394"/>
                  </a:cubicBezTo>
                  <a:cubicBezTo>
                    <a:pt x="43087" y="29923"/>
                    <a:pt x="43553" y="28256"/>
                    <a:pt x="44117" y="26394"/>
                  </a:cubicBezTo>
                  <a:cubicBezTo>
                    <a:pt x="47961" y="16736"/>
                    <a:pt x="52925" y="12477"/>
                    <a:pt x="61442" y="12477"/>
                  </a:cubicBezTo>
                  <a:cubicBezTo>
                    <a:pt x="64272" y="12477"/>
                    <a:pt x="67495" y="12947"/>
                    <a:pt x="71199" y="13845"/>
                  </a:cubicBezTo>
                  <a:cubicBezTo>
                    <a:pt x="71321" y="13870"/>
                    <a:pt x="71444" y="13894"/>
                    <a:pt x="71566" y="13919"/>
                  </a:cubicBezTo>
                  <a:lnTo>
                    <a:pt x="74164" y="14311"/>
                  </a:lnTo>
                  <a:cubicBezTo>
                    <a:pt x="81519" y="15388"/>
                    <a:pt x="85999" y="16010"/>
                    <a:pt x="89587" y="16010"/>
                  </a:cubicBezTo>
                  <a:cubicBezTo>
                    <a:pt x="94738" y="16010"/>
                    <a:pt x="98049" y="14727"/>
                    <a:pt x="105388" y="11664"/>
                  </a:cubicBezTo>
                  <a:cubicBezTo>
                    <a:pt x="106810" y="11076"/>
                    <a:pt x="108379" y="10414"/>
                    <a:pt x="110192" y="9679"/>
                  </a:cubicBezTo>
                  <a:cubicBezTo>
                    <a:pt x="113564" y="8657"/>
                    <a:pt x="116531" y="8123"/>
                    <a:pt x="119188" y="8123"/>
                  </a:cubicBezTo>
                  <a:close/>
                  <a:moveTo>
                    <a:pt x="119160" y="0"/>
                  </a:moveTo>
                  <a:cubicBezTo>
                    <a:pt x="115635" y="0"/>
                    <a:pt x="111801" y="651"/>
                    <a:pt x="107619" y="1934"/>
                  </a:cubicBezTo>
                  <a:cubicBezTo>
                    <a:pt x="107521" y="1959"/>
                    <a:pt x="107398" y="2008"/>
                    <a:pt x="107300" y="2057"/>
                  </a:cubicBezTo>
                  <a:cubicBezTo>
                    <a:pt x="105388" y="2816"/>
                    <a:pt x="103722" y="3503"/>
                    <a:pt x="102251" y="4140"/>
                  </a:cubicBezTo>
                  <a:cubicBezTo>
                    <a:pt x="96061" y="6718"/>
                    <a:pt x="93448" y="7806"/>
                    <a:pt x="89222" y="7806"/>
                  </a:cubicBezTo>
                  <a:cubicBezTo>
                    <a:pt x="86137" y="7806"/>
                    <a:pt x="82191" y="7226"/>
                    <a:pt x="75365" y="6223"/>
                  </a:cubicBezTo>
                  <a:lnTo>
                    <a:pt x="72939" y="5855"/>
                  </a:lnTo>
                  <a:cubicBezTo>
                    <a:pt x="68797" y="4859"/>
                    <a:pt x="65019" y="4354"/>
                    <a:pt x="61577" y="4354"/>
                  </a:cubicBezTo>
                  <a:cubicBezTo>
                    <a:pt x="49521" y="4354"/>
                    <a:pt x="41574" y="10553"/>
                    <a:pt x="36445" y="23575"/>
                  </a:cubicBezTo>
                  <a:cubicBezTo>
                    <a:pt x="36396" y="23673"/>
                    <a:pt x="36347" y="23796"/>
                    <a:pt x="36323" y="23918"/>
                  </a:cubicBezTo>
                  <a:cubicBezTo>
                    <a:pt x="35735" y="25879"/>
                    <a:pt x="35244" y="27595"/>
                    <a:pt x="34803" y="29139"/>
                  </a:cubicBezTo>
                  <a:cubicBezTo>
                    <a:pt x="31617" y="40315"/>
                    <a:pt x="31617" y="40315"/>
                    <a:pt x="19681" y="51442"/>
                  </a:cubicBezTo>
                  <a:lnTo>
                    <a:pt x="17892" y="53133"/>
                  </a:lnTo>
                  <a:cubicBezTo>
                    <a:pt x="2746" y="64922"/>
                    <a:pt x="1" y="77151"/>
                    <a:pt x="8971" y="92715"/>
                  </a:cubicBezTo>
                  <a:cubicBezTo>
                    <a:pt x="9020" y="92813"/>
                    <a:pt x="9094" y="92935"/>
                    <a:pt x="9167" y="93033"/>
                  </a:cubicBezTo>
                  <a:cubicBezTo>
                    <a:pt x="10343" y="94700"/>
                    <a:pt x="11373" y="96170"/>
                    <a:pt x="12304" y="97469"/>
                  </a:cubicBezTo>
                  <a:cubicBezTo>
                    <a:pt x="19044" y="106930"/>
                    <a:pt x="19044" y="106930"/>
                    <a:pt x="20319" y="123179"/>
                  </a:cubicBezTo>
                  <a:lnTo>
                    <a:pt x="20515" y="125654"/>
                  </a:lnTo>
                  <a:cubicBezTo>
                    <a:pt x="20319" y="144845"/>
                    <a:pt x="28137" y="154599"/>
                    <a:pt x="45906" y="157320"/>
                  </a:cubicBezTo>
                  <a:cubicBezTo>
                    <a:pt x="46028" y="157320"/>
                    <a:pt x="46151" y="157344"/>
                    <a:pt x="46273" y="157344"/>
                  </a:cubicBezTo>
                  <a:cubicBezTo>
                    <a:pt x="48308" y="157467"/>
                    <a:pt x="50097" y="157565"/>
                    <a:pt x="51690" y="157663"/>
                  </a:cubicBezTo>
                  <a:cubicBezTo>
                    <a:pt x="63307" y="158275"/>
                    <a:pt x="63307" y="158275"/>
                    <a:pt x="76811" y="167442"/>
                  </a:cubicBezTo>
                  <a:lnTo>
                    <a:pt x="78870" y="168814"/>
                  </a:lnTo>
                  <a:cubicBezTo>
                    <a:pt x="86272" y="174868"/>
                    <a:pt x="93110" y="177883"/>
                    <a:pt x="99727" y="177883"/>
                  </a:cubicBezTo>
                  <a:cubicBezTo>
                    <a:pt x="106369" y="177883"/>
                    <a:pt x="112839" y="174819"/>
                    <a:pt x="119432" y="168716"/>
                  </a:cubicBezTo>
                  <a:cubicBezTo>
                    <a:pt x="119530" y="168618"/>
                    <a:pt x="119628" y="168545"/>
                    <a:pt x="119702" y="168447"/>
                  </a:cubicBezTo>
                  <a:cubicBezTo>
                    <a:pt x="121074" y="166927"/>
                    <a:pt x="122275" y="165579"/>
                    <a:pt x="123329" y="164378"/>
                  </a:cubicBezTo>
                  <a:cubicBezTo>
                    <a:pt x="131049" y="155702"/>
                    <a:pt x="131049" y="155702"/>
                    <a:pt x="146637" y="150849"/>
                  </a:cubicBezTo>
                  <a:lnTo>
                    <a:pt x="148990" y="150114"/>
                  </a:lnTo>
                  <a:cubicBezTo>
                    <a:pt x="167739" y="146046"/>
                    <a:pt x="175508" y="136242"/>
                    <a:pt x="174209" y="118326"/>
                  </a:cubicBezTo>
                  <a:cubicBezTo>
                    <a:pt x="174185" y="118204"/>
                    <a:pt x="174185" y="118081"/>
                    <a:pt x="174160" y="117959"/>
                  </a:cubicBezTo>
                  <a:cubicBezTo>
                    <a:pt x="173817" y="115949"/>
                    <a:pt x="173523" y="114184"/>
                    <a:pt x="173253" y="112616"/>
                  </a:cubicBezTo>
                  <a:cubicBezTo>
                    <a:pt x="171268" y="101146"/>
                    <a:pt x="171268" y="101146"/>
                    <a:pt x="177175" y="85950"/>
                  </a:cubicBezTo>
                  <a:lnTo>
                    <a:pt x="178081" y="83622"/>
                  </a:lnTo>
                  <a:cubicBezTo>
                    <a:pt x="186586" y="66417"/>
                    <a:pt x="183768" y="54236"/>
                    <a:pt x="168940" y="44089"/>
                  </a:cubicBezTo>
                  <a:cubicBezTo>
                    <a:pt x="168842" y="44016"/>
                    <a:pt x="168744" y="43967"/>
                    <a:pt x="168646" y="43893"/>
                  </a:cubicBezTo>
                  <a:cubicBezTo>
                    <a:pt x="166832" y="42888"/>
                    <a:pt x="165263" y="42030"/>
                    <a:pt x="163842" y="41246"/>
                  </a:cubicBezTo>
                  <a:cubicBezTo>
                    <a:pt x="153695" y="35658"/>
                    <a:pt x="153695" y="35658"/>
                    <a:pt x="145460" y="21517"/>
                  </a:cubicBezTo>
                  <a:lnTo>
                    <a:pt x="144259" y="19433"/>
                  </a:lnTo>
                  <a:cubicBezTo>
                    <a:pt x="138085" y="6287"/>
                    <a:pt x="130115" y="0"/>
                    <a:pt x="11916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5"/>
            <p:cNvSpPr/>
            <p:nvPr/>
          </p:nvSpPr>
          <p:spPr>
            <a:xfrm>
              <a:off x="3055725" y="2081175"/>
              <a:ext cx="1498125" cy="1541625"/>
            </a:xfrm>
            <a:custGeom>
              <a:rect b="b" l="l" r="r" t="t"/>
              <a:pathLst>
                <a:path extrusionOk="0" h="61665" w="59925">
                  <a:moveTo>
                    <a:pt x="29950" y="8186"/>
                  </a:moveTo>
                  <a:cubicBezTo>
                    <a:pt x="41960" y="8186"/>
                    <a:pt x="51739" y="18357"/>
                    <a:pt x="51739" y="30832"/>
                  </a:cubicBezTo>
                  <a:cubicBezTo>
                    <a:pt x="51739" y="43332"/>
                    <a:pt x="41960" y="53503"/>
                    <a:pt x="29950" y="53503"/>
                  </a:cubicBezTo>
                  <a:cubicBezTo>
                    <a:pt x="17941" y="53503"/>
                    <a:pt x="8187" y="43332"/>
                    <a:pt x="8187" y="30832"/>
                  </a:cubicBezTo>
                  <a:cubicBezTo>
                    <a:pt x="8187" y="18357"/>
                    <a:pt x="17941" y="8186"/>
                    <a:pt x="29950" y="8186"/>
                  </a:cubicBezTo>
                  <a:close/>
                  <a:moveTo>
                    <a:pt x="29950" y="0"/>
                  </a:moveTo>
                  <a:cubicBezTo>
                    <a:pt x="13456" y="0"/>
                    <a:pt x="1" y="13848"/>
                    <a:pt x="1" y="30832"/>
                  </a:cubicBezTo>
                  <a:cubicBezTo>
                    <a:pt x="1" y="47842"/>
                    <a:pt x="13456" y="61664"/>
                    <a:pt x="29950" y="61664"/>
                  </a:cubicBezTo>
                  <a:cubicBezTo>
                    <a:pt x="46469" y="61664"/>
                    <a:pt x="59925" y="47842"/>
                    <a:pt x="59925" y="30832"/>
                  </a:cubicBezTo>
                  <a:cubicBezTo>
                    <a:pt x="59925" y="13848"/>
                    <a:pt x="46469" y="0"/>
                    <a:pt x="2995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5"/>
            <p:cNvSpPr/>
            <p:nvPr/>
          </p:nvSpPr>
          <p:spPr>
            <a:xfrm>
              <a:off x="2668500" y="3050025"/>
              <a:ext cx="225500" cy="205750"/>
            </a:xfrm>
            <a:custGeom>
              <a:rect b="b" l="l" r="r" t="t"/>
              <a:pathLst>
                <a:path extrusionOk="0" h="8230" w="9020">
                  <a:moveTo>
                    <a:pt x="4543" y="1"/>
                  </a:moveTo>
                  <a:cubicBezTo>
                    <a:pt x="3499" y="1"/>
                    <a:pt x="2451" y="399"/>
                    <a:pt x="1642" y="1196"/>
                  </a:cubicBezTo>
                  <a:lnTo>
                    <a:pt x="1593" y="1245"/>
                  </a:lnTo>
                  <a:cubicBezTo>
                    <a:pt x="0" y="2838"/>
                    <a:pt x="0" y="5436"/>
                    <a:pt x="1593" y="7029"/>
                  </a:cubicBezTo>
                  <a:cubicBezTo>
                    <a:pt x="2402" y="7838"/>
                    <a:pt x="3431" y="8230"/>
                    <a:pt x="4485" y="8230"/>
                  </a:cubicBezTo>
                  <a:cubicBezTo>
                    <a:pt x="5539" y="8230"/>
                    <a:pt x="6569" y="7838"/>
                    <a:pt x="7377" y="7029"/>
                  </a:cubicBezTo>
                  <a:lnTo>
                    <a:pt x="7426" y="6980"/>
                  </a:lnTo>
                  <a:cubicBezTo>
                    <a:pt x="9019" y="5387"/>
                    <a:pt x="9019" y="2789"/>
                    <a:pt x="7426" y="1196"/>
                  </a:cubicBezTo>
                  <a:cubicBezTo>
                    <a:pt x="6630" y="399"/>
                    <a:pt x="5588" y="1"/>
                    <a:pt x="45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5"/>
            <p:cNvSpPr/>
            <p:nvPr/>
          </p:nvSpPr>
          <p:spPr>
            <a:xfrm>
              <a:off x="2823500" y="2133875"/>
              <a:ext cx="231650" cy="205900"/>
            </a:xfrm>
            <a:custGeom>
              <a:rect b="b" l="l" r="r" t="t"/>
              <a:pathLst>
                <a:path extrusionOk="0" h="8236" w="9266">
                  <a:moveTo>
                    <a:pt x="4670" y="1"/>
                  </a:moveTo>
                  <a:cubicBezTo>
                    <a:pt x="3463" y="1"/>
                    <a:pt x="2265" y="529"/>
                    <a:pt x="1447" y="1544"/>
                  </a:cubicBezTo>
                  <a:lnTo>
                    <a:pt x="1422" y="1593"/>
                  </a:lnTo>
                  <a:cubicBezTo>
                    <a:pt x="1" y="3358"/>
                    <a:pt x="295" y="5931"/>
                    <a:pt x="2060" y="7328"/>
                  </a:cubicBezTo>
                  <a:cubicBezTo>
                    <a:pt x="2819" y="7941"/>
                    <a:pt x="3702" y="8235"/>
                    <a:pt x="4609" y="8235"/>
                  </a:cubicBezTo>
                  <a:cubicBezTo>
                    <a:pt x="5809" y="8235"/>
                    <a:pt x="6986" y="7696"/>
                    <a:pt x="7795" y="6691"/>
                  </a:cubicBezTo>
                  <a:lnTo>
                    <a:pt x="7844" y="6642"/>
                  </a:lnTo>
                  <a:cubicBezTo>
                    <a:pt x="9265" y="4877"/>
                    <a:pt x="8971" y="2304"/>
                    <a:pt x="7206" y="882"/>
                  </a:cubicBezTo>
                  <a:cubicBezTo>
                    <a:pt x="6457" y="289"/>
                    <a:pt x="5561" y="1"/>
                    <a:pt x="467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5"/>
            <p:cNvSpPr/>
            <p:nvPr/>
          </p:nvSpPr>
          <p:spPr>
            <a:xfrm>
              <a:off x="4733350" y="2955150"/>
              <a:ext cx="225500" cy="206275"/>
            </a:xfrm>
            <a:custGeom>
              <a:rect b="b" l="l" r="r" t="t"/>
              <a:pathLst>
                <a:path extrusionOk="0" h="8251" w="9020">
                  <a:moveTo>
                    <a:pt x="4532" y="0"/>
                  </a:moveTo>
                  <a:cubicBezTo>
                    <a:pt x="3491" y="0"/>
                    <a:pt x="2449" y="398"/>
                    <a:pt x="1643" y="1192"/>
                  </a:cubicBezTo>
                  <a:lnTo>
                    <a:pt x="1594" y="1265"/>
                  </a:lnTo>
                  <a:cubicBezTo>
                    <a:pt x="1" y="2858"/>
                    <a:pt x="1" y="5432"/>
                    <a:pt x="1594" y="7025"/>
                  </a:cubicBezTo>
                  <a:cubicBezTo>
                    <a:pt x="2378" y="7834"/>
                    <a:pt x="3432" y="8250"/>
                    <a:pt x="4486" y="8250"/>
                  </a:cubicBezTo>
                  <a:cubicBezTo>
                    <a:pt x="5515" y="8250"/>
                    <a:pt x="6569" y="7834"/>
                    <a:pt x="7353" y="7049"/>
                  </a:cubicBezTo>
                  <a:lnTo>
                    <a:pt x="7427" y="7000"/>
                  </a:lnTo>
                  <a:cubicBezTo>
                    <a:pt x="9020" y="5383"/>
                    <a:pt x="9020" y="2809"/>
                    <a:pt x="7427" y="1216"/>
                  </a:cubicBezTo>
                  <a:cubicBezTo>
                    <a:pt x="6627" y="404"/>
                    <a:pt x="5581" y="0"/>
                    <a:pt x="453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5"/>
            <p:cNvSpPr/>
            <p:nvPr/>
          </p:nvSpPr>
          <p:spPr>
            <a:xfrm>
              <a:off x="4441700" y="1996150"/>
              <a:ext cx="226125" cy="205750"/>
            </a:xfrm>
            <a:custGeom>
              <a:rect b="b" l="l" r="r" t="t"/>
              <a:pathLst>
                <a:path extrusionOk="0" h="8230" w="9045">
                  <a:moveTo>
                    <a:pt x="4550" y="1"/>
                  </a:moveTo>
                  <a:cubicBezTo>
                    <a:pt x="3505" y="1"/>
                    <a:pt x="2464" y="399"/>
                    <a:pt x="1667" y="1196"/>
                  </a:cubicBezTo>
                  <a:lnTo>
                    <a:pt x="1594" y="1269"/>
                  </a:lnTo>
                  <a:cubicBezTo>
                    <a:pt x="1" y="2862"/>
                    <a:pt x="25" y="5460"/>
                    <a:pt x="1618" y="7053"/>
                  </a:cubicBezTo>
                  <a:cubicBezTo>
                    <a:pt x="2402" y="7837"/>
                    <a:pt x="3456" y="8230"/>
                    <a:pt x="4510" y="8230"/>
                  </a:cubicBezTo>
                  <a:cubicBezTo>
                    <a:pt x="5540" y="8230"/>
                    <a:pt x="6593" y="7837"/>
                    <a:pt x="7402" y="7029"/>
                  </a:cubicBezTo>
                  <a:lnTo>
                    <a:pt x="7451" y="6980"/>
                  </a:lnTo>
                  <a:cubicBezTo>
                    <a:pt x="9044" y="5387"/>
                    <a:pt x="9044" y="2789"/>
                    <a:pt x="7451" y="1196"/>
                  </a:cubicBezTo>
                  <a:cubicBezTo>
                    <a:pt x="6642" y="399"/>
                    <a:pt x="5595" y="1"/>
                    <a:pt x="455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5"/>
            <p:cNvSpPr/>
            <p:nvPr/>
          </p:nvSpPr>
          <p:spPr>
            <a:xfrm>
              <a:off x="4299550" y="3620625"/>
              <a:ext cx="225500" cy="206200"/>
            </a:xfrm>
            <a:custGeom>
              <a:rect b="b" l="l" r="r" t="t"/>
              <a:pathLst>
                <a:path extrusionOk="0" h="8248" w="9020">
                  <a:moveTo>
                    <a:pt x="4535" y="1"/>
                  </a:moveTo>
                  <a:cubicBezTo>
                    <a:pt x="3487" y="1"/>
                    <a:pt x="2439" y="405"/>
                    <a:pt x="1643" y="1214"/>
                  </a:cubicBezTo>
                  <a:lnTo>
                    <a:pt x="1594" y="1263"/>
                  </a:lnTo>
                  <a:cubicBezTo>
                    <a:pt x="1" y="2856"/>
                    <a:pt x="1" y="5454"/>
                    <a:pt x="1594" y="7047"/>
                  </a:cubicBezTo>
                  <a:cubicBezTo>
                    <a:pt x="2378" y="7831"/>
                    <a:pt x="3432" y="8248"/>
                    <a:pt x="4486" y="8248"/>
                  </a:cubicBezTo>
                  <a:cubicBezTo>
                    <a:pt x="5515" y="8248"/>
                    <a:pt x="6569" y="7831"/>
                    <a:pt x="7378" y="7047"/>
                  </a:cubicBezTo>
                  <a:lnTo>
                    <a:pt x="7427" y="6973"/>
                  </a:lnTo>
                  <a:cubicBezTo>
                    <a:pt x="9020" y="5380"/>
                    <a:pt x="9020" y="2807"/>
                    <a:pt x="7427" y="1214"/>
                  </a:cubicBezTo>
                  <a:cubicBezTo>
                    <a:pt x="6630" y="405"/>
                    <a:pt x="5582" y="1"/>
                    <a:pt x="453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5"/>
            <p:cNvSpPr/>
            <p:nvPr/>
          </p:nvSpPr>
          <p:spPr>
            <a:xfrm>
              <a:off x="3315525" y="3731375"/>
              <a:ext cx="225500" cy="205750"/>
            </a:xfrm>
            <a:custGeom>
              <a:rect b="b" l="l" r="r" t="t"/>
              <a:pathLst>
                <a:path extrusionOk="0" h="8230" w="9020">
                  <a:moveTo>
                    <a:pt x="4535" y="1"/>
                  </a:moveTo>
                  <a:cubicBezTo>
                    <a:pt x="3487" y="1"/>
                    <a:pt x="2439" y="399"/>
                    <a:pt x="1643" y="1195"/>
                  </a:cubicBezTo>
                  <a:lnTo>
                    <a:pt x="1593" y="1244"/>
                  </a:lnTo>
                  <a:cubicBezTo>
                    <a:pt x="0" y="2862"/>
                    <a:pt x="0" y="5435"/>
                    <a:pt x="1593" y="7029"/>
                  </a:cubicBezTo>
                  <a:cubicBezTo>
                    <a:pt x="2378" y="7837"/>
                    <a:pt x="3432" y="8229"/>
                    <a:pt x="4486" y="8229"/>
                  </a:cubicBezTo>
                  <a:cubicBezTo>
                    <a:pt x="5539" y="8229"/>
                    <a:pt x="6569" y="7837"/>
                    <a:pt x="7378" y="7029"/>
                  </a:cubicBezTo>
                  <a:lnTo>
                    <a:pt x="7427" y="6980"/>
                  </a:lnTo>
                  <a:cubicBezTo>
                    <a:pt x="9020" y="5386"/>
                    <a:pt x="9020" y="2789"/>
                    <a:pt x="7427" y="1195"/>
                  </a:cubicBezTo>
                  <a:cubicBezTo>
                    <a:pt x="6630" y="399"/>
                    <a:pt x="5582" y="1"/>
                    <a:pt x="453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5"/>
            <p:cNvSpPr/>
            <p:nvPr/>
          </p:nvSpPr>
          <p:spPr>
            <a:xfrm>
              <a:off x="3561225" y="1687950"/>
              <a:ext cx="225500" cy="205750"/>
            </a:xfrm>
            <a:custGeom>
              <a:rect b="b" l="l" r="r" t="t"/>
              <a:pathLst>
                <a:path extrusionOk="0" h="8230" w="9020">
                  <a:moveTo>
                    <a:pt x="4535" y="1"/>
                  </a:moveTo>
                  <a:cubicBezTo>
                    <a:pt x="3487" y="1"/>
                    <a:pt x="2439" y="399"/>
                    <a:pt x="1643" y="1196"/>
                  </a:cubicBezTo>
                  <a:lnTo>
                    <a:pt x="1618" y="1245"/>
                  </a:lnTo>
                  <a:cubicBezTo>
                    <a:pt x="0" y="2838"/>
                    <a:pt x="0" y="5436"/>
                    <a:pt x="1618" y="7029"/>
                  </a:cubicBezTo>
                  <a:cubicBezTo>
                    <a:pt x="2402" y="7813"/>
                    <a:pt x="3456" y="8230"/>
                    <a:pt x="4486" y="8230"/>
                  </a:cubicBezTo>
                  <a:cubicBezTo>
                    <a:pt x="5539" y="8230"/>
                    <a:pt x="6593" y="7813"/>
                    <a:pt x="7378" y="7029"/>
                  </a:cubicBezTo>
                  <a:lnTo>
                    <a:pt x="7427" y="6980"/>
                  </a:lnTo>
                  <a:cubicBezTo>
                    <a:pt x="9020" y="5387"/>
                    <a:pt x="9020" y="2789"/>
                    <a:pt x="7427" y="1196"/>
                  </a:cubicBezTo>
                  <a:cubicBezTo>
                    <a:pt x="6630" y="399"/>
                    <a:pt x="5582" y="1"/>
                    <a:pt x="453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5"/>
            <p:cNvSpPr/>
            <p:nvPr/>
          </p:nvSpPr>
          <p:spPr>
            <a:xfrm>
              <a:off x="1788625" y="1109550"/>
              <a:ext cx="226125" cy="205750"/>
            </a:xfrm>
            <a:custGeom>
              <a:rect b="b" l="l" r="r" t="t"/>
              <a:pathLst>
                <a:path extrusionOk="0" h="8230" w="9045">
                  <a:moveTo>
                    <a:pt x="4550" y="1"/>
                  </a:moveTo>
                  <a:cubicBezTo>
                    <a:pt x="3505" y="1"/>
                    <a:pt x="2464" y="399"/>
                    <a:pt x="1667" y="1195"/>
                  </a:cubicBezTo>
                  <a:lnTo>
                    <a:pt x="1594" y="1244"/>
                  </a:lnTo>
                  <a:cubicBezTo>
                    <a:pt x="1" y="2837"/>
                    <a:pt x="1" y="5435"/>
                    <a:pt x="1594" y="7028"/>
                  </a:cubicBezTo>
                  <a:cubicBezTo>
                    <a:pt x="2402" y="7837"/>
                    <a:pt x="3456" y="8229"/>
                    <a:pt x="4486" y="8229"/>
                  </a:cubicBezTo>
                  <a:cubicBezTo>
                    <a:pt x="5540" y="8229"/>
                    <a:pt x="6593" y="7837"/>
                    <a:pt x="7378" y="7028"/>
                  </a:cubicBezTo>
                  <a:lnTo>
                    <a:pt x="7451" y="6979"/>
                  </a:lnTo>
                  <a:cubicBezTo>
                    <a:pt x="9044" y="5386"/>
                    <a:pt x="9044" y="2788"/>
                    <a:pt x="7451" y="1195"/>
                  </a:cubicBezTo>
                  <a:cubicBezTo>
                    <a:pt x="6642" y="399"/>
                    <a:pt x="5595" y="1"/>
                    <a:pt x="455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" name="Google Shape;990;p35"/>
          <p:cNvGrpSpPr/>
          <p:nvPr/>
        </p:nvGrpSpPr>
        <p:grpSpPr>
          <a:xfrm>
            <a:off x="3564337" y="1546484"/>
            <a:ext cx="369253" cy="452252"/>
            <a:chOff x="1670375" y="238125"/>
            <a:chExt cx="4268825" cy="5228350"/>
          </a:xfrm>
        </p:grpSpPr>
        <p:sp>
          <p:nvSpPr>
            <p:cNvPr id="991" name="Google Shape;991;p35"/>
            <p:cNvSpPr/>
            <p:nvPr/>
          </p:nvSpPr>
          <p:spPr>
            <a:xfrm>
              <a:off x="1773300" y="2196375"/>
              <a:ext cx="4063600" cy="1170300"/>
            </a:xfrm>
            <a:custGeom>
              <a:rect b="b" l="l" r="r" t="t"/>
              <a:pathLst>
                <a:path extrusionOk="0" h="46812" w="162544">
                  <a:moveTo>
                    <a:pt x="149774" y="0"/>
                  </a:moveTo>
                  <a:lnTo>
                    <a:pt x="4633" y="0"/>
                  </a:lnTo>
                  <a:cubicBezTo>
                    <a:pt x="2084" y="0"/>
                    <a:pt x="1" y="2059"/>
                    <a:pt x="1" y="4608"/>
                  </a:cubicBezTo>
                  <a:lnTo>
                    <a:pt x="1" y="15686"/>
                  </a:lnTo>
                  <a:cubicBezTo>
                    <a:pt x="1" y="18210"/>
                    <a:pt x="2109" y="19607"/>
                    <a:pt x="4658" y="19828"/>
                  </a:cubicBezTo>
                  <a:lnTo>
                    <a:pt x="106589" y="29043"/>
                  </a:lnTo>
                  <a:lnTo>
                    <a:pt x="114310" y="36837"/>
                  </a:lnTo>
                  <a:cubicBezTo>
                    <a:pt x="123966" y="46591"/>
                    <a:pt x="122961" y="46812"/>
                    <a:pt x="134113" y="35758"/>
                  </a:cubicBezTo>
                  <a:lnTo>
                    <a:pt x="137961" y="31861"/>
                  </a:lnTo>
                  <a:lnTo>
                    <a:pt x="157886" y="33675"/>
                  </a:lnTo>
                  <a:cubicBezTo>
                    <a:pt x="160460" y="33896"/>
                    <a:pt x="162543" y="32058"/>
                    <a:pt x="162543" y="29509"/>
                  </a:cubicBezTo>
                  <a:lnTo>
                    <a:pt x="162543" y="4608"/>
                  </a:lnTo>
                  <a:cubicBezTo>
                    <a:pt x="162543" y="2059"/>
                    <a:pt x="160435" y="0"/>
                    <a:pt x="157886" y="0"/>
                  </a:cubicBezTo>
                  <a:close/>
                  <a:moveTo>
                    <a:pt x="149774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5"/>
            <p:cNvSpPr/>
            <p:nvPr/>
          </p:nvSpPr>
          <p:spPr>
            <a:xfrm>
              <a:off x="2177700" y="2718400"/>
              <a:ext cx="3339950" cy="1351675"/>
            </a:xfrm>
            <a:custGeom>
              <a:rect b="b" l="l" r="r" t="t"/>
              <a:pathLst>
                <a:path extrusionOk="0" h="54067" w="133598">
                  <a:moveTo>
                    <a:pt x="1" y="1"/>
                  </a:moveTo>
                  <a:lnTo>
                    <a:pt x="1" y="38112"/>
                  </a:lnTo>
                  <a:cubicBezTo>
                    <a:pt x="883" y="37327"/>
                    <a:pt x="1839" y="36617"/>
                    <a:pt x="2844" y="35930"/>
                  </a:cubicBezTo>
                  <a:cubicBezTo>
                    <a:pt x="12917" y="29068"/>
                    <a:pt x="25588" y="28823"/>
                    <a:pt x="35661" y="34215"/>
                  </a:cubicBezTo>
                  <a:cubicBezTo>
                    <a:pt x="37107" y="30514"/>
                    <a:pt x="39656" y="27156"/>
                    <a:pt x="43234" y="24730"/>
                  </a:cubicBezTo>
                  <a:cubicBezTo>
                    <a:pt x="52621" y="18309"/>
                    <a:pt x="65488" y="20686"/>
                    <a:pt x="71958" y="30024"/>
                  </a:cubicBezTo>
                  <a:cubicBezTo>
                    <a:pt x="77179" y="37523"/>
                    <a:pt x="76640" y="47229"/>
                    <a:pt x="71346" y="54067"/>
                  </a:cubicBezTo>
                  <a:lnTo>
                    <a:pt x="133598" y="54067"/>
                  </a:lnTo>
                  <a:lnTo>
                    <a:pt x="133598" y="12059"/>
                  </a:lnTo>
                  <a:lnTo>
                    <a:pt x="121785" y="10980"/>
                  </a:lnTo>
                  <a:lnTo>
                    <a:pt x="117961" y="14877"/>
                  </a:lnTo>
                  <a:cubicBezTo>
                    <a:pt x="106785" y="25931"/>
                    <a:pt x="107790" y="25710"/>
                    <a:pt x="98134" y="15956"/>
                  </a:cubicBezTo>
                  <a:lnTo>
                    <a:pt x="90413" y="8162"/>
                  </a:lnTo>
                  <a:close/>
                  <a:moveTo>
                    <a:pt x="1" y="1"/>
                  </a:moveTo>
                  <a:close/>
                </a:path>
              </a:pathLst>
            </a:custGeom>
            <a:solidFill>
              <a:srgbClr val="FF69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5"/>
            <p:cNvSpPr/>
            <p:nvPr/>
          </p:nvSpPr>
          <p:spPr>
            <a:xfrm>
              <a:off x="2177700" y="3438950"/>
              <a:ext cx="1302050" cy="1668475"/>
            </a:xfrm>
            <a:custGeom>
              <a:rect b="b" l="l" r="r" t="t"/>
              <a:pathLst>
                <a:path extrusionOk="0" h="66739" w="52082">
                  <a:moveTo>
                    <a:pt x="2844" y="7108"/>
                  </a:moveTo>
                  <a:cubicBezTo>
                    <a:pt x="1839" y="7795"/>
                    <a:pt x="883" y="8505"/>
                    <a:pt x="1" y="9290"/>
                  </a:cubicBezTo>
                  <a:lnTo>
                    <a:pt x="1" y="56371"/>
                  </a:lnTo>
                  <a:cubicBezTo>
                    <a:pt x="10564" y="65464"/>
                    <a:pt x="26372" y="66738"/>
                    <a:pt x="38455" y="58528"/>
                  </a:cubicBezTo>
                  <a:cubicBezTo>
                    <a:pt x="41666" y="56322"/>
                    <a:pt x="44362" y="53626"/>
                    <a:pt x="46469" y="50611"/>
                  </a:cubicBezTo>
                  <a:cubicBezTo>
                    <a:pt x="50097" y="45440"/>
                    <a:pt x="52033" y="39313"/>
                    <a:pt x="52082" y="33088"/>
                  </a:cubicBezTo>
                  <a:cubicBezTo>
                    <a:pt x="46543" y="32328"/>
                    <a:pt x="41322" y="29338"/>
                    <a:pt x="37891" y="24412"/>
                  </a:cubicBezTo>
                  <a:cubicBezTo>
                    <a:pt x="33872" y="18603"/>
                    <a:pt x="33284" y="11495"/>
                    <a:pt x="35661" y="5393"/>
                  </a:cubicBezTo>
                  <a:cubicBezTo>
                    <a:pt x="25588" y="1"/>
                    <a:pt x="12917" y="246"/>
                    <a:pt x="2844" y="7108"/>
                  </a:cubicBezTo>
                  <a:close/>
                  <a:moveTo>
                    <a:pt x="2844" y="7108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5"/>
            <p:cNvSpPr/>
            <p:nvPr/>
          </p:nvSpPr>
          <p:spPr>
            <a:xfrm>
              <a:off x="3339425" y="4070050"/>
              <a:ext cx="2178225" cy="634200"/>
            </a:xfrm>
            <a:custGeom>
              <a:rect b="b" l="l" r="r" t="t"/>
              <a:pathLst>
                <a:path extrusionOk="0" h="25368" w="87129">
                  <a:moveTo>
                    <a:pt x="87129" y="1"/>
                  </a:moveTo>
                  <a:lnTo>
                    <a:pt x="24877" y="1"/>
                  </a:lnTo>
                  <a:cubicBezTo>
                    <a:pt x="23578" y="1692"/>
                    <a:pt x="22009" y="3187"/>
                    <a:pt x="20171" y="4437"/>
                  </a:cubicBezTo>
                  <a:cubicBezTo>
                    <a:pt x="15735" y="7452"/>
                    <a:pt x="10564" y="8530"/>
                    <a:pt x="5613" y="7844"/>
                  </a:cubicBezTo>
                  <a:cubicBezTo>
                    <a:pt x="5564" y="14069"/>
                    <a:pt x="3628" y="20196"/>
                    <a:pt x="0" y="25367"/>
                  </a:cubicBezTo>
                  <a:lnTo>
                    <a:pt x="87129" y="25367"/>
                  </a:lnTo>
                  <a:close/>
                  <a:moveTo>
                    <a:pt x="87129" y="1"/>
                  </a:moveTo>
                  <a:close/>
                </a:path>
              </a:pathLst>
            </a:custGeom>
            <a:solidFill>
              <a:srgbClr val="FFC1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5"/>
            <p:cNvSpPr/>
            <p:nvPr/>
          </p:nvSpPr>
          <p:spPr>
            <a:xfrm>
              <a:off x="3009775" y="3176100"/>
              <a:ext cx="1097400" cy="1107200"/>
            </a:xfrm>
            <a:custGeom>
              <a:rect b="b" l="l" r="r" t="t"/>
              <a:pathLst>
                <a:path extrusionOk="0" h="44288" w="43896">
                  <a:moveTo>
                    <a:pt x="33357" y="40195"/>
                  </a:moveTo>
                  <a:cubicBezTo>
                    <a:pt x="35195" y="38945"/>
                    <a:pt x="36764" y="37450"/>
                    <a:pt x="38063" y="35759"/>
                  </a:cubicBezTo>
                  <a:lnTo>
                    <a:pt x="38063" y="35759"/>
                  </a:lnTo>
                  <a:cubicBezTo>
                    <a:pt x="36813" y="37376"/>
                    <a:pt x="35318" y="38822"/>
                    <a:pt x="33553" y="40048"/>
                  </a:cubicBezTo>
                  <a:cubicBezTo>
                    <a:pt x="33480" y="40097"/>
                    <a:pt x="33431" y="40146"/>
                    <a:pt x="33357" y="40195"/>
                  </a:cubicBezTo>
                  <a:close/>
                  <a:moveTo>
                    <a:pt x="38675" y="11716"/>
                  </a:moveTo>
                  <a:cubicBezTo>
                    <a:pt x="32205" y="2378"/>
                    <a:pt x="19338" y="1"/>
                    <a:pt x="9951" y="6422"/>
                  </a:cubicBezTo>
                  <a:cubicBezTo>
                    <a:pt x="6373" y="8848"/>
                    <a:pt x="3824" y="12206"/>
                    <a:pt x="2378" y="15907"/>
                  </a:cubicBezTo>
                  <a:cubicBezTo>
                    <a:pt x="1" y="22009"/>
                    <a:pt x="589" y="29117"/>
                    <a:pt x="4608" y="34926"/>
                  </a:cubicBezTo>
                  <a:cubicBezTo>
                    <a:pt x="8039" y="39852"/>
                    <a:pt x="13260" y="42842"/>
                    <a:pt x="18799" y="43602"/>
                  </a:cubicBezTo>
                  <a:cubicBezTo>
                    <a:pt x="23750" y="44288"/>
                    <a:pt x="28921" y="43210"/>
                    <a:pt x="33357" y="40195"/>
                  </a:cubicBezTo>
                  <a:cubicBezTo>
                    <a:pt x="33431" y="40146"/>
                    <a:pt x="33480" y="40097"/>
                    <a:pt x="33553" y="40048"/>
                  </a:cubicBezTo>
                  <a:cubicBezTo>
                    <a:pt x="33602" y="40023"/>
                    <a:pt x="33651" y="39999"/>
                    <a:pt x="33700" y="39950"/>
                  </a:cubicBezTo>
                  <a:cubicBezTo>
                    <a:pt x="35391" y="38749"/>
                    <a:pt x="36862" y="37327"/>
                    <a:pt x="38063" y="35759"/>
                  </a:cubicBezTo>
                  <a:cubicBezTo>
                    <a:pt x="43357" y="28921"/>
                    <a:pt x="43896" y="19215"/>
                    <a:pt x="38675" y="11716"/>
                  </a:cubicBezTo>
                  <a:close/>
                  <a:moveTo>
                    <a:pt x="38675" y="11716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5"/>
            <p:cNvSpPr/>
            <p:nvPr/>
          </p:nvSpPr>
          <p:spPr>
            <a:xfrm>
              <a:off x="2177700" y="4704225"/>
              <a:ext cx="3339950" cy="659925"/>
            </a:xfrm>
            <a:custGeom>
              <a:rect b="b" l="l" r="r" t="t"/>
              <a:pathLst>
                <a:path extrusionOk="0" h="26397" w="133598">
                  <a:moveTo>
                    <a:pt x="133598" y="0"/>
                  </a:moveTo>
                  <a:lnTo>
                    <a:pt x="46469" y="0"/>
                  </a:lnTo>
                  <a:cubicBezTo>
                    <a:pt x="44362" y="3015"/>
                    <a:pt x="41666" y="5711"/>
                    <a:pt x="38455" y="7917"/>
                  </a:cubicBezTo>
                  <a:cubicBezTo>
                    <a:pt x="26372" y="16127"/>
                    <a:pt x="10564" y="14853"/>
                    <a:pt x="1" y="5760"/>
                  </a:cubicBezTo>
                  <a:lnTo>
                    <a:pt x="1" y="17157"/>
                  </a:lnTo>
                  <a:cubicBezTo>
                    <a:pt x="1" y="22230"/>
                    <a:pt x="4192" y="26396"/>
                    <a:pt x="9314" y="26396"/>
                  </a:cubicBezTo>
                  <a:lnTo>
                    <a:pt x="124309" y="26396"/>
                  </a:lnTo>
                  <a:cubicBezTo>
                    <a:pt x="129431" y="26396"/>
                    <a:pt x="133598" y="22230"/>
                    <a:pt x="133598" y="17157"/>
                  </a:cubicBezTo>
                  <a:close/>
                  <a:moveTo>
                    <a:pt x="133598" y="0"/>
                  </a:moveTo>
                  <a:close/>
                </a:path>
              </a:pathLst>
            </a:custGeom>
            <a:solidFill>
              <a:srgbClr val="FF69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5"/>
            <p:cNvSpPr/>
            <p:nvPr/>
          </p:nvSpPr>
          <p:spPr>
            <a:xfrm>
              <a:off x="2177700" y="341050"/>
              <a:ext cx="3339950" cy="1855350"/>
            </a:xfrm>
            <a:custGeom>
              <a:rect b="b" l="l" r="r" t="t"/>
              <a:pathLst>
                <a:path extrusionOk="0" h="74214" w="133598">
                  <a:moveTo>
                    <a:pt x="1" y="6814"/>
                  </a:moveTo>
                  <a:lnTo>
                    <a:pt x="1" y="74213"/>
                  </a:lnTo>
                  <a:lnTo>
                    <a:pt x="133598" y="74213"/>
                  </a:lnTo>
                  <a:lnTo>
                    <a:pt x="133598" y="6814"/>
                  </a:lnTo>
                  <a:cubicBezTo>
                    <a:pt x="133598" y="3064"/>
                    <a:pt x="130510" y="0"/>
                    <a:pt x="126735" y="0"/>
                  </a:cubicBezTo>
                  <a:lnTo>
                    <a:pt x="6888" y="0"/>
                  </a:lnTo>
                  <a:cubicBezTo>
                    <a:pt x="3113" y="0"/>
                    <a:pt x="1" y="3064"/>
                    <a:pt x="1" y="6814"/>
                  </a:cubicBezTo>
                  <a:close/>
                  <a:moveTo>
                    <a:pt x="1" y="6814"/>
                  </a:moveTo>
                  <a:close/>
                </a:path>
              </a:pathLst>
            </a:custGeom>
            <a:solidFill>
              <a:srgbClr val="C68A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5"/>
            <p:cNvSpPr/>
            <p:nvPr/>
          </p:nvSpPr>
          <p:spPr>
            <a:xfrm>
              <a:off x="2751200" y="841025"/>
              <a:ext cx="870100" cy="862725"/>
            </a:xfrm>
            <a:custGeom>
              <a:rect b="b" l="l" r="r" t="t"/>
              <a:pathLst>
                <a:path extrusionOk="0" h="34509" w="34804">
                  <a:moveTo>
                    <a:pt x="1" y="3505"/>
                  </a:moveTo>
                  <a:lnTo>
                    <a:pt x="1" y="31029"/>
                  </a:lnTo>
                  <a:cubicBezTo>
                    <a:pt x="1" y="32940"/>
                    <a:pt x="1569" y="34509"/>
                    <a:pt x="3506" y="34509"/>
                  </a:cubicBezTo>
                  <a:lnTo>
                    <a:pt x="31274" y="34509"/>
                  </a:lnTo>
                  <a:cubicBezTo>
                    <a:pt x="33210" y="34509"/>
                    <a:pt x="34803" y="32940"/>
                    <a:pt x="34803" y="31029"/>
                  </a:cubicBezTo>
                  <a:lnTo>
                    <a:pt x="34803" y="3505"/>
                  </a:lnTo>
                  <a:cubicBezTo>
                    <a:pt x="34803" y="1569"/>
                    <a:pt x="33210" y="1"/>
                    <a:pt x="31274" y="1"/>
                  </a:cubicBezTo>
                  <a:lnTo>
                    <a:pt x="3506" y="1"/>
                  </a:lnTo>
                  <a:cubicBezTo>
                    <a:pt x="1569" y="1"/>
                    <a:pt x="1" y="1569"/>
                    <a:pt x="1" y="3505"/>
                  </a:cubicBezTo>
                  <a:close/>
                  <a:moveTo>
                    <a:pt x="1" y="3505"/>
                  </a:moveTo>
                  <a:close/>
                </a:path>
              </a:pathLst>
            </a:custGeom>
            <a:solidFill>
              <a:srgbClr val="DCA9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5"/>
            <p:cNvSpPr/>
            <p:nvPr/>
          </p:nvSpPr>
          <p:spPr>
            <a:xfrm>
              <a:off x="4136575" y="841025"/>
              <a:ext cx="870700" cy="862725"/>
            </a:xfrm>
            <a:custGeom>
              <a:rect b="b" l="l" r="r" t="t"/>
              <a:pathLst>
                <a:path extrusionOk="0" h="34509" w="34828">
                  <a:moveTo>
                    <a:pt x="0" y="3505"/>
                  </a:moveTo>
                  <a:lnTo>
                    <a:pt x="0" y="31029"/>
                  </a:lnTo>
                  <a:cubicBezTo>
                    <a:pt x="0" y="32940"/>
                    <a:pt x="1569" y="34509"/>
                    <a:pt x="3529" y="34509"/>
                  </a:cubicBezTo>
                  <a:lnTo>
                    <a:pt x="31273" y="34509"/>
                  </a:lnTo>
                  <a:cubicBezTo>
                    <a:pt x="33234" y="34509"/>
                    <a:pt x="34827" y="32940"/>
                    <a:pt x="34827" y="31029"/>
                  </a:cubicBezTo>
                  <a:lnTo>
                    <a:pt x="34827" y="3505"/>
                  </a:lnTo>
                  <a:cubicBezTo>
                    <a:pt x="34827" y="1569"/>
                    <a:pt x="33234" y="1"/>
                    <a:pt x="31273" y="1"/>
                  </a:cubicBezTo>
                  <a:lnTo>
                    <a:pt x="3529" y="1"/>
                  </a:lnTo>
                  <a:cubicBezTo>
                    <a:pt x="1569" y="1"/>
                    <a:pt x="0" y="1569"/>
                    <a:pt x="0" y="3505"/>
                  </a:cubicBezTo>
                  <a:close/>
                  <a:moveTo>
                    <a:pt x="0" y="3505"/>
                  </a:moveTo>
                  <a:close/>
                </a:path>
              </a:pathLst>
            </a:custGeom>
            <a:solidFill>
              <a:srgbClr val="DCA9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5"/>
            <p:cNvSpPr/>
            <p:nvPr/>
          </p:nvSpPr>
          <p:spPr>
            <a:xfrm>
              <a:off x="4033625" y="738700"/>
              <a:ext cx="1075975" cy="1068000"/>
            </a:xfrm>
            <a:custGeom>
              <a:rect b="b" l="l" r="r" t="t"/>
              <a:pathLst>
                <a:path extrusionOk="0" h="42720" w="43039">
                  <a:moveTo>
                    <a:pt x="34828" y="8211"/>
                  </a:moveTo>
                  <a:lnTo>
                    <a:pt x="34828" y="34509"/>
                  </a:lnTo>
                  <a:lnTo>
                    <a:pt x="8211" y="34509"/>
                  </a:lnTo>
                  <a:lnTo>
                    <a:pt x="8211" y="8211"/>
                  </a:lnTo>
                  <a:close/>
                  <a:moveTo>
                    <a:pt x="7647" y="1"/>
                  </a:moveTo>
                  <a:cubicBezTo>
                    <a:pt x="3432" y="1"/>
                    <a:pt x="1" y="3407"/>
                    <a:pt x="1" y="7598"/>
                  </a:cubicBezTo>
                  <a:lnTo>
                    <a:pt x="1" y="35122"/>
                  </a:lnTo>
                  <a:cubicBezTo>
                    <a:pt x="1" y="39313"/>
                    <a:pt x="3432" y="42719"/>
                    <a:pt x="7647" y="42719"/>
                  </a:cubicBezTo>
                  <a:lnTo>
                    <a:pt x="35391" y="42719"/>
                  </a:lnTo>
                  <a:cubicBezTo>
                    <a:pt x="39607" y="42719"/>
                    <a:pt x="43038" y="39313"/>
                    <a:pt x="43038" y="35122"/>
                  </a:cubicBezTo>
                  <a:lnTo>
                    <a:pt x="43038" y="7598"/>
                  </a:lnTo>
                  <a:cubicBezTo>
                    <a:pt x="43038" y="3407"/>
                    <a:pt x="39607" y="1"/>
                    <a:pt x="3539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5"/>
            <p:cNvSpPr/>
            <p:nvPr/>
          </p:nvSpPr>
          <p:spPr>
            <a:xfrm>
              <a:off x="2648275" y="738700"/>
              <a:ext cx="1075950" cy="1068000"/>
            </a:xfrm>
            <a:custGeom>
              <a:rect b="b" l="l" r="r" t="t"/>
              <a:pathLst>
                <a:path extrusionOk="0" h="42720" w="43038">
                  <a:moveTo>
                    <a:pt x="34827" y="8211"/>
                  </a:moveTo>
                  <a:lnTo>
                    <a:pt x="34827" y="34509"/>
                  </a:lnTo>
                  <a:lnTo>
                    <a:pt x="8211" y="34509"/>
                  </a:lnTo>
                  <a:lnTo>
                    <a:pt x="8211" y="8211"/>
                  </a:lnTo>
                  <a:close/>
                  <a:moveTo>
                    <a:pt x="7623" y="1"/>
                  </a:moveTo>
                  <a:cubicBezTo>
                    <a:pt x="3432" y="1"/>
                    <a:pt x="0" y="3407"/>
                    <a:pt x="0" y="7598"/>
                  </a:cubicBezTo>
                  <a:lnTo>
                    <a:pt x="0" y="35122"/>
                  </a:lnTo>
                  <a:cubicBezTo>
                    <a:pt x="0" y="39313"/>
                    <a:pt x="3432" y="42719"/>
                    <a:pt x="7623" y="42719"/>
                  </a:cubicBezTo>
                  <a:lnTo>
                    <a:pt x="35391" y="42719"/>
                  </a:lnTo>
                  <a:cubicBezTo>
                    <a:pt x="39607" y="42719"/>
                    <a:pt x="43038" y="39313"/>
                    <a:pt x="43038" y="35122"/>
                  </a:cubicBezTo>
                  <a:lnTo>
                    <a:pt x="43038" y="7598"/>
                  </a:lnTo>
                  <a:cubicBezTo>
                    <a:pt x="43038" y="3407"/>
                    <a:pt x="39607" y="1"/>
                    <a:pt x="3539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5"/>
            <p:cNvSpPr/>
            <p:nvPr/>
          </p:nvSpPr>
          <p:spPr>
            <a:xfrm>
              <a:off x="1670375" y="238125"/>
              <a:ext cx="4268825" cy="5228350"/>
            </a:xfrm>
            <a:custGeom>
              <a:rect b="b" l="l" r="r" t="t"/>
              <a:pathLst>
                <a:path extrusionOk="0" h="209134" w="170753">
                  <a:moveTo>
                    <a:pt x="147028" y="8210"/>
                  </a:moveTo>
                  <a:cubicBezTo>
                    <a:pt x="148548" y="8210"/>
                    <a:pt x="149798" y="9436"/>
                    <a:pt x="149798" y="10931"/>
                  </a:cubicBezTo>
                  <a:lnTo>
                    <a:pt x="149798" y="74213"/>
                  </a:lnTo>
                  <a:lnTo>
                    <a:pt x="101981" y="74213"/>
                  </a:lnTo>
                  <a:cubicBezTo>
                    <a:pt x="99702" y="74213"/>
                    <a:pt x="97864" y="76051"/>
                    <a:pt x="97864" y="78330"/>
                  </a:cubicBezTo>
                  <a:cubicBezTo>
                    <a:pt x="97864" y="80585"/>
                    <a:pt x="99702" y="82423"/>
                    <a:pt x="101981" y="82423"/>
                  </a:cubicBezTo>
                  <a:lnTo>
                    <a:pt x="162003" y="82423"/>
                  </a:lnTo>
                  <a:cubicBezTo>
                    <a:pt x="162297" y="82423"/>
                    <a:pt x="162543" y="82668"/>
                    <a:pt x="162543" y="82938"/>
                  </a:cubicBezTo>
                  <a:lnTo>
                    <a:pt x="162543" y="107839"/>
                  </a:lnTo>
                  <a:cubicBezTo>
                    <a:pt x="162543" y="107863"/>
                    <a:pt x="162543" y="107888"/>
                    <a:pt x="162543" y="107888"/>
                  </a:cubicBezTo>
                  <a:cubicBezTo>
                    <a:pt x="162518" y="107912"/>
                    <a:pt x="162469" y="107912"/>
                    <a:pt x="162371" y="107912"/>
                  </a:cubicBezTo>
                  <a:lnTo>
                    <a:pt x="142445" y="106123"/>
                  </a:lnTo>
                  <a:cubicBezTo>
                    <a:pt x="142311" y="106110"/>
                    <a:pt x="142176" y="106103"/>
                    <a:pt x="142042" y="106103"/>
                  </a:cubicBezTo>
                  <a:cubicBezTo>
                    <a:pt x="140960" y="106103"/>
                    <a:pt x="139925" y="106539"/>
                    <a:pt x="139161" y="107324"/>
                  </a:cubicBezTo>
                  <a:lnTo>
                    <a:pt x="135338" y="111196"/>
                  </a:lnTo>
                  <a:lnTo>
                    <a:pt x="134112" y="112422"/>
                  </a:lnTo>
                  <a:cubicBezTo>
                    <a:pt x="131367" y="115142"/>
                    <a:pt x="128769" y="117716"/>
                    <a:pt x="127642" y="118279"/>
                  </a:cubicBezTo>
                  <a:cubicBezTo>
                    <a:pt x="126735" y="117765"/>
                    <a:pt x="124726" y="115730"/>
                    <a:pt x="122789" y="113745"/>
                  </a:cubicBezTo>
                  <a:cubicBezTo>
                    <a:pt x="122324" y="113280"/>
                    <a:pt x="121858" y="112789"/>
                    <a:pt x="121343" y="112275"/>
                  </a:cubicBezTo>
                  <a:lnTo>
                    <a:pt x="113623" y="104481"/>
                  </a:lnTo>
                  <a:cubicBezTo>
                    <a:pt x="112937" y="103795"/>
                    <a:pt x="112030" y="103378"/>
                    <a:pt x="111074" y="103280"/>
                  </a:cubicBezTo>
                  <a:lnTo>
                    <a:pt x="9142" y="94065"/>
                  </a:lnTo>
                  <a:cubicBezTo>
                    <a:pt x="8676" y="94040"/>
                    <a:pt x="8382" y="93918"/>
                    <a:pt x="8211" y="93844"/>
                  </a:cubicBezTo>
                  <a:lnTo>
                    <a:pt x="8211" y="82938"/>
                  </a:lnTo>
                  <a:cubicBezTo>
                    <a:pt x="8211" y="82668"/>
                    <a:pt x="8480" y="82423"/>
                    <a:pt x="8750" y="82423"/>
                  </a:cubicBezTo>
                  <a:lnTo>
                    <a:pt x="68135" y="82423"/>
                  </a:lnTo>
                  <a:cubicBezTo>
                    <a:pt x="70390" y="82423"/>
                    <a:pt x="72228" y="80585"/>
                    <a:pt x="72228" y="78330"/>
                  </a:cubicBezTo>
                  <a:cubicBezTo>
                    <a:pt x="72228" y="76051"/>
                    <a:pt x="70390" y="74213"/>
                    <a:pt x="68135" y="74213"/>
                  </a:cubicBezTo>
                  <a:lnTo>
                    <a:pt x="24411" y="74213"/>
                  </a:lnTo>
                  <a:lnTo>
                    <a:pt x="24411" y="10931"/>
                  </a:lnTo>
                  <a:cubicBezTo>
                    <a:pt x="24411" y="9460"/>
                    <a:pt x="25686" y="8210"/>
                    <a:pt x="27181" y="8210"/>
                  </a:cubicBezTo>
                  <a:close/>
                  <a:moveTo>
                    <a:pt x="24411" y="103697"/>
                  </a:moveTo>
                  <a:lnTo>
                    <a:pt x="108844" y="111319"/>
                  </a:lnTo>
                  <a:lnTo>
                    <a:pt x="115510" y="118059"/>
                  </a:lnTo>
                  <a:cubicBezTo>
                    <a:pt x="116000" y="118573"/>
                    <a:pt x="116491" y="119039"/>
                    <a:pt x="116932" y="119505"/>
                  </a:cubicBezTo>
                  <a:cubicBezTo>
                    <a:pt x="121221" y="123867"/>
                    <a:pt x="123819" y="126514"/>
                    <a:pt x="127569" y="126539"/>
                  </a:cubicBezTo>
                  <a:lnTo>
                    <a:pt x="127618" y="126539"/>
                  </a:lnTo>
                  <a:cubicBezTo>
                    <a:pt x="131514" y="126539"/>
                    <a:pt x="134333" y="123769"/>
                    <a:pt x="139896" y="118230"/>
                  </a:cubicBezTo>
                  <a:lnTo>
                    <a:pt x="141122" y="117005"/>
                  </a:lnTo>
                  <a:cubicBezTo>
                    <a:pt x="141146" y="117005"/>
                    <a:pt x="141146" y="116980"/>
                    <a:pt x="141171" y="116980"/>
                  </a:cubicBezTo>
                  <a:lnTo>
                    <a:pt x="143646" y="114456"/>
                  </a:lnTo>
                  <a:lnTo>
                    <a:pt x="149798" y="115020"/>
                  </a:lnTo>
                  <a:lnTo>
                    <a:pt x="149798" y="149185"/>
                  </a:lnTo>
                  <a:lnTo>
                    <a:pt x="98526" y="149185"/>
                  </a:lnTo>
                  <a:cubicBezTo>
                    <a:pt x="98967" y="147935"/>
                    <a:pt x="99334" y="146636"/>
                    <a:pt x="99580" y="145288"/>
                  </a:cubicBezTo>
                  <a:cubicBezTo>
                    <a:pt x="100780" y="138842"/>
                    <a:pt x="99383" y="132298"/>
                    <a:pt x="95634" y="126882"/>
                  </a:cubicBezTo>
                  <a:cubicBezTo>
                    <a:pt x="90828" y="119962"/>
                    <a:pt x="83058" y="116241"/>
                    <a:pt x="75166" y="116241"/>
                  </a:cubicBezTo>
                  <a:cubicBezTo>
                    <a:pt x="70340" y="116241"/>
                    <a:pt x="65467" y="117633"/>
                    <a:pt x="61199" y="120534"/>
                  </a:cubicBezTo>
                  <a:cubicBezTo>
                    <a:pt x="58258" y="122544"/>
                    <a:pt x="55856" y="125117"/>
                    <a:pt x="54042" y="128058"/>
                  </a:cubicBezTo>
                  <a:cubicBezTo>
                    <a:pt x="49803" y="126380"/>
                    <a:pt x="45342" y="125547"/>
                    <a:pt x="40896" y="125547"/>
                  </a:cubicBezTo>
                  <a:cubicBezTo>
                    <a:pt x="35213" y="125547"/>
                    <a:pt x="29554" y="126907"/>
                    <a:pt x="24411" y="129602"/>
                  </a:cubicBezTo>
                  <a:lnTo>
                    <a:pt x="24411" y="103697"/>
                  </a:lnTo>
                  <a:close/>
                  <a:moveTo>
                    <a:pt x="75193" y="124431"/>
                  </a:moveTo>
                  <a:cubicBezTo>
                    <a:pt x="80487" y="124431"/>
                    <a:pt x="85683" y="126931"/>
                    <a:pt x="88894" y="131563"/>
                  </a:cubicBezTo>
                  <a:cubicBezTo>
                    <a:pt x="91369" y="135166"/>
                    <a:pt x="92300" y="139504"/>
                    <a:pt x="91516" y="143793"/>
                  </a:cubicBezTo>
                  <a:cubicBezTo>
                    <a:pt x="91050" y="146342"/>
                    <a:pt x="89972" y="148719"/>
                    <a:pt x="88428" y="150729"/>
                  </a:cubicBezTo>
                  <a:cubicBezTo>
                    <a:pt x="88428" y="150753"/>
                    <a:pt x="88404" y="150753"/>
                    <a:pt x="88379" y="150778"/>
                  </a:cubicBezTo>
                  <a:cubicBezTo>
                    <a:pt x="88354" y="150802"/>
                    <a:pt x="88354" y="150827"/>
                    <a:pt x="88330" y="150851"/>
                  </a:cubicBezTo>
                  <a:cubicBezTo>
                    <a:pt x="87301" y="152175"/>
                    <a:pt x="86051" y="153351"/>
                    <a:pt x="84629" y="154332"/>
                  </a:cubicBezTo>
                  <a:cubicBezTo>
                    <a:pt x="81760" y="156278"/>
                    <a:pt x="78488" y="157213"/>
                    <a:pt x="75250" y="157213"/>
                  </a:cubicBezTo>
                  <a:cubicBezTo>
                    <a:pt x="69966" y="157213"/>
                    <a:pt x="64772" y="154726"/>
                    <a:pt x="61566" y="150092"/>
                  </a:cubicBezTo>
                  <a:cubicBezTo>
                    <a:pt x="59067" y="146513"/>
                    <a:pt x="58135" y="142175"/>
                    <a:pt x="58919" y="137886"/>
                  </a:cubicBezTo>
                  <a:cubicBezTo>
                    <a:pt x="59728" y="133573"/>
                    <a:pt x="62179" y="129823"/>
                    <a:pt x="65831" y="127323"/>
                  </a:cubicBezTo>
                  <a:cubicBezTo>
                    <a:pt x="68698" y="125387"/>
                    <a:pt x="71958" y="124431"/>
                    <a:pt x="75193" y="124431"/>
                  </a:cubicBezTo>
                  <a:close/>
                  <a:moveTo>
                    <a:pt x="149798" y="157395"/>
                  </a:moveTo>
                  <a:lnTo>
                    <a:pt x="149798" y="174551"/>
                  </a:lnTo>
                  <a:lnTo>
                    <a:pt x="73698" y="174551"/>
                  </a:lnTo>
                  <a:cubicBezTo>
                    <a:pt x="74948" y="171635"/>
                    <a:pt x="75781" y="168571"/>
                    <a:pt x="76198" y="165410"/>
                  </a:cubicBezTo>
                  <a:cubicBezTo>
                    <a:pt x="76394" y="165410"/>
                    <a:pt x="76566" y="165385"/>
                    <a:pt x="76737" y="165361"/>
                  </a:cubicBezTo>
                  <a:cubicBezTo>
                    <a:pt x="81075" y="165116"/>
                    <a:pt x="85389" y="163719"/>
                    <a:pt x="89237" y="161121"/>
                  </a:cubicBezTo>
                  <a:cubicBezTo>
                    <a:pt x="90830" y="160018"/>
                    <a:pt x="92276" y="158768"/>
                    <a:pt x="93550" y="157395"/>
                  </a:cubicBezTo>
                  <a:close/>
                  <a:moveTo>
                    <a:pt x="40956" y="133752"/>
                  </a:moveTo>
                  <a:cubicBezTo>
                    <a:pt x="44353" y="133752"/>
                    <a:pt x="47760" y="134383"/>
                    <a:pt x="51003" y="135656"/>
                  </a:cubicBezTo>
                  <a:cubicBezTo>
                    <a:pt x="50979" y="135730"/>
                    <a:pt x="50979" y="135779"/>
                    <a:pt x="50979" y="135828"/>
                  </a:cubicBezTo>
                  <a:cubicBezTo>
                    <a:pt x="50930" y="135999"/>
                    <a:pt x="50881" y="136195"/>
                    <a:pt x="50856" y="136391"/>
                  </a:cubicBezTo>
                  <a:cubicBezTo>
                    <a:pt x="49655" y="142837"/>
                    <a:pt x="51052" y="149356"/>
                    <a:pt x="54802" y="154773"/>
                  </a:cubicBezTo>
                  <a:cubicBezTo>
                    <a:pt x="58013" y="159381"/>
                    <a:pt x="62522" y="162567"/>
                    <a:pt x="67498" y="164184"/>
                  </a:cubicBezTo>
                  <a:cubicBezTo>
                    <a:pt x="67669" y="164258"/>
                    <a:pt x="67865" y="164307"/>
                    <a:pt x="68037" y="164380"/>
                  </a:cubicBezTo>
                  <a:cubicBezTo>
                    <a:pt x="68037" y="164380"/>
                    <a:pt x="68037" y="164405"/>
                    <a:pt x="68037" y="164405"/>
                  </a:cubicBezTo>
                  <a:cubicBezTo>
                    <a:pt x="67032" y="171954"/>
                    <a:pt x="62841" y="178791"/>
                    <a:pt x="56444" y="183154"/>
                  </a:cubicBezTo>
                  <a:cubicBezTo>
                    <a:pt x="51735" y="186356"/>
                    <a:pt x="46309" y="187935"/>
                    <a:pt x="40908" y="187935"/>
                  </a:cubicBezTo>
                  <a:cubicBezTo>
                    <a:pt x="35065" y="187935"/>
                    <a:pt x="29251" y="186086"/>
                    <a:pt x="24411" y="182443"/>
                  </a:cubicBezTo>
                  <a:lnTo>
                    <a:pt x="24411" y="139283"/>
                  </a:lnTo>
                  <a:cubicBezTo>
                    <a:pt x="24754" y="139014"/>
                    <a:pt x="25097" y="138769"/>
                    <a:pt x="25440" y="138548"/>
                  </a:cubicBezTo>
                  <a:cubicBezTo>
                    <a:pt x="30115" y="135366"/>
                    <a:pt x="35523" y="133752"/>
                    <a:pt x="40956" y="133752"/>
                  </a:cubicBezTo>
                  <a:close/>
                  <a:moveTo>
                    <a:pt x="149798" y="182762"/>
                  </a:moveTo>
                  <a:lnTo>
                    <a:pt x="149798" y="195801"/>
                  </a:lnTo>
                  <a:cubicBezTo>
                    <a:pt x="149798" y="198644"/>
                    <a:pt x="147470" y="200923"/>
                    <a:pt x="144602" y="200923"/>
                  </a:cubicBezTo>
                  <a:lnTo>
                    <a:pt x="29607" y="200923"/>
                  </a:lnTo>
                  <a:cubicBezTo>
                    <a:pt x="26739" y="200923"/>
                    <a:pt x="24411" y="198644"/>
                    <a:pt x="24411" y="195801"/>
                  </a:cubicBezTo>
                  <a:lnTo>
                    <a:pt x="24411" y="192100"/>
                  </a:lnTo>
                  <a:cubicBezTo>
                    <a:pt x="29558" y="194771"/>
                    <a:pt x="35219" y="196144"/>
                    <a:pt x="40930" y="196144"/>
                  </a:cubicBezTo>
                  <a:cubicBezTo>
                    <a:pt x="47940" y="196144"/>
                    <a:pt x="54949" y="194085"/>
                    <a:pt x="61052" y="189943"/>
                  </a:cubicBezTo>
                  <a:cubicBezTo>
                    <a:pt x="64017" y="187933"/>
                    <a:pt x="66615" y="185482"/>
                    <a:pt x="68796" y="182762"/>
                  </a:cubicBezTo>
                  <a:close/>
                  <a:moveTo>
                    <a:pt x="27181" y="0"/>
                  </a:moveTo>
                  <a:cubicBezTo>
                    <a:pt x="21127" y="0"/>
                    <a:pt x="16201" y="4902"/>
                    <a:pt x="16201" y="10931"/>
                  </a:cubicBezTo>
                  <a:lnTo>
                    <a:pt x="16201" y="74213"/>
                  </a:lnTo>
                  <a:lnTo>
                    <a:pt x="8750" y="74213"/>
                  </a:lnTo>
                  <a:cubicBezTo>
                    <a:pt x="3946" y="74213"/>
                    <a:pt x="0" y="78134"/>
                    <a:pt x="0" y="82938"/>
                  </a:cubicBezTo>
                  <a:lnTo>
                    <a:pt x="0" y="94016"/>
                  </a:lnTo>
                  <a:cubicBezTo>
                    <a:pt x="0" y="98476"/>
                    <a:pt x="3383" y="101785"/>
                    <a:pt x="8407" y="102251"/>
                  </a:cubicBezTo>
                  <a:lnTo>
                    <a:pt x="16201" y="102961"/>
                  </a:lnTo>
                  <a:lnTo>
                    <a:pt x="16201" y="195801"/>
                  </a:lnTo>
                  <a:cubicBezTo>
                    <a:pt x="16201" y="203153"/>
                    <a:pt x="22205" y="209133"/>
                    <a:pt x="29607" y="209133"/>
                  </a:cubicBezTo>
                  <a:lnTo>
                    <a:pt x="144602" y="209133"/>
                  </a:lnTo>
                  <a:cubicBezTo>
                    <a:pt x="152004" y="209133"/>
                    <a:pt x="158008" y="203153"/>
                    <a:pt x="158008" y="195801"/>
                  </a:cubicBezTo>
                  <a:lnTo>
                    <a:pt x="158008" y="115755"/>
                  </a:lnTo>
                  <a:lnTo>
                    <a:pt x="161636" y="116074"/>
                  </a:lnTo>
                  <a:cubicBezTo>
                    <a:pt x="161906" y="116099"/>
                    <a:pt x="162176" y="116111"/>
                    <a:pt x="162444" y="116111"/>
                  </a:cubicBezTo>
                  <a:cubicBezTo>
                    <a:pt x="164540" y="116111"/>
                    <a:pt x="166564" y="115356"/>
                    <a:pt x="168106" y="113966"/>
                  </a:cubicBezTo>
                  <a:cubicBezTo>
                    <a:pt x="169822" y="112373"/>
                    <a:pt x="170753" y="110216"/>
                    <a:pt x="170753" y="107839"/>
                  </a:cubicBezTo>
                  <a:lnTo>
                    <a:pt x="170753" y="82938"/>
                  </a:lnTo>
                  <a:cubicBezTo>
                    <a:pt x="170753" y="78134"/>
                    <a:pt x="166832" y="74213"/>
                    <a:pt x="162003" y="74213"/>
                  </a:cubicBezTo>
                  <a:lnTo>
                    <a:pt x="158008" y="74213"/>
                  </a:lnTo>
                  <a:lnTo>
                    <a:pt x="158008" y="10931"/>
                  </a:lnTo>
                  <a:cubicBezTo>
                    <a:pt x="158008" y="4902"/>
                    <a:pt x="153082" y="0"/>
                    <a:pt x="14702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5"/>
            <p:cNvSpPr/>
            <p:nvPr/>
          </p:nvSpPr>
          <p:spPr>
            <a:xfrm>
              <a:off x="3705825" y="2093425"/>
              <a:ext cx="207125" cy="205275"/>
            </a:xfrm>
            <a:custGeom>
              <a:rect b="b" l="l" r="r" t="t"/>
              <a:pathLst>
                <a:path extrusionOk="0" h="8211" w="8285">
                  <a:moveTo>
                    <a:pt x="4118" y="1"/>
                  </a:moveTo>
                  <a:cubicBezTo>
                    <a:pt x="1839" y="1"/>
                    <a:pt x="1" y="1839"/>
                    <a:pt x="1" y="4118"/>
                  </a:cubicBezTo>
                  <a:cubicBezTo>
                    <a:pt x="1" y="6373"/>
                    <a:pt x="1839" y="8211"/>
                    <a:pt x="4118" y="8211"/>
                  </a:cubicBezTo>
                  <a:lnTo>
                    <a:pt x="4192" y="8211"/>
                  </a:lnTo>
                  <a:cubicBezTo>
                    <a:pt x="6446" y="8211"/>
                    <a:pt x="8284" y="6373"/>
                    <a:pt x="8284" y="4118"/>
                  </a:cubicBezTo>
                  <a:cubicBezTo>
                    <a:pt x="8284" y="1839"/>
                    <a:pt x="6446" y="1"/>
                    <a:pt x="419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" name="Google Shape;1004;p35"/>
          <p:cNvGrpSpPr/>
          <p:nvPr/>
        </p:nvGrpSpPr>
        <p:grpSpPr>
          <a:xfrm>
            <a:off x="2702113" y="1548231"/>
            <a:ext cx="452252" cy="450505"/>
            <a:chOff x="1190625" y="248525"/>
            <a:chExt cx="5228350" cy="5208150"/>
          </a:xfrm>
        </p:grpSpPr>
        <p:sp>
          <p:nvSpPr>
            <p:cNvPr id="1005" name="Google Shape;1005;p35"/>
            <p:cNvSpPr/>
            <p:nvPr/>
          </p:nvSpPr>
          <p:spPr>
            <a:xfrm>
              <a:off x="2761000" y="350250"/>
              <a:ext cx="2087575" cy="1483400"/>
            </a:xfrm>
            <a:custGeom>
              <a:rect b="b" l="l" r="r" t="t"/>
              <a:pathLst>
                <a:path extrusionOk="0" h="59336" w="83503">
                  <a:moveTo>
                    <a:pt x="14706" y="41739"/>
                  </a:moveTo>
                  <a:cubicBezTo>
                    <a:pt x="14706" y="26886"/>
                    <a:pt x="26863" y="14705"/>
                    <a:pt x="41739" y="14705"/>
                  </a:cubicBezTo>
                  <a:cubicBezTo>
                    <a:pt x="56641" y="14705"/>
                    <a:pt x="68797" y="26886"/>
                    <a:pt x="68797" y="41739"/>
                  </a:cubicBezTo>
                  <a:lnTo>
                    <a:pt x="68797" y="59336"/>
                  </a:lnTo>
                  <a:lnTo>
                    <a:pt x="83502" y="59336"/>
                  </a:lnTo>
                  <a:lnTo>
                    <a:pt x="83502" y="41739"/>
                  </a:lnTo>
                  <a:cubicBezTo>
                    <a:pt x="83502" y="18798"/>
                    <a:pt x="64704" y="0"/>
                    <a:pt x="41739" y="0"/>
                  </a:cubicBezTo>
                  <a:cubicBezTo>
                    <a:pt x="18799" y="0"/>
                    <a:pt x="1" y="18798"/>
                    <a:pt x="1" y="41739"/>
                  </a:cubicBezTo>
                  <a:lnTo>
                    <a:pt x="1" y="59336"/>
                  </a:lnTo>
                  <a:lnTo>
                    <a:pt x="14706" y="59336"/>
                  </a:lnTo>
                  <a:lnTo>
                    <a:pt x="14706" y="41739"/>
                  </a:lnTo>
                  <a:close/>
                  <a:moveTo>
                    <a:pt x="14706" y="41739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5"/>
            <p:cNvSpPr/>
            <p:nvPr/>
          </p:nvSpPr>
          <p:spPr>
            <a:xfrm>
              <a:off x="2195475" y="1833625"/>
              <a:ext cx="3218625" cy="3520725"/>
            </a:xfrm>
            <a:custGeom>
              <a:rect b="b" l="l" r="r" t="t"/>
              <a:pathLst>
                <a:path extrusionOk="0" h="140829" w="128745">
                  <a:moveTo>
                    <a:pt x="120927" y="48994"/>
                  </a:moveTo>
                  <a:lnTo>
                    <a:pt x="113746" y="7452"/>
                  </a:lnTo>
                  <a:cubicBezTo>
                    <a:pt x="113059" y="3408"/>
                    <a:pt x="110388" y="1"/>
                    <a:pt x="106295" y="1"/>
                  </a:cubicBezTo>
                  <a:lnTo>
                    <a:pt x="22450" y="1"/>
                  </a:lnTo>
                  <a:cubicBezTo>
                    <a:pt x="18357" y="1"/>
                    <a:pt x="15686" y="3408"/>
                    <a:pt x="15000" y="7452"/>
                  </a:cubicBezTo>
                  <a:lnTo>
                    <a:pt x="7819" y="48994"/>
                  </a:lnTo>
                  <a:cubicBezTo>
                    <a:pt x="7083" y="53234"/>
                    <a:pt x="0" y="60390"/>
                    <a:pt x="0" y="64679"/>
                  </a:cubicBezTo>
                  <a:lnTo>
                    <a:pt x="0" y="133010"/>
                  </a:lnTo>
                  <a:cubicBezTo>
                    <a:pt x="0" y="137299"/>
                    <a:pt x="3505" y="140828"/>
                    <a:pt x="7819" y="140828"/>
                  </a:cubicBezTo>
                  <a:lnTo>
                    <a:pt x="120927" y="140828"/>
                  </a:lnTo>
                  <a:cubicBezTo>
                    <a:pt x="125216" y="140828"/>
                    <a:pt x="128745" y="137299"/>
                    <a:pt x="128745" y="133010"/>
                  </a:cubicBezTo>
                  <a:lnTo>
                    <a:pt x="128745" y="64679"/>
                  </a:lnTo>
                  <a:cubicBezTo>
                    <a:pt x="128745" y="60366"/>
                    <a:pt x="121662" y="53234"/>
                    <a:pt x="120927" y="48994"/>
                  </a:cubicBezTo>
                  <a:close/>
                  <a:moveTo>
                    <a:pt x="120927" y="48994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5"/>
            <p:cNvSpPr/>
            <p:nvPr/>
          </p:nvSpPr>
          <p:spPr>
            <a:xfrm>
              <a:off x="2905625" y="3654025"/>
              <a:ext cx="1847350" cy="1069225"/>
            </a:xfrm>
            <a:custGeom>
              <a:rect b="b" l="l" r="r" t="t"/>
              <a:pathLst>
                <a:path extrusionOk="0" h="42769" w="73894">
                  <a:moveTo>
                    <a:pt x="52473" y="42768"/>
                  </a:moveTo>
                  <a:cubicBezTo>
                    <a:pt x="64262" y="42768"/>
                    <a:pt x="73894" y="33161"/>
                    <a:pt x="73894" y="21397"/>
                  </a:cubicBezTo>
                  <a:lnTo>
                    <a:pt x="73894" y="5123"/>
                  </a:lnTo>
                  <a:cubicBezTo>
                    <a:pt x="73894" y="2476"/>
                    <a:pt x="71835" y="270"/>
                    <a:pt x="69237" y="25"/>
                  </a:cubicBezTo>
                  <a:cubicBezTo>
                    <a:pt x="69066" y="0"/>
                    <a:pt x="68894" y="0"/>
                    <a:pt x="68747" y="0"/>
                  </a:cubicBezTo>
                  <a:lnTo>
                    <a:pt x="5122" y="0"/>
                  </a:lnTo>
                  <a:cubicBezTo>
                    <a:pt x="4387" y="0"/>
                    <a:pt x="3676" y="172"/>
                    <a:pt x="3039" y="442"/>
                  </a:cubicBezTo>
                  <a:cubicBezTo>
                    <a:pt x="1250" y="1250"/>
                    <a:pt x="0" y="3064"/>
                    <a:pt x="0" y="5123"/>
                  </a:cubicBezTo>
                  <a:lnTo>
                    <a:pt x="0" y="21397"/>
                  </a:lnTo>
                  <a:cubicBezTo>
                    <a:pt x="0" y="33161"/>
                    <a:pt x="9632" y="42768"/>
                    <a:pt x="21396" y="42768"/>
                  </a:cubicBezTo>
                  <a:close/>
                  <a:moveTo>
                    <a:pt x="52473" y="42768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5"/>
            <p:cNvSpPr/>
            <p:nvPr/>
          </p:nvSpPr>
          <p:spPr>
            <a:xfrm>
              <a:off x="2803300" y="3551700"/>
              <a:ext cx="2051400" cy="1273875"/>
            </a:xfrm>
            <a:custGeom>
              <a:rect b="b" l="l" r="r" t="t"/>
              <a:pathLst>
                <a:path extrusionOk="0" h="50955" w="82056">
                  <a:moveTo>
                    <a:pt x="9215" y="0"/>
                  </a:moveTo>
                  <a:cubicBezTo>
                    <a:pt x="4142" y="0"/>
                    <a:pt x="0" y="4142"/>
                    <a:pt x="0" y="9216"/>
                  </a:cubicBezTo>
                  <a:lnTo>
                    <a:pt x="0" y="25490"/>
                  </a:lnTo>
                  <a:cubicBezTo>
                    <a:pt x="0" y="39533"/>
                    <a:pt x="11446" y="50954"/>
                    <a:pt x="25489" y="50954"/>
                  </a:cubicBezTo>
                  <a:lnTo>
                    <a:pt x="56566" y="50954"/>
                  </a:lnTo>
                  <a:cubicBezTo>
                    <a:pt x="70634" y="50954"/>
                    <a:pt x="82055" y="39533"/>
                    <a:pt x="82055" y="25490"/>
                  </a:cubicBezTo>
                  <a:lnTo>
                    <a:pt x="82055" y="9216"/>
                  </a:lnTo>
                  <a:cubicBezTo>
                    <a:pt x="82055" y="4142"/>
                    <a:pt x="77913" y="0"/>
                    <a:pt x="72840" y="0"/>
                  </a:cubicBezTo>
                  <a:lnTo>
                    <a:pt x="56370" y="0"/>
                  </a:lnTo>
                  <a:cubicBezTo>
                    <a:pt x="54115" y="0"/>
                    <a:pt x="52277" y="1839"/>
                    <a:pt x="52277" y="4093"/>
                  </a:cubicBezTo>
                  <a:cubicBezTo>
                    <a:pt x="52277" y="6348"/>
                    <a:pt x="54115" y="8186"/>
                    <a:pt x="56370" y="8186"/>
                  </a:cubicBezTo>
                  <a:lnTo>
                    <a:pt x="72840" y="8186"/>
                  </a:lnTo>
                  <a:cubicBezTo>
                    <a:pt x="73404" y="8186"/>
                    <a:pt x="73894" y="8652"/>
                    <a:pt x="73894" y="9216"/>
                  </a:cubicBezTo>
                  <a:lnTo>
                    <a:pt x="73894" y="25490"/>
                  </a:lnTo>
                  <a:cubicBezTo>
                    <a:pt x="73894" y="35023"/>
                    <a:pt x="66125" y="42793"/>
                    <a:pt x="56566" y="42793"/>
                  </a:cubicBezTo>
                  <a:lnTo>
                    <a:pt x="25489" y="42793"/>
                  </a:lnTo>
                  <a:cubicBezTo>
                    <a:pt x="15955" y="42793"/>
                    <a:pt x="8186" y="35023"/>
                    <a:pt x="8186" y="25490"/>
                  </a:cubicBezTo>
                  <a:lnTo>
                    <a:pt x="8186" y="9216"/>
                  </a:lnTo>
                  <a:cubicBezTo>
                    <a:pt x="8186" y="8652"/>
                    <a:pt x="8652" y="8186"/>
                    <a:pt x="9215" y="8186"/>
                  </a:cubicBezTo>
                  <a:lnTo>
                    <a:pt x="22818" y="8186"/>
                  </a:lnTo>
                  <a:cubicBezTo>
                    <a:pt x="25073" y="8186"/>
                    <a:pt x="26886" y="6348"/>
                    <a:pt x="26886" y="4093"/>
                  </a:cubicBezTo>
                  <a:cubicBezTo>
                    <a:pt x="26886" y="1839"/>
                    <a:pt x="25073" y="0"/>
                    <a:pt x="2281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5"/>
            <p:cNvSpPr/>
            <p:nvPr/>
          </p:nvSpPr>
          <p:spPr>
            <a:xfrm>
              <a:off x="1190625" y="248525"/>
              <a:ext cx="5228350" cy="5208150"/>
            </a:xfrm>
            <a:custGeom>
              <a:rect b="b" l="l" r="r" t="t"/>
              <a:pathLst>
                <a:path extrusionOk="0" h="208326" w="209134">
                  <a:moveTo>
                    <a:pt x="104554" y="22867"/>
                  </a:moveTo>
                  <a:cubicBezTo>
                    <a:pt x="117225" y="22867"/>
                    <a:pt x="127519" y="33161"/>
                    <a:pt x="127519" y="45808"/>
                  </a:cubicBezTo>
                  <a:lnTo>
                    <a:pt x="127519" y="59312"/>
                  </a:lnTo>
                  <a:lnTo>
                    <a:pt x="81614" y="59312"/>
                  </a:lnTo>
                  <a:lnTo>
                    <a:pt x="81614" y="45808"/>
                  </a:lnTo>
                  <a:cubicBezTo>
                    <a:pt x="81614" y="33161"/>
                    <a:pt x="91908" y="22867"/>
                    <a:pt x="104554" y="22867"/>
                  </a:cubicBezTo>
                  <a:close/>
                  <a:moveTo>
                    <a:pt x="104554" y="8162"/>
                  </a:moveTo>
                  <a:cubicBezTo>
                    <a:pt x="125338" y="8162"/>
                    <a:pt x="142224" y="25049"/>
                    <a:pt x="142224" y="45808"/>
                  </a:cubicBezTo>
                  <a:lnTo>
                    <a:pt x="142224" y="59312"/>
                  </a:lnTo>
                  <a:lnTo>
                    <a:pt x="135705" y="59312"/>
                  </a:lnTo>
                  <a:lnTo>
                    <a:pt x="135705" y="45808"/>
                  </a:lnTo>
                  <a:cubicBezTo>
                    <a:pt x="135705" y="28651"/>
                    <a:pt x="121735" y="14681"/>
                    <a:pt x="104554" y="14681"/>
                  </a:cubicBezTo>
                  <a:cubicBezTo>
                    <a:pt x="87398" y="14681"/>
                    <a:pt x="73428" y="28651"/>
                    <a:pt x="73428" y="45808"/>
                  </a:cubicBezTo>
                  <a:lnTo>
                    <a:pt x="73428" y="59312"/>
                  </a:lnTo>
                  <a:lnTo>
                    <a:pt x="66909" y="59312"/>
                  </a:lnTo>
                  <a:lnTo>
                    <a:pt x="66909" y="45808"/>
                  </a:lnTo>
                  <a:cubicBezTo>
                    <a:pt x="66909" y="25049"/>
                    <a:pt x="83795" y="8162"/>
                    <a:pt x="104554" y="8162"/>
                  </a:cubicBezTo>
                  <a:close/>
                  <a:moveTo>
                    <a:pt x="146489" y="67498"/>
                  </a:moveTo>
                  <a:cubicBezTo>
                    <a:pt x="149136" y="67498"/>
                    <a:pt x="149847" y="71125"/>
                    <a:pt x="149920" y="71542"/>
                  </a:cubicBezTo>
                  <a:lnTo>
                    <a:pt x="157101" y="113109"/>
                  </a:lnTo>
                  <a:cubicBezTo>
                    <a:pt x="157567" y="115878"/>
                    <a:pt x="159454" y="118746"/>
                    <a:pt x="161439" y="121785"/>
                  </a:cubicBezTo>
                  <a:cubicBezTo>
                    <a:pt x="162542" y="123451"/>
                    <a:pt x="164821" y="126932"/>
                    <a:pt x="164846" y="128083"/>
                  </a:cubicBezTo>
                  <a:lnTo>
                    <a:pt x="164846" y="196414"/>
                  </a:lnTo>
                  <a:cubicBezTo>
                    <a:pt x="164846" y="198473"/>
                    <a:pt x="163179" y="200139"/>
                    <a:pt x="161121" y="200139"/>
                  </a:cubicBezTo>
                  <a:lnTo>
                    <a:pt x="48013" y="200139"/>
                  </a:lnTo>
                  <a:cubicBezTo>
                    <a:pt x="45954" y="200139"/>
                    <a:pt x="44287" y="198473"/>
                    <a:pt x="44287" y="196414"/>
                  </a:cubicBezTo>
                  <a:lnTo>
                    <a:pt x="44287" y="128083"/>
                  </a:lnTo>
                  <a:cubicBezTo>
                    <a:pt x="44312" y="126932"/>
                    <a:pt x="46591" y="123451"/>
                    <a:pt x="47694" y="121785"/>
                  </a:cubicBezTo>
                  <a:cubicBezTo>
                    <a:pt x="49679" y="118746"/>
                    <a:pt x="51566" y="115903"/>
                    <a:pt x="52032" y="113109"/>
                  </a:cubicBezTo>
                  <a:lnTo>
                    <a:pt x="59213" y="71542"/>
                  </a:lnTo>
                  <a:cubicBezTo>
                    <a:pt x="59287" y="71125"/>
                    <a:pt x="59973" y="67498"/>
                    <a:pt x="62644" y="67498"/>
                  </a:cubicBezTo>
                  <a:close/>
                  <a:moveTo>
                    <a:pt x="104554" y="1"/>
                  </a:moveTo>
                  <a:cubicBezTo>
                    <a:pt x="79286" y="1"/>
                    <a:pt x="58723" y="20539"/>
                    <a:pt x="58723" y="45808"/>
                  </a:cubicBezTo>
                  <a:lnTo>
                    <a:pt x="58723" y="60047"/>
                  </a:lnTo>
                  <a:cubicBezTo>
                    <a:pt x="54875" y="61542"/>
                    <a:pt x="52008" y="65243"/>
                    <a:pt x="51174" y="70169"/>
                  </a:cubicBezTo>
                  <a:lnTo>
                    <a:pt x="43993" y="111712"/>
                  </a:lnTo>
                  <a:cubicBezTo>
                    <a:pt x="43797" y="112815"/>
                    <a:pt x="42106" y="115412"/>
                    <a:pt x="40856" y="117300"/>
                  </a:cubicBezTo>
                  <a:cubicBezTo>
                    <a:pt x="38405" y="121025"/>
                    <a:pt x="36101" y="124530"/>
                    <a:pt x="36101" y="128083"/>
                  </a:cubicBezTo>
                  <a:lnTo>
                    <a:pt x="36101" y="157813"/>
                  </a:lnTo>
                  <a:cubicBezTo>
                    <a:pt x="36101" y="161440"/>
                    <a:pt x="33749" y="163082"/>
                    <a:pt x="31420" y="163082"/>
                  </a:cubicBezTo>
                  <a:cubicBezTo>
                    <a:pt x="30121" y="163082"/>
                    <a:pt x="28920" y="162567"/>
                    <a:pt x="28014" y="161611"/>
                  </a:cubicBezTo>
                  <a:cubicBezTo>
                    <a:pt x="26837" y="160386"/>
                    <a:pt x="26224" y="158425"/>
                    <a:pt x="26224" y="155974"/>
                  </a:cubicBezTo>
                  <a:lnTo>
                    <a:pt x="26224" y="122128"/>
                  </a:lnTo>
                  <a:cubicBezTo>
                    <a:pt x="26224" y="113035"/>
                    <a:pt x="19852" y="108305"/>
                    <a:pt x="13553" y="108305"/>
                  </a:cubicBezTo>
                  <a:cubicBezTo>
                    <a:pt x="10000" y="108305"/>
                    <a:pt x="6544" y="109824"/>
                    <a:pt x="4068" y="112447"/>
                  </a:cubicBezTo>
                  <a:cubicBezTo>
                    <a:pt x="2230" y="114457"/>
                    <a:pt x="0" y="118084"/>
                    <a:pt x="0" y="123942"/>
                  </a:cubicBezTo>
                  <a:lnTo>
                    <a:pt x="0" y="150583"/>
                  </a:lnTo>
                  <a:cubicBezTo>
                    <a:pt x="0" y="152837"/>
                    <a:pt x="1838" y="154676"/>
                    <a:pt x="4093" y="154676"/>
                  </a:cubicBezTo>
                  <a:cubicBezTo>
                    <a:pt x="6348" y="154676"/>
                    <a:pt x="8161" y="152837"/>
                    <a:pt x="8161" y="150583"/>
                  </a:cubicBezTo>
                  <a:lnTo>
                    <a:pt x="8161" y="123942"/>
                  </a:lnTo>
                  <a:cubicBezTo>
                    <a:pt x="8161" y="121393"/>
                    <a:pt x="8823" y="119358"/>
                    <a:pt x="10073" y="118035"/>
                  </a:cubicBezTo>
                  <a:cubicBezTo>
                    <a:pt x="11004" y="117030"/>
                    <a:pt x="12230" y="116466"/>
                    <a:pt x="13553" y="116466"/>
                  </a:cubicBezTo>
                  <a:cubicBezTo>
                    <a:pt x="15637" y="116466"/>
                    <a:pt x="18063" y="117937"/>
                    <a:pt x="18063" y="122128"/>
                  </a:cubicBezTo>
                  <a:lnTo>
                    <a:pt x="18063" y="155974"/>
                  </a:lnTo>
                  <a:cubicBezTo>
                    <a:pt x="18063" y="161783"/>
                    <a:pt x="20244" y="165312"/>
                    <a:pt x="22082" y="167249"/>
                  </a:cubicBezTo>
                  <a:cubicBezTo>
                    <a:pt x="24533" y="169822"/>
                    <a:pt x="27842" y="171243"/>
                    <a:pt x="31420" y="171243"/>
                  </a:cubicBezTo>
                  <a:cubicBezTo>
                    <a:pt x="32989" y="171243"/>
                    <a:pt x="34582" y="170949"/>
                    <a:pt x="36101" y="170361"/>
                  </a:cubicBezTo>
                  <a:lnTo>
                    <a:pt x="36101" y="196414"/>
                  </a:lnTo>
                  <a:cubicBezTo>
                    <a:pt x="36101" y="202982"/>
                    <a:pt x="41444" y="208325"/>
                    <a:pt x="48013" y="208325"/>
                  </a:cubicBezTo>
                  <a:lnTo>
                    <a:pt x="161121" y="208325"/>
                  </a:lnTo>
                  <a:cubicBezTo>
                    <a:pt x="167689" y="208325"/>
                    <a:pt x="173032" y="202982"/>
                    <a:pt x="173032" y="196414"/>
                  </a:cubicBezTo>
                  <a:lnTo>
                    <a:pt x="173032" y="170361"/>
                  </a:lnTo>
                  <a:cubicBezTo>
                    <a:pt x="174527" y="170949"/>
                    <a:pt x="176145" y="171243"/>
                    <a:pt x="177713" y="171243"/>
                  </a:cubicBezTo>
                  <a:cubicBezTo>
                    <a:pt x="181267" y="171243"/>
                    <a:pt x="184600" y="169822"/>
                    <a:pt x="187051" y="167249"/>
                  </a:cubicBezTo>
                  <a:cubicBezTo>
                    <a:pt x="188889" y="165312"/>
                    <a:pt x="191070" y="161783"/>
                    <a:pt x="191070" y="155974"/>
                  </a:cubicBezTo>
                  <a:lnTo>
                    <a:pt x="191070" y="122128"/>
                  </a:lnTo>
                  <a:cubicBezTo>
                    <a:pt x="191070" y="117937"/>
                    <a:pt x="193521" y="116466"/>
                    <a:pt x="195580" y="116466"/>
                  </a:cubicBezTo>
                  <a:cubicBezTo>
                    <a:pt x="196903" y="116466"/>
                    <a:pt x="198153" y="117030"/>
                    <a:pt x="199085" y="118035"/>
                  </a:cubicBezTo>
                  <a:cubicBezTo>
                    <a:pt x="200310" y="119358"/>
                    <a:pt x="200972" y="121393"/>
                    <a:pt x="200972" y="123942"/>
                  </a:cubicBezTo>
                  <a:lnTo>
                    <a:pt x="200972" y="150583"/>
                  </a:lnTo>
                  <a:cubicBezTo>
                    <a:pt x="200972" y="152837"/>
                    <a:pt x="202810" y="154676"/>
                    <a:pt x="205065" y="154676"/>
                  </a:cubicBezTo>
                  <a:cubicBezTo>
                    <a:pt x="207320" y="154676"/>
                    <a:pt x="209133" y="152837"/>
                    <a:pt x="209133" y="150583"/>
                  </a:cubicBezTo>
                  <a:lnTo>
                    <a:pt x="209133" y="123942"/>
                  </a:lnTo>
                  <a:cubicBezTo>
                    <a:pt x="209133" y="118084"/>
                    <a:pt x="206928" y="114457"/>
                    <a:pt x="205065" y="112447"/>
                  </a:cubicBezTo>
                  <a:cubicBezTo>
                    <a:pt x="202590" y="109824"/>
                    <a:pt x="199134" y="108305"/>
                    <a:pt x="195580" y="108305"/>
                  </a:cubicBezTo>
                  <a:cubicBezTo>
                    <a:pt x="189281" y="108305"/>
                    <a:pt x="182909" y="113035"/>
                    <a:pt x="182909" y="122128"/>
                  </a:cubicBezTo>
                  <a:lnTo>
                    <a:pt x="182909" y="155974"/>
                  </a:lnTo>
                  <a:cubicBezTo>
                    <a:pt x="182909" y="158425"/>
                    <a:pt x="182296" y="160386"/>
                    <a:pt x="181120" y="161636"/>
                  </a:cubicBezTo>
                  <a:cubicBezTo>
                    <a:pt x="180213" y="162567"/>
                    <a:pt x="179012" y="163082"/>
                    <a:pt x="177713" y="163082"/>
                  </a:cubicBezTo>
                  <a:cubicBezTo>
                    <a:pt x="175385" y="163082"/>
                    <a:pt x="173032" y="161440"/>
                    <a:pt x="173032" y="157813"/>
                  </a:cubicBezTo>
                  <a:lnTo>
                    <a:pt x="173032" y="128083"/>
                  </a:lnTo>
                  <a:cubicBezTo>
                    <a:pt x="173032" y="124530"/>
                    <a:pt x="170606" y="120853"/>
                    <a:pt x="168277" y="117300"/>
                  </a:cubicBezTo>
                  <a:cubicBezTo>
                    <a:pt x="167027" y="115412"/>
                    <a:pt x="165336" y="112815"/>
                    <a:pt x="165165" y="111712"/>
                  </a:cubicBezTo>
                  <a:lnTo>
                    <a:pt x="157984" y="70169"/>
                  </a:lnTo>
                  <a:cubicBezTo>
                    <a:pt x="157126" y="65243"/>
                    <a:pt x="154258" y="61542"/>
                    <a:pt x="150410" y="60047"/>
                  </a:cubicBezTo>
                  <a:lnTo>
                    <a:pt x="150410" y="45808"/>
                  </a:lnTo>
                  <a:cubicBezTo>
                    <a:pt x="150410" y="20539"/>
                    <a:pt x="129847" y="1"/>
                    <a:pt x="10455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5"/>
            <p:cNvSpPr/>
            <p:nvPr/>
          </p:nvSpPr>
          <p:spPr>
            <a:xfrm>
              <a:off x="3702750" y="3551700"/>
              <a:ext cx="205900" cy="204675"/>
            </a:xfrm>
            <a:custGeom>
              <a:rect b="b" l="l" r="r" t="t"/>
              <a:pathLst>
                <a:path extrusionOk="0" h="8187" w="8236">
                  <a:moveTo>
                    <a:pt x="4069" y="0"/>
                  </a:moveTo>
                  <a:cubicBezTo>
                    <a:pt x="1815" y="0"/>
                    <a:pt x="1" y="1839"/>
                    <a:pt x="1" y="4093"/>
                  </a:cubicBezTo>
                  <a:cubicBezTo>
                    <a:pt x="1" y="6348"/>
                    <a:pt x="1815" y="8186"/>
                    <a:pt x="4069" y="8186"/>
                  </a:cubicBezTo>
                  <a:lnTo>
                    <a:pt x="4167" y="8186"/>
                  </a:lnTo>
                  <a:cubicBezTo>
                    <a:pt x="6422" y="8186"/>
                    <a:pt x="8236" y="6348"/>
                    <a:pt x="8236" y="4093"/>
                  </a:cubicBezTo>
                  <a:cubicBezTo>
                    <a:pt x="8236" y="1839"/>
                    <a:pt x="6422" y="0"/>
                    <a:pt x="416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8"/>
          <p:cNvSpPr txBox="1"/>
          <p:nvPr>
            <p:ph idx="8"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TABLE OF CONTENTS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12" name="Google Shape;112;p18"/>
          <p:cNvSpPr txBox="1"/>
          <p:nvPr>
            <p:ph idx="1" type="subTitle"/>
          </p:nvPr>
        </p:nvSpPr>
        <p:spPr>
          <a:xfrm flipH="1">
            <a:off x="117050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rgbClr val="4A3135"/>
                </a:solidFill>
              </a:rPr>
              <a:t>OUR CREATIVE PROCESS</a:t>
            </a:r>
            <a:endParaRPr sz="1600">
              <a:solidFill>
                <a:srgbClr val="4A3135"/>
              </a:solidFill>
            </a:endParaRPr>
          </a:p>
        </p:txBody>
      </p:sp>
      <p:sp>
        <p:nvSpPr>
          <p:cNvPr id="113" name="Google Shape;113;p18"/>
          <p:cNvSpPr txBox="1"/>
          <p:nvPr>
            <p:ph idx="2" type="title"/>
          </p:nvPr>
        </p:nvSpPr>
        <p:spPr>
          <a:xfrm>
            <a:off x="2999800" y="1037238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14" name="Google Shape;114;p18"/>
          <p:cNvSpPr txBox="1"/>
          <p:nvPr>
            <p:ph idx="3" type="subTitle"/>
          </p:nvPr>
        </p:nvSpPr>
        <p:spPr>
          <a:xfrm flipH="1">
            <a:off x="310015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COLOR STANDARDS</a:t>
            </a:r>
            <a:endParaRPr/>
          </a:p>
        </p:txBody>
      </p:sp>
      <p:sp>
        <p:nvSpPr>
          <p:cNvPr id="115" name="Google Shape;115;p18"/>
          <p:cNvSpPr txBox="1"/>
          <p:nvPr>
            <p:ph idx="4" type="title"/>
          </p:nvPr>
        </p:nvSpPr>
        <p:spPr>
          <a:xfrm>
            <a:off x="4929450" y="1037238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16" name="Google Shape;116;p18"/>
          <p:cNvSpPr txBox="1"/>
          <p:nvPr>
            <p:ph idx="5" type="subTitle"/>
          </p:nvPr>
        </p:nvSpPr>
        <p:spPr>
          <a:xfrm flipH="1">
            <a:off x="502980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TYPOGRAPHY</a:t>
            </a:r>
            <a:endParaRPr/>
          </a:p>
        </p:txBody>
      </p:sp>
      <p:sp>
        <p:nvSpPr>
          <p:cNvPr id="117" name="Google Shape;117;p18"/>
          <p:cNvSpPr txBox="1"/>
          <p:nvPr>
            <p:ph idx="6" type="title"/>
          </p:nvPr>
        </p:nvSpPr>
        <p:spPr>
          <a:xfrm>
            <a:off x="6859100" y="1037238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118" name="Google Shape;118;p18"/>
          <p:cNvSpPr txBox="1"/>
          <p:nvPr>
            <p:ph idx="7" type="subTitle"/>
          </p:nvPr>
        </p:nvSpPr>
        <p:spPr>
          <a:xfrm flipH="1">
            <a:off x="6959450" y="3521699"/>
            <a:ext cx="1416000" cy="35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VOICE: TONE &amp; CHARACTER</a:t>
            </a:r>
            <a:endParaRPr/>
          </a:p>
        </p:txBody>
      </p:sp>
      <p:sp>
        <p:nvSpPr>
          <p:cNvPr id="119" name="Google Shape;119;p18"/>
          <p:cNvSpPr txBox="1"/>
          <p:nvPr>
            <p:ph type="title"/>
          </p:nvPr>
        </p:nvSpPr>
        <p:spPr>
          <a:xfrm>
            <a:off x="1070150" y="1037238"/>
            <a:ext cx="1616700" cy="90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20" name="Google Shape;120;p18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14" name="Shape 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" name="Google Shape;1015;p36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IMAGE GUIDELINES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016" name="Google Shape;1016;p36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17" name="Google Shape;1017;p36"/>
          <p:cNvSpPr txBox="1"/>
          <p:nvPr>
            <p:ph idx="1" type="subTitle"/>
          </p:nvPr>
        </p:nvSpPr>
        <p:spPr>
          <a:xfrm>
            <a:off x="5593850" y="2312450"/>
            <a:ext cx="26838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pic>
        <p:nvPicPr>
          <p:cNvPr id="1018" name="Google Shape;1018;p36"/>
          <p:cNvPicPr preferRelativeResize="0"/>
          <p:nvPr/>
        </p:nvPicPr>
        <p:blipFill rotWithShape="1">
          <a:blip r:embed="rId4">
            <a:alphaModFix/>
          </a:blip>
          <a:srcRect b="9966" l="822" r="54241" t="22693"/>
          <a:stretch/>
        </p:blipFill>
        <p:spPr>
          <a:xfrm>
            <a:off x="1038250" y="1276775"/>
            <a:ext cx="1372775" cy="13731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019" name="Google Shape;1019;p36"/>
          <p:cNvPicPr preferRelativeResize="0"/>
          <p:nvPr/>
        </p:nvPicPr>
        <p:blipFill rotWithShape="1">
          <a:blip r:embed="rId5">
            <a:alphaModFix/>
          </a:blip>
          <a:srcRect b="53728" l="27866" r="36793" t="10930"/>
          <a:stretch/>
        </p:blipFill>
        <p:spPr>
          <a:xfrm>
            <a:off x="1038249" y="2808151"/>
            <a:ext cx="1372776" cy="1372767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0" name="Google Shape;1020;p36"/>
          <p:cNvPicPr preferRelativeResize="0"/>
          <p:nvPr/>
        </p:nvPicPr>
        <p:blipFill rotWithShape="1">
          <a:blip r:embed="rId6">
            <a:alphaModFix/>
          </a:blip>
          <a:srcRect b="0" l="0" r="52530" t="0"/>
          <a:stretch/>
        </p:blipFill>
        <p:spPr>
          <a:xfrm>
            <a:off x="2569200" y="1306675"/>
            <a:ext cx="2450851" cy="29041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24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37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BRAND VOICE</a:t>
            </a:r>
            <a:endParaRPr/>
          </a:p>
        </p:txBody>
      </p:sp>
      <p:sp>
        <p:nvSpPr>
          <p:cNvPr id="1026" name="Google Shape;1026;p37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27" name="Google Shape;1027;p37"/>
          <p:cNvSpPr txBox="1"/>
          <p:nvPr>
            <p:ph idx="1" type="subTitle"/>
          </p:nvPr>
        </p:nvSpPr>
        <p:spPr>
          <a:xfrm flipH="1">
            <a:off x="1032006" y="2430559"/>
            <a:ext cx="18954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Its name has nothing to do with the liquid metal</a:t>
            </a:r>
            <a:endParaRPr/>
          </a:p>
        </p:txBody>
      </p:sp>
      <p:sp>
        <p:nvSpPr>
          <p:cNvPr id="1028" name="Google Shape;1028;p37"/>
          <p:cNvSpPr txBox="1"/>
          <p:nvPr>
            <p:ph idx="2" type="subTitle"/>
          </p:nvPr>
        </p:nvSpPr>
        <p:spPr>
          <a:xfrm flipH="1">
            <a:off x="1032006" y="2219563"/>
            <a:ext cx="18954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TONE</a:t>
            </a:r>
            <a:endParaRPr/>
          </a:p>
        </p:txBody>
      </p:sp>
      <p:sp>
        <p:nvSpPr>
          <p:cNvPr id="1029" name="Google Shape;1029;p37"/>
          <p:cNvSpPr txBox="1"/>
          <p:nvPr>
            <p:ph idx="3" type="subTitle"/>
          </p:nvPr>
        </p:nvSpPr>
        <p:spPr>
          <a:xfrm flipH="1">
            <a:off x="6476998" y="2430575"/>
            <a:ext cx="18954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 and its atmosphere is very poisonous</a:t>
            </a:r>
            <a:endParaRPr/>
          </a:p>
        </p:txBody>
      </p:sp>
      <p:sp>
        <p:nvSpPr>
          <p:cNvPr id="1030" name="Google Shape;1030;p37"/>
          <p:cNvSpPr txBox="1"/>
          <p:nvPr>
            <p:ph idx="4" type="subTitle"/>
          </p:nvPr>
        </p:nvSpPr>
        <p:spPr>
          <a:xfrm flipH="1">
            <a:off x="6476998" y="2219575"/>
            <a:ext cx="18954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CHARACTER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34" name="Shape 1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" name="Google Shape;1035;p38"/>
          <p:cNvSpPr txBox="1"/>
          <p:nvPr>
            <p:ph idx="4294967295" type="subTitle"/>
          </p:nvPr>
        </p:nvSpPr>
        <p:spPr>
          <a:xfrm>
            <a:off x="5244400" y="2202150"/>
            <a:ext cx="2470800" cy="7392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 b="1" sz="24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036" name="Google Shape;1036;p38"/>
          <p:cNvSpPr txBox="1"/>
          <p:nvPr>
            <p:ph idx="1" type="subTitle"/>
          </p:nvPr>
        </p:nvSpPr>
        <p:spPr>
          <a:xfrm flipH="1">
            <a:off x="850550" y="2497950"/>
            <a:ext cx="2652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24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A DONUT IN THE HAND IS WORTH TWO IN THE BUSH</a:t>
            </a:r>
            <a:endParaRPr/>
          </a:p>
        </p:txBody>
      </p:sp>
      <p:sp>
        <p:nvSpPr>
          <p:cNvPr id="1037" name="Google Shape;1037;p38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TAGLINE</a:t>
            </a:r>
            <a:endParaRPr/>
          </a:p>
        </p:txBody>
      </p:sp>
      <p:sp>
        <p:nvSpPr>
          <p:cNvPr id="1038" name="Google Shape;1038;p38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42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39"/>
          <p:cNvSpPr txBox="1"/>
          <p:nvPr>
            <p:ph type="title"/>
          </p:nvPr>
        </p:nvSpPr>
        <p:spPr>
          <a:xfrm>
            <a:off x="123350" y="2116875"/>
            <a:ext cx="8897700" cy="101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1044" name="Google Shape;1044;p39"/>
          <p:cNvSpPr txBox="1"/>
          <p:nvPr>
            <p:ph idx="1" type="subTitle"/>
          </p:nvPr>
        </p:nvSpPr>
        <p:spPr>
          <a:xfrm>
            <a:off x="1940500" y="3135975"/>
            <a:ext cx="52629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48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" name="Google Shape;1049;p40"/>
          <p:cNvSpPr txBox="1"/>
          <p:nvPr/>
        </p:nvSpPr>
        <p:spPr>
          <a:xfrm>
            <a:off x="918475" y="1888800"/>
            <a:ext cx="5546100" cy="170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This is where you give credit to the ones who are part of this project.</a:t>
            </a:r>
            <a:endParaRPr sz="12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Zilla Slab"/>
              <a:buChar char="◂"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Presentation template by </a:t>
            </a:r>
            <a:r>
              <a:rPr lang="es" sz="1200">
                <a:solidFill>
                  <a:srgbClr val="4A3135"/>
                </a:solidFill>
                <a:highlight>
                  <a:srgbClr val="FFD966"/>
                </a:highlight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4"/>
              </a:rPr>
              <a:t>Slidesgo</a:t>
            </a:r>
            <a:endParaRPr sz="1200">
              <a:solidFill>
                <a:srgbClr val="4A3135"/>
              </a:solidFill>
              <a:highlight>
                <a:srgbClr val="FFD966"/>
              </a:highlight>
              <a:latin typeface="Zilla Slab"/>
              <a:ea typeface="Zilla Slab"/>
              <a:cs typeface="Zilla Slab"/>
              <a:sym typeface="Zilla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Zilla Slab"/>
              <a:buChar char="◂"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Icons by </a:t>
            </a:r>
            <a:r>
              <a:rPr lang="es" sz="1200">
                <a:solidFill>
                  <a:srgbClr val="4A3135"/>
                </a:solidFill>
                <a:highlight>
                  <a:srgbClr val="FFD966"/>
                </a:highlight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5"/>
              </a:rPr>
              <a:t>Flaticon</a:t>
            </a:r>
            <a:endParaRPr sz="1200">
              <a:solidFill>
                <a:srgbClr val="4A3135"/>
              </a:solidFill>
              <a:highlight>
                <a:srgbClr val="FFD966"/>
              </a:highlight>
              <a:latin typeface="Zilla Slab"/>
              <a:ea typeface="Zilla Slab"/>
              <a:cs typeface="Zilla Slab"/>
              <a:sym typeface="Zilla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Zilla Slab"/>
              <a:buChar char="◂"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Infographics by </a:t>
            </a:r>
            <a:r>
              <a:rPr lang="es" sz="1200">
                <a:solidFill>
                  <a:srgbClr val="4A3135"/>
                </a:solidFill>
                <a:highlight>
                  <a:srgbClr val="FFD966"/>
                </a:highlight>
                <a:uFill>
                  <a:noFill/>
                </a:uFill>
                <a:latin typeface="Zilla Slab"/>
                <a:ea typeface="Zilla Slab"/>
                <a:cs typeface="Zilla Slab"/>
                <a:sym typeface="Zilla Slab"/>
                <a:hlinkClick r:id="rId6"/>
              </a:rPr>
              <a:t>Freepik</a:t>
            </a:r>
            <a:endParaRPr sz="1200">
              <a:solidFill>
                <a:srgbClr val="4A3135"/>
              </a:solidFill>
              <a:highlight>
                <a:srgbClr val="FFD966"/>
              </a:highlight>
              <a:latin typeface="Zilla Slab"/>
              <a:ea typeface="Zilla Slab"/>
              <a:cs typeface="Zilla Slab"/>
              <a:sym typeface="Zilla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Zilla Slab"/>
              <a:buChar char="◂"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Images created by </a:t>
            </a:r>
            <a:r>
              <a:rPr lang="es" sz="1200">
                <a:solidFill>
                  <a:srgbClr val="4A3135"/>
                </a:solidFill>
                <a:highlight>
                  <a:srgbClr val="FFD966"/>
                </a:highlight>
                <a:latin typeface="Zilla Slab"/>
                <a:ea typeface="Zilla Slab"/>
                <a:cs typeface="Zilla Slab"/>
                <a:sym typeface="Zilla Slab"/>
              </a:rPr>
              <a:t>Freepik</a:t>
            </a:r>
            <a:endParaRPr sz="1200">
              <a:solidFill>
                <a:srgbClr val="4A3135"/>
              </a:solidFill>
              <a:highlight>
                <a:srgbClr val="FFD966"/>
              </a:highlight>
              <a:latin typeface="Zilla Slab"/>
              <a:ea typeface="Zilla Slab"/>
              <a:cs typeface="Zilla Slab"/>
              <a:sym typeface="Zilla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Zilla Slab"/>
              <a:buChar char="◂"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Author introduction slide photo created by Freepik</a:t>
            </a:r>
            <a:endParaRPr sz="12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1200"/>
              <a:buFont typeface="Zilla Slab"/>
              <a:buChar char="◂"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Text &amp; Image slide photo created by Freepik.com</a:t>
            </a:r>
            <a:endParaRPr sz="1200">
              <a:solidFill>
                <a:srgbClr val="4A3135"/>
              </a:solidFill>
              <a:latin typeface="Zilla Slab"/>
              <a:ea typeface="Zilla Slab"/>
              <a:cs typeface="Zilla Slab"/>
              <a:sym typeface="Zilla Slab"/>
            </a:endParaRPr>
          </a:p>
        </p:txBody>
      </p:sp>
      <p:sp>
        <p:nvSpPr>
          <p:cNvPr id="1050" name="Google Shape;1050;p40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CREDITS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051" name="Google Shape;1051;p40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55" name="Shape 1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" name="Google Shape;1056;p41"/>
          <p:cNvSpPr txBox="1"/>
          <p:nvPr>
            <p:ph idx="2" type="subTitle"/>
          </p:nvPr>
        </p:nvSpPr>
        <p:spPr>
          <a:xfrm flipH="1">
            <a:off x="1059212" y="2056875"/>
            <a:ext cx="24441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IMAGES &amp; PSD</a:t>
            </a:r>
            <a:endParaRPr b="1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1057" name="Google Shape;1057;p41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RESOURCE LINKS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058" name="Google Shape;1058;p41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059" name="Google Shape;1059;p41"/>
          <p:cNvSpPr txBox="1"/>
          <p:nvPr>
            <p:ph idx="1" type="subTitle"/>
          </p:nvPr>
        </p:nvSpPr>
        <p:spPr>
          <a:xfrm flipH="1">
            <a:off x="1059200" y="2267875"/>
            <a:ext cx="3546300" cy="252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4"/>
              </a:rPr>
              <a:t>Flat lay composition of tasty donuts 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5"/>
              </a:rPr>
              <a:t>Flat lay composition of tasty donuts 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6"/>
              </a:rPr>
              <a:t>Flat lay composition of tasty donuts 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7"/>
              </a:rPr>
              <a:t>Overhead view of various fresh donuts forming circular frame 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8"/>
              </a:rPr>
              <a:t>Flat lay donut composition with copyspace 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9"/>
              </a:rPr>
              <a:t>Flat lay donut composition with copyspace 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10"/>
              </a:rPr>
              <a:t>Flat lay composition of tasty donuts 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060" name="Google Shape;1060;p41"/>
          <p:cNvSpPr txBox="1"/>
          <p:nvPr>
            <p:ph idx="3" type="subTitle"/>
          </p:nvPr>
        </p:nvSpPr>
        <p:spPr>
          <a:xfrm flipH="1">
            <a:off x="5640425" y="2267885"/>
            <a:ext cx="2279700" cy="73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11"/>
              </a:rPr>
              <a:t>Bakery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12"/>
              </a:rPr>
              <a:t>Flat food dish collection Free Vector</a:t>
            </a:r>
            <a:endParaRPr>
              <a:solidFill>
                <a:srgbClr val="4A3135"/>
              </a:solidFill>
            </a:endParaRPr>
          </a:p>
          <a:p>
            <a:pPr indent="-285750" lvl="0" marL="457200" rtl="0" algn="l">
              <a:spcBef>
                <a:spcPts val="0"/>
              </a:spcBef>
              <a:spcAft>
                <a:spcPts val="0"/>
              </a:spcAft>
              <a:buClr>
                <a:srgbClr val="4A3135"/>
              </a:buClr>
              <a:buSzPts val="900"/>
              <a:buChar char="●"/>
            </a:pPr>
            <a:r>
              <a:rPr lang="es">
                <a:solidFill>
                  <a:srgbClr val="4A3135"/>
                </a:solidFill>
                <a:uFill>
                  <a:noFill/>
                </a:uFill>
                <a:hlinkClick r:id="rId13"/>
              </a:rPr>
              <a:t>Flat bakery logos Free Vector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061" name="Google Shape;1061;p41"/>
          <p:cNvSpPr txBox="1"/>
          <p:nvPr>
            <p:ph idx="4" type="subTitle"/>
          </p:nvPr>
        </p:nvSpPr>
        <p:spPr>
          <a:xfrm flipH="1">
            <a:off x="5640687" y="2056885"/>
            <a:ext cx="2444100" cy="25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VECTORS</a:t>
            </a:r>
            <a:endParaRPr/>
          </a:p>
        </p:txBody>
      </p:sp>
      <p:sp>
        <p:nvSpPr>
          <p:cNvPr id="1062" name="Google Shape;1062;p41"/>
          <p:cNvSpPr txBox="1"/>
          <p:nvPr/>
        </p:nvSpPr>
        <p:spPr>
          <a:xfrm>
            <a:off x="926100" y="1296550"/>
            <a:ext cx="5841600" cy="44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A3135"/>
                </a:solidFill>
                <a:latin typeface="Zilla Slab"/>
                <a:ea typeface="Zilla Slab"/>
                <a:cs typeface="Zilla Slab"/>
                <a:sym typeface="Zilla Slab"/>
              </a:rPr>
              <a:t>Did you like the resources on this template? Get them for free at our other websites.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6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68" name="Google Shape;1068;p42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69" name="Google Shape;1069;p4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73" name="Shape 1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" name="Google Shape;1074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75" name="Google Shape;1075;p4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76" name="Google Shape;1076;p4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Rokkitt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https://fonts.google.com/specimen/Rokkitt</a:t>
            </a:r>
            <a:r>
              <a:rPr lang="es">
                <a:solidFill>
                  <a:srgbClr val="FFFFFF"/>
                </a:solidFill>
              </a:rPr>
              <a:t>)</a:t>
            </a:r>
            <a:br>
              <a:rPr lang="es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077" name="Google Shape;1077;p43"/>
          <p:cNvGrpSpPr/>
          <p:nvPr/>
        </p:nvGrpSpPr>
        <p:grpSpPr>
          <a:xfrm>
            <a:off x="2660913" y="3550879"/>
            <a:ext cx="2801730" cy="724862"/>
            <a:chOff x="3190888" y="3550879"/>
            <a:chExt cx="2801730" cy="724862"/>
          </a:xfrm>
        </p:grpSpPr>
        <p:grpSp>
          <p:nvGrpSpPr>
            <p:cNvPr id="1078" name="Google Shape;1078;p43"/>
            <p:cNvGrpSpPr/>
            <p:nvPr/>
          </p:nvGrpSpPr>
          <p:grpSpPr>
            <a:xfrm>
              <a:off x="3190901" y="3550879"/>
              <a:ext cx="760615" cy="724862"/>
              <a:chOff x="2072503" y="3521476"/>
              <a:chExt cx="791400" cy="754200"/>
            </a:xfrm>
          </p:grpSpPr>
          <p:sp>
            <p:nvSpPr>
              <p:cNvPr id="1079" name="Google Shape;1079;p43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7376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80" name="Google Shape;1080;p43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#073763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81" name="Google Shape;1081;p43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082" name="Google Shape;1082;p43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FF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83" name="Google Shape;1083;p43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#3d85c6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84" name="Google Shape;1084;p43"/>
            <p:cNvGrpSpPr/>
            <p:nvPr/>
          </p:nvGrpSpPr>
          <p:grpSpPr>
            <a:xfrm>
              <a:off x="5231994" y="3550879"/>
              <a:ext cx="760625" cy="724862"/>
              <a:chOff x="5258012" y="3521476"/>
              <a:chExt cx="791411" cy="754200"/>
            </a:xfrm>
          </p:grpSpPr>
          <p:sp>
            <p:nvSpPr>
              <p:cNvPr id="1085" name="Google Shape;1085;p43"/>
              <p:cNvSpPr/>
              <p:nvPr/>
            </p:nvSpPr>
            <p:spPr>
              <a:xfrm>
                <a:off x="5258012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D9D9D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86" name="Google Shape;1086;p43"/>
              <p:cNvSpPr txBox="1"/>
              <p:nvPr/>
            </p:nvSpPr>
            <p:spPr>
              <a:xfrm>
                <a:off x="525802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#00d6c0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87" name="Google Shape;1087;p43"/>
            <p:cNvGrpSpPr/>
            <p:nvPr/>
          </p:nvGrpSpPr>
          <p:grpSpPr>
            <a:xfrm>
              <a:off x="3190888" y="3550879"/>
              <a:ext cx="760615" cy="724862"/>
              <a:chOff x="2072503" y="3521476"/>
              <a:chExt cx="791400" cy="754200"/>
            </a:xfrm>
          </p:grpSpPr>
          <p:sp>
            <p:nvSpPr>
              <p:cNvPr id="1088" name="Google Shape;1088;p43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D966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89" name="Google Shape;1089;p43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A3135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#ffd966</a:t>
                </a:r>
                <a:endParaRPr sz="1000">
                  <a:solidFill>
                    <a:srgbClr val="4A3135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90" name="Google Shape;1090;p43"/>
            <p:cNvGrpSpPr/>
            <p:nvPr/>
          </p:nvGrpSpPr>
          <p:grpSpPr>
            <a:xfrm>
              <a:off x="4211427" y="3550879"/>
              <a:ext cx="760620" cy="724862"/>
              <a:chOff x="4196177" y="3521476"/>
              <a:chExt cx="791405" cy="754200"/>
            </a:xfrm>
          </p:grpSpPr>
          <p:sp>
            <p:nvSpPr>
              <p:cNvPr id="1091" name="Google Shape;1091;p43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65D67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92" name="Google Shape;1092;p43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#f65d67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sp>
          <p:nvSpPr>
            <p:cNvPr id="1093" name="Google Shape;1093;p43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77DDD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094" name="Google Shape;1094;p43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#77ddd6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095" name="Google Shape;1095;p43"/>
          <p:cNvGrpSpPr/>
          <p:nvPr/>
        </p:nvGrpSpPr>
        <p:grpSpPr>
          <a:xfrm>
            <a:off x="5722581" y="3550879"/>
            <a:ext cx="760510" cy="724800"/>
            <a:chOff x="5231981" y="3550879"/>
            <a:chExt cx="760510" cy="724800"/>
          </a:xfrm>
        </p:grpSpPr>
        <p:sp>
          <p:nvSpPr>
            <p:cNvPr id="1096" name="Google Shape;1096;p43"/>
            <p:cNvSpPr/>
            <p:nvPr/>
          </p:nvSpPr>
          <p:spPr>
            <a:xfrm>
              <a:off x="5231981" y="3550879"/>
              <a:ext cx="760500" cy="724800"/>
            </a:xfrm>
            <a:prstGeom prst="roundRect">
              <a:avLst>
                <a:gd fmla="val 16667" name="adj"/>
              </a:avLst>
            </a:prstGeom>
            <a:solidFill>
              <a:srgbClr val="4A313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097" name="Google Shape;1097;p43"/>
            <p:cNvSpPr txBox="1"/>
            <p:nvPr/>
          </p:nvSpPr>
          <p:spPr>
            <a:xfrm>
              <a:off x="5231991" y="3701808"/>
              <a:ext cx="760500" cy="423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#4a3135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01" name="Shape 1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2" name="Google Shape;1102;p4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103" name="Google Shape;1103;p4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4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" name="Google Shape;1116;p4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117" name="Google Shape;1117;p4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" name="Google Shape;1119;p4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120" name="Google Shape;1120;p4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" name="Google Shape;1124;p4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125" name="Google Shape;1125;p4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" name="Google Shape;1127;p4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128" name="Google Shape;1128;p4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" name="Google Shape;1131;p4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132" name="Google Shape;1132;p4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" name="Google Shape;1135;p4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136" name="Google Shape;1136;p4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" name="Google Shape;1138;p4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139" name="Google Shape;1139;p4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4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" name="Google Shape;1143;p4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144" name="Google Shape;1144;p4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" name="Google Shape;1148;p4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149" name="Google Shape;1149;p4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" name="Google Shape;1154;p4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155" name="Google Shape;1155;p4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4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4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4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4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4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4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4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4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" name="Google Shape;1177;p4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178" name="Google Shape;1178;p4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4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238" name="Google Shape;1238;p4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" name="Google Shape;1250;p4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251" name="Google Shape;1251;p4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" name="Google Shape;1261;p4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262" name="Google Shape;1262;p4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" name="Google Shape;1266;p4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267" name="Google Shape;1267;p4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" name="Google Shape;1270;p4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271" name="Google Shape;1271;p4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" name="Google Shape;1277;p4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278" name="Google Shape;1278;p4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4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4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" name="Google Shape;1285;p4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286" name="Google Shape;1286;p4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" name="Google Shape;1291;p4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292" name="Google Shape;1292;p4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2" name="Google Shape;1302;p4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4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4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4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6" name="Google Shape;1306;p4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307" name="Google Shape;1307;p4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" name="Google Shape;1309;p4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310" name="Google Shape;1310;p4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" name="Google Shape;1312;p4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313" name="Google Shape;1313;p4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" name="Google Shape;1315;p4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316" name="Google Shape;1316;p4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" name="Google Shape;1318;p4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319" name="Google Shape;1319;p4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" name="Google Shape;1321;p4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322" name="Google Shape;1322;p4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" name="Google Shape;1324;p4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325" name="Google Shape;1325;p4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" name="Google Shape;1327;p4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328" name="Google Shape;1328;p4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" name="Google Shape;1331;p4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332" name="Google Shape;1332;p4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" name="Google Shape;1335;p4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336" name="Google Shape;1336;p4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" name="Google Shape;1339;p4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340" name="Google Shape;1340;p4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" name="Google Shape;1343;p4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344" name="Google Shape;1344;p4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" name="Google Shape;1347;p4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348" name="Google Shape;1348;p4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4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352" name="Google Shape;1352;p4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4" name="Google Shape;1354;p4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p4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" name="Google Shape;1356;p4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" name="Google Shape;1357;p4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4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" name="Google Shape;1359;p4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p4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4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4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4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4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5" name="Google Shape;1365;p4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366" name="Google Shape;1366;p4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8" name="Google Shape;1368;p4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9" name="Google Shape;1369;p4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370" name="Google Shape;1370;p4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" name="Google Shape;1372;p4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373" name="Google Shape;1373;p4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5" name="Google Shape;1375;p4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4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4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8" name="Google Shape;1378;p4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379" name="Google Shape;1379;p4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4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389" name="Google Shape;1389;p4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" name="Google Shape;1405;p4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406" name="Google Shape;1406;p4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" name="Google Shape;1408;p4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409" name="Google Shape;1409;p4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" name="Google Shape;1429;p4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430" name="Google Shape;1430;p4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8" name="Google Shape;1508;p4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" name="Google Shape;1509;p4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" name="Google Shape;1510;p4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" name="Google Shape;1511;p4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" name="Google Shape;1512;p4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" name="Google Shape;1513;p4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" name="Google Shape;1514;p4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" name="Google Shape;1515;p4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" name="Google Shape;1516;p4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" name="Google Shape;1517;p4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" name="Google Shape;1518;p4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" name="Google Shape;1519;p4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" name="Google Shape;1520;p4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" name="Google Shape;1521;p4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" name="Google Shape;1522;p4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" name="Google Shape;1523;p4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" name="Google Shape;1524;p4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" name="Google Shape;1525;p4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" name="Google Shape;1526;p4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" name="Google Shape;1527;p4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" name="Google Shape;1528;p4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" name="Google Shape;1529;p4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4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1" name="Google Shape;1531;p4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532" name="Google Shape;1532;p4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4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4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4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4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4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4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2" name="Google Shape;1712;p44"/>
          <p:cNvSpPr txBox="1"/>
          <p:nvPr/>
        </p:nvSpPr>
        <p:spPr>
          <a:xfrm>
            <a:off x="1068100" y="92882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4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713" name="Google Shape;1713;p44"/>
          <p:cNvSpPr txBox="1"/>
          <p:nvPr/>
        </p:nvSpPr>
        <p:spPr>
          <a:xfrm>
            <a:off x="1068100" y="1519351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17" name="Shape 1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8" name="Google Shape;1718;p45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719" name="Google Shape;1719;p45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5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5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" name="Google Shape;1722;p45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723" name="Google Shape;1723;p45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5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5" name="Google Shape;1725;p45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726" name="Google Shape;1726;p45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5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" name="Google Shape;1728;p45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729" name="Google Shape;1729;p45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5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" name="Google Shape;1731;p45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732" name="Google Shape;1732;p45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33" name="Google Shape;1733;p45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734" name="Google Shape;1734;p45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45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45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37" name="Google Shape;1737;p45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738" name="Google Shape;1738;p45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39" name="Google Shape;1739;p45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740" name="Google Shape;1740;p45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45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2" name="Google Shape;1742;p45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743" name="Google Shape;1743;p45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5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5" name="Google Shape;1745;p45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746" name="Google Shape;1746;p45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747" name="Google Shape;1747;p45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48" name="Google Shape;1748;p45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749" name="Google Shape;1749;p45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50" name="Google Shape;1750;p45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751" name="Google Shape;1751;p45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2" name="Google Shape;1752;p45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753" name="Google Shape;1753;p45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5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5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57" name="Google Shape;1757;p45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758" name="Google Shape;1758;p45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45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45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45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62" name="Google Shape;1762;p45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763" name="Google Shape;1763;p45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764" name="Google Shape;1764;p45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765" name="Google Shape;1765;p45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6" name="Google Shape;1766;p45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67" name="Google Shape;1767;p45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768" name="Google Shape;1768;p45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769" name="Google Shape;1769;p45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770" name="Google Shape;1770;p45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" name="Google Shape;1771;p45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772" name="Google Shape;1772;p45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773" name="Google Shape;1773;p45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45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75" name="Google Shape;1775;p45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776" name="Google Shape;1776;p45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777" name="Google Shape;1777;p45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78" name="Google Shape;1778;p45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45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780" name="Google Shape;1780;p45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5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5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3" name="Google Shape;1783;p45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784" name="Google Shape;1784;p45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5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5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5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8" name="Google Shape;1788;p45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789" name="Google Shape;1789;p45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5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5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5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5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5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5" name="Google Shape;1795;p45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796" name="Google Shape;1796;p45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5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98" name="Google Shape;1798;p45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9" name="Google Shape;1799;p45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800" name="Google Shape;1800;p45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801" name="Google Shape;1801;p45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45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45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4" name="Google Shape;1804;p45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805" name="Google Shape;1805;p45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45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45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8" name="Google Shape;1808;p45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809" name="Google Shape;1809;p45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45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45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2" name="Google Shape;1812;p45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813" name="Google Shape;1813;p45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5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5" name="Google Shape;1815;p45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816" name="Google Shape;1816;p45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817" name="Google Shape;1817;p4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4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9" name="Google Shape;1819;p45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820" name="Google Shape;1820;p4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4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2" name="Google Shape;1822;p45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823" name="Google Shape;1823;p45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45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25" name="Google Shape;1825;p45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826" name="Google Shape;1826;p4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4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8" name="Google Shape;1828;p45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829" name="Google Shape;1829;p45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5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" name="Google Shape;1831;p45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832" name="Google Shape;1832;p45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5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5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5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5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5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5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5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5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5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2" name="Google Shape;1842;p45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843" name="Google Shape;1843;p45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844" name="Google Shape;1844;p45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45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46" name="Google Shape;1846;p45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847" name="Google Shape;1847;p45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848" name="Google Shape;1848;p45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9" name="Google Shape;1849;p45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50" name="Google Shape;1850;p45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851" name="Google Shape;1851;p45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2" name="Google Shape;1852;p45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53" name="Google Shape;1853;p45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854" name="Google Shape;1854;p45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5" name="Google Shape;1855;p45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56" name="Google Shape;1856;p45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857" name="Google Shape;1857;p45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8" name="Google Shape;1858;p45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59" name="Google Shape;1859;p45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0" name="Google Shape;1860;p45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861" name="Google Shape;1861;p45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862" name="Google Shape;1862;p45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45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45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5" name="Google Shape;1865;p45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866" name="Google Shape;1866;p45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45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45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9" name="Google Shape;1869;p45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870" name="Google Shape;1870;p45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45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45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3" name="Google Shape;1873;p45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874" name="Google Shape;1874;p45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45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45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7" name="Google Shape;1877;p45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878" name="Google Shape;1878;p45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45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45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81" name="Google Shape;1881;p45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882" name="Google Shape;1882;p45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5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5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5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5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5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5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5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5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5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5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5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5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5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5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5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5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9" name="Google Shape;1899;p45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0" name="Google Shape;1900;p45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901" name="Google Shape;1901;p45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5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3" name="Google Shape;1903;p45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904" name="Google Shape;1904;p45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5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5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5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5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5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5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5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5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5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5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5" name="Google Shape;1915;p45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916" name="Google Shape;1916;p45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5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5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5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5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5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5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5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5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5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5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5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5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5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5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5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5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5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5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5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5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5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5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5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5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5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5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3" name="Google Shape;1943;p45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944" name="Google Shape;1944;p45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45" name="Google Shape;1945;p45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46" name="Google Shape;1946;p45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5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48" name="Google Shape;1948;p45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5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5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51" name="Google Shape;1951;p45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52" name="Google Shape;1952;p45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53" name="Google Shape;1953;p45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5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5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5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5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58" name="Google Shape;1958;p45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5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5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5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5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5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964" name="Google Shape;1964;p45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5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5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5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5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5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5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5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5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5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5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5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5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5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5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5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5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5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5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5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5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5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5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5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5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5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5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5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5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5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5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5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5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9" name="Google Shape;1999;p45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000" name="Google Shape;2000;p45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01" name="Google Shape;2001;p45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002" name="Google Shape;2002;p45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45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45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45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6" name="Google Shape;2006;p45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007" name="Google Shape;2007;p45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45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45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45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1" name="Google Shape;2011;p45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012" name="Google Shape;2012;p45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5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5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5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6" name="Google Shape;2016;p45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017" name="Google Shape;2017;p45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018" name="Google Shape;2018;p45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45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45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45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2" name="Google Shape;2022;p45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023" name="Google Shape;2023;p45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45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45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6" name="Google Shape;2026;p45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027" name="Google Shape;2027;p45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28" name="Google Shape;2028;p45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45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30" name="Google Shape;2030;p45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031" name="Google Shape;2031;p45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45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45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45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5" name="Google Shape;2035;p45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036" name="Google Shape;2036;p45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45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45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9" name="Google Shape;2039;p45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040" name="Google Shape;2040;p45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45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42" name="Google Shape;2042;p45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043" name="Google Shape;2043;p45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044" name="Google Shape;2044;p45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45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45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45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45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45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45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45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45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45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45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45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45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45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45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45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45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45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45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45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45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45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45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45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45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45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45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45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45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45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45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45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45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7" name="Google Shape;2077;p45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078" name="Google Shape;2078;p45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45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45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45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45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45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45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5" name="Google Shape;2085;p45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086" name="Google Shape;2086;p45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5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5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5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5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5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2" name="Google Shape;2092;p45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093" name="Google Shape;2093;p45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5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5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5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7" name="Google Shape;2097;p45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098" name="Google Shape;2098;p45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5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5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1" name="Google Shape;2101;p45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102" name="Google Shape;2102;p45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103" name="Google Shape;2103;p45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45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5" name="Google Shape;2105;p45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106" name="Google Shape;2106;p45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45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8" name="Google Shape;2108;p45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109" name="Google Shape;2109;p45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45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45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2" name="Google Shape;2112;p45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113" name="Google Shape;2113;p45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114" name="Google Shape;2114;p45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45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45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7" name="Google Shape;2117;p45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118" name="Google Shape;2118;p45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45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45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1" name="Google Shape;2121;p45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122" name="Google Shape;2122;p45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45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24" name="Google Shape;2124;p45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125" name="Google Shape;2125;p45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5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5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5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5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5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5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5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5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5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5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5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5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8" name="Google Shape;2138;p45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139" name="Google Shape;2139;p45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140" name="Google Shape;2140;p45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45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45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3" name="Google Shape;2143;p45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144" name="Google Shape;2144;p45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45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45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7" name="Google Shape;2147;p45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148" name="Google Shape;2148;p45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45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45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1" name="Google Shape;2151;p45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152" name="Google Shape;2152;p45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5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5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5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5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5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5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5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5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5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5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3" name="Google Shape;2163;p45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164" name="Google Shape;2164;p45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5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6" name="Google Shape;2166;p45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167" name="Google Shape;2167;p45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5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5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5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5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5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5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5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5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5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5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5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5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5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5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5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5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5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5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5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5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5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5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5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5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5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5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5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5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5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5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5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5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5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5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5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5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4" name="Google Shape;2204;p45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205" name="Google Shape;2205;p45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5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5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5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5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5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5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5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5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5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5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5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5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5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5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0" name="Google Shape;2220;p45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221" name="Google Shape;2221;p45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222" name="Google Shape;2222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4" name="Google Shape;2224;p45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225" name="Google Shape;2225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7" name="Google Shape;2227;p45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228" name="Google Shape;2228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29" name="Google Shape;2229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30" name="Google Shape;2230;p45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231" name="Google Shape;2231;p45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32" name="Google Shape;2232;p45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3" name="Google Shape;2233;p45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234" name="Google Shape;2234;p45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235" name="Google Shape;2235;p45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45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45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8" name="Google Shape;2238;p45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239" name="Google Shape;2239;p45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45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45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2" name="Google Shape;2242;p45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243" name="Google Shape;2243;p45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45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45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6" name="Google Shape;2246;p45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247" name="Google Shape;2247;p45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45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45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0" name="Google Shape;2250;p45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251" name="Google Shape;2251;p45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45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45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4" name="Google Shape;2254;p45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255" name="Google Shape;2255;p45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45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45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8" name="Google Shape;2258;p45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259" name="Google Shape;2259;p45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45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45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2" name="Google Shape;2262;p45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263" name="Google Shape;2263;p45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45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45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6" name="Google Shape;2266;p45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267" name="Google Shape;2267;p45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45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45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0" name="Google Shape;2270;p45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271" name="Google Shape;2271;p45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45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45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74" name="Google Shape;2274;p45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275" name="Google Shape;2275;p45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276" name="Google Shape;2276;p45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45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8" name="Google Shape;2278;p45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279" name="Google Shape;2279;p45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45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1" name="Google Shape;2281;p45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282" name="Google Shape;2282;p45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45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4" name="Google Shape;2284;p45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285" name="Google Shape;2285;p45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45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7" name="Google Shape;2287;p45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288" name="Google Shape;2288;p45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45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0" name="Google Shape;2290;p45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291" name="Google Shape;2291;p45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45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3" name="Google Shape;2293;p45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294" name="Google Shape;2294;p45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45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6" name="Google Shape;2296;p45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297" name="Google Shape;2297;p45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45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9" name="Google Shape;2299;p45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300" name="Google Shape;2300;p45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45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2" name="Google Shape;2302;p45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303" name="Google Shape;2303;p45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45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05" name="Google Shape;2305;p45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6" name="Google Shape;2306;p45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7" name="Google Shape;2307;p45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8" name="Google Shape;2308;p45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9" name="Google Shape;2309;p45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0" name="Google Shape;2310;p45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1" name="Google Shape;2311;p45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2" name="Google Shape;2312;p45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p45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45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45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45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7" name="Google Shape;2317;p45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8" name="Google Shape;2318;p45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9" name="Google Shape;2319;p45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0" name="Google Shape;2320;p45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45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2" name="Google Shape;2322;p45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3" name="Google Shape;2323;p45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4" name="Google Shape;2324;p45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45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6" name="Google Shape;2326;p45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45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8" name="Google Shape;2328;p45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9" name="Google Shape;2329;p45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0" name="Google Shape;2330;p45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1" name="Google Shape;2331;p45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2" name="Google Shape;2332;p45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3" name="Google Shape;2333;p45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4" name="Google Shape;2334;p45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5" name="Google Shape;2335;p45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6" name="Google Shape;2336;p45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7" name="Google Shape;2337;p45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45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45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40" name="Google Shape;2340;p45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341" name="Google Shape;2341;p45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5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5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5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5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5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5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5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5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5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5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5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5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5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5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5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5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5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5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5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5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5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5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5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5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5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5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5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5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5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5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5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5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5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5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5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5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5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5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5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5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5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5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5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5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5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5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5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5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5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5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5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5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5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5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5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5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5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5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5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5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5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5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5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5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5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5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5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5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5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5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5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5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5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5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5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5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5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5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5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5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5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5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5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5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5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5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5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5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5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5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5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5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5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5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5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5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5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5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5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5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5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5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5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5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5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5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5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5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5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5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5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5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5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5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5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5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5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5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5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5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5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5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5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5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5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5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5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5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5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5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5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5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5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5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5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5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5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5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5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5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5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5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5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5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5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5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5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5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5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5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5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5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5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5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5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5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5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5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5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5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5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5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5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5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5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5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5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5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5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5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5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5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5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5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5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5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5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5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5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5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5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5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5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5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5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5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5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5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5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5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5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5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5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5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5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5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5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5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5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5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5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5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5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5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5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5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5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5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5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5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5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5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5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5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5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5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5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5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5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5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5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5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5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5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5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5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5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5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5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5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5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5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5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5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5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5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5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5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5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5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5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5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5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5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5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5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5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5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5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5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5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5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5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5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5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5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5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5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5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5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5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5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5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5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5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5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5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5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5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5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5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5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5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5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5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5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5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5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5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5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5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5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5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5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5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5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5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5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5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5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5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5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5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5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5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5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5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5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5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5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5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5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5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5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5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5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5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5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5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5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5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5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5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5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5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5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5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5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5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5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5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5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5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5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5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5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5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5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5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5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5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5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5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5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5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5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5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5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5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5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5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5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5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5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5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5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5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5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5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5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5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5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5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5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5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5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5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5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5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5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5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5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5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5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5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5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5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5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5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5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5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5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5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5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5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5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5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5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5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5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5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5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5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5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5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5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5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5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5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5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5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5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5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5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5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5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5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5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5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5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5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5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5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5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5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5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5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5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5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5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5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5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5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5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5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5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5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5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5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5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5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5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5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5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5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5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5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5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5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5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5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5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5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5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5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5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5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5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5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5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5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5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5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5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5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5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5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5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5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5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5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5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5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5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5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5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5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5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5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5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5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5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5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5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5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5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5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5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5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5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5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5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5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5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5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5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5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5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5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5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5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5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5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5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5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5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5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5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5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5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5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5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5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5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5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5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5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5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5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5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5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5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5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5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5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5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5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5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5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5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5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5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5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5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5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5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5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5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5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5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5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5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5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5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5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5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5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5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5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5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5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5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5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5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5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5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5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5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5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5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5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5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5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5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5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5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5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5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5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5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5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5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5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5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5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5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5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5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5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5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5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5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5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5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5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5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5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5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5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5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5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5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5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5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5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5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5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5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5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5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5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5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5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5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5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5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5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5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5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5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5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5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5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5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5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5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5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5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5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5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5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5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5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5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5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5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5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5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5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5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5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5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5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5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5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5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5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5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5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5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5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5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5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5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5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5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5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5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5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5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5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5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5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5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5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5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5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5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5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5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5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5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5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5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5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5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5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5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5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5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5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5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5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5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5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5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5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5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5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5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5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5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5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5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5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5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5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5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5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5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5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5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5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5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5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5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5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5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5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5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5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5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5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5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5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5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5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5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5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5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5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5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5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5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5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5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5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5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5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5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5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5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5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5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5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5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5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5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5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5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5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5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5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5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5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5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5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5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5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5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5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5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5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5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5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5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5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5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5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5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5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5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5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5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5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5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5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5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5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5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5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5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5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5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5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5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5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5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5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5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5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5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5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5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5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5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5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5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45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45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45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45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45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45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45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5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5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5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5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5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5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5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5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5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5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5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5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5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5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5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5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5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5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5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5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5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5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5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5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5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5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5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5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5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5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5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5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5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5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5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5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5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5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5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5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5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5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5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5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5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5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5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5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5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5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5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5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5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5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5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5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5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5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5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5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5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5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5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5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5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5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5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5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5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5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5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5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5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5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5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5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5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5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5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5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5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5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5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5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5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5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5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5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5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5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5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5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5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5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5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5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5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5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5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5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5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5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5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5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5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5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5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5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5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5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5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5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5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5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5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5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5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5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5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5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5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5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5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5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5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5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5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5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5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5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5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5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5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5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5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5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5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5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5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5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5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5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5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5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5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5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5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5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5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5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5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5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5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5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5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5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5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5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5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5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5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5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5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5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5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5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5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5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5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5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5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5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5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5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5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5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5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5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5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5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5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5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5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5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5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5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5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4" name="Google Shape;3294;p45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295" name="Google Shape;3295;p45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296" name="Google Shape;3296;p45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5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98" name="Google Shape;3298;p45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5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0" name="Google Shape;3300;p45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301" name="Google Shape;3301;p4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302" name="Google Shape;3302;p4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03" name="Google Shape;3303;p4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4" name="Google Shape;3304;p4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305" name="Google Shape;3305;p4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06" name="Google Shape;3306;p4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307" name="Google Shape;3307;p4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308" name="Google Shape;3308;p4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09" name="Google Shape;3309;p4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0" name="Google Shape;3310;p4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1" name="Google Shape;3311;p4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2" name="Google Shape;3312;p4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13" name="Google Shape;3313;p4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314" name="Google Shape;3314;p4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15" name="Google Shape;3315;p4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6" name="Google Shape;3316;p4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317" name="Google Shape;3317;p4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18" name="Google Shape;3318;p4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3" name="Google Shape;3323;p4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324" name="Google Shape;3324;p4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26" name="Google Shape;3326;p4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327" name="Google Shape;3327;p4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29" name="Google Shape;3329;p4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30" name="Google Shape;3330;p4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331" name="Google Shape;3331;p4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33" name="Google Shape;3333;p4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334" name="Google Shape;3334;p4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35" name="Google Shape;3335;p4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36" name="Google Shape;3336;p4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337" name="Google Shape;3337;p4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38" name="Google Shape;3338;p4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339" name="Google Shape;3339;p4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0" name="Google Shape;3340;p4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41" name="Google Shape;3341;p4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342" name="Google Shape;3342;p4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43" name="Google Shape;3343;p4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4" name="Google Shape;3344;p4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345" name="Google Shape;3345;p4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46" name="Google Shape;3346;p4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7" name="Google Shape;3347;p4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348" name="Google Shape;3348;p4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49" name="Google Shape;3349;p4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0" name="Google Shape;3350;p4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53" name="Google Shape;3353;p4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354" name="Google Shape;3354;p4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0" name="Google Shape;3370;p4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2" name="Google Shape;3392;p4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393" name="Google Shape;3393;p4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5" name="Google Shape;3395;p4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6" name="Google Shape;3396;p4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397" name="Google Shape;3397;p4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01" name="Google Shape;3401;p4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8" name="Google Shape;3408;p4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409" name="Google Shape;3409;p4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3" name="Google Shape;3413;p4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2" name="Google Shape;3442;p4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443" name="Google Shape;3443;p4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5" name="Google Shape;3445;p4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6" name="Google Shape;3446;p4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447" name="Google Shape;3447;p4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49" name="Google Shape;3449;p4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450" name="Google Shape;3450;p4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52" name="Google Shape;3452;p4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60" name="Google Shape;3460;p4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461" name="Google Shape;3461;p4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5" name="Google Shape;3465;p4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3" name="Google Shape;3473;p4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474" name="Google Shape;3474;p4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8" name="Google Shape;3478;p4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0" name="Google Shape;3520;p4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521" name="Google Shape;3521;p4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3" name="Google Shape;3523;p4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8" name="Google Shape;3558;p45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559" name="Google Shape;3559;p45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560" name="Google Shape;3560;p45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45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45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45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45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45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45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45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45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45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45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45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45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45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45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45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45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45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45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45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45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45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45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45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45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45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45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45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45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45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45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45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45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45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45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45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45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45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45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45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45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45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45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45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45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45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45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45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45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45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45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45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45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45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45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45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45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45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45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45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45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45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45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45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45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45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45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45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45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45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45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45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45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45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45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45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45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45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45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45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45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45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45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45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45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45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45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45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45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45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45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45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45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45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45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45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45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45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45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45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45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45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45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45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45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45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45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45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45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45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45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45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45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45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45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45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45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45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45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45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45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45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45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45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45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45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45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45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45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45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45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45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45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45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45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45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45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45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45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45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45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45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45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45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45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45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45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45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45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45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45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45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45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45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45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45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45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45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45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45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45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45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45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45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45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45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45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45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45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45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45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45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45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45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45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45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45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45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45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45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45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45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45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45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45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45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45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45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45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45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45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45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45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45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45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45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45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45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45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45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45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45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45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45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45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45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45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45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45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45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45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45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45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45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45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45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45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45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45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45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45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45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45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45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45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45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45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45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45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45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45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45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45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45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45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45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45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45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45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45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45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45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45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45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45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45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45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45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45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45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45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45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45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45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45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45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45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45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45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45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45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45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45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45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45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34" name="Google Shape;3834;p45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35" name="Google Shape;3835;p45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836" name="Google Shape;3836;p45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45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45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45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45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45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45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45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45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45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45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45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45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45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45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45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45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45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45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45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45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45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45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45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45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45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45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45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45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45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45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45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45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45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45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45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72" name="Google Shape;3872;p45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873" name="Google Shape;3873;p45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874" name="Google Shape;3874;p45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45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45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45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45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45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45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45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45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45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45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45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45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45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45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45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90" name="Google Shape;3890;p45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891" name="Google Shape;3891;p45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45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45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45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45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45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45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45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45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45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45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45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45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45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45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45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45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45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45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45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45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45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45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45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45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45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45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45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45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45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45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45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45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45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45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45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45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45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45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45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45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45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45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45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45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45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45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45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45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45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45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45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45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45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45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45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45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45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45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45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45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45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45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45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45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45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45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45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45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45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45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45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45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45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45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45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45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45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45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45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45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45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45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45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45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45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45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45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45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45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45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45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45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45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45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45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45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45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45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45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45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45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45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45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45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45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45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45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45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45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45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45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45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45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45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45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45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45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45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45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45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45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45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45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45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45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45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45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45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45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45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45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45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45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45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45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45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45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45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45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45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45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45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45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45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45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45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45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45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45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45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45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45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45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45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45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45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45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45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45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45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45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45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45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45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45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45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45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45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45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45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45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45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45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45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45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45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45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45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45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45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45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45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45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45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45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45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45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45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45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45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45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45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45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45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45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45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45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45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45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45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45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45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45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45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45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45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45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45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45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45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45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45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45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45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45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45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45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45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45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45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45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45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45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45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45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45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45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45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45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45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45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45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45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45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45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45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45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45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45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45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45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45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45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45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45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45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45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45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45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45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45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45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45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45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45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45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45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45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45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45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45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45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45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45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45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45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45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45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45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45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45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45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45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45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45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45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45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45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45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45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45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45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45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45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45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45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45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45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45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45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45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45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45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45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45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45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45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45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45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45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45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45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45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45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45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45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45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45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45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45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45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45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04" name="Google Shape;4204;p45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9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INTRODUCTION</a:t>
            </a:r>
            <a:endParaRPr>
              <a:solidFill>
                <a:srgbClr val="4A3135"/>
              </a:solidFill>
            </a:endParaRPr>
          </a:p>
        </p:txBody>
      </p:sp>
      <p:pic>
        <p:nvPicPr>
          <p:cNvPr id="126" name="Google Shape;126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237950" y="3187000"/>
            <a:ext cx="2934748" cy="1956499"/>
          </a:xfrm>
          <a:prstGeom prst="rect">
            <a:avLst/>
          </a:prstGeom>
          <a:noFill/>
          <a:ln>
            <a:noFill/>
          </a:ln>
        </p:spPr>
      </p:pic>
      <p:sp>
        <p:nvSpPr>
          <p:cNvPr id="127" name="Google Shape;127;p19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8" name="Google Shape;128;p19"/>
          <p:cNvSpPr txBox="1"/>
          <p:nvPr>
            <p:ph idx="1" type="subTitle"/>
          </p:nvPr>
        </p:nvSpPr>
        <p:spPr>
          <a:xfrm>
            <a:off x="5593850" y="2312450"/>
            <a:ext cx="26838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metal, since it was named after the Roman messenger god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08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9" name="Google Shape;4209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10" name="Google Shape;4210;p46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211" name="Google Shape;4211;p46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212" name="Google Shape;4212;p46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46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46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46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46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46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8" name="Google Shape;4218;p46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219" name="Google Shape;4219;p46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46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1" name="Google Shape;4221;p46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222" name="Google Shape;4222;p46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46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4" name="Google Shape;4224;p46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225" name="Google Shape;4225;p46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46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46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228" name="Google Shape;4228;p46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46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46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6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46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6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46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235" name="Google Shape;4235;p46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46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46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46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46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6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46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46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46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244" name="Google Shape;4244;p46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46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46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247" name="Google Shape;4247;p46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6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9" name="Google Shape;4249;p46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250" name="Google Shape;4250;p46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46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46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253" name="Google Shape;4253;p46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6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46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46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46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8" name="Google Shape;4258;p46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259" name="Google Shape;4259;p46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46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46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46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63" name="Google Shape;4263;p46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64" name="Google Shape;4264;p46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265" name="Google Shape;4265;p46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46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46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8" name="Google Shape;4268;p46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269" name="Google Shape;4269;p46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46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1" name="Google Shape;4271;p46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272" name="Google Shape;4272;p46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6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46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75" name="Google Shape;4275;p46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76" name="Google Shape;4276;p46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277" name="Google Shape;4277;p46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46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46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6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46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282" name="Google Shape;4282;p46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46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4" name="Google Shape;4284;p46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285" name="Google Shape;4285;p46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46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46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46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46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46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46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292" name="Google Shape;4292;p46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6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6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46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46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46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6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9" name="Google Shape;4299;p46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300" name="Google Shape;4300;p46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46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46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46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4" name="Google Shape;4304;p46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305" name="Google Shape;4305;p46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46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7" name="Google Shape;4307;p46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308" name="Google Shape;4308;p46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46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46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1" name="Google Shape;4311;p46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312" name="Google Shape;4312;p46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6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46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5" name="Google Shape;4315;p46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316" name="Google Shape;4316;p46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46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8" name="Google Shape;4318;p46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319" name="Google Shape;4319;p46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46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46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46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46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4" name="Google Shape;4324;p46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325" name="Google Shape;4325;p46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46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6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46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46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46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46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46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46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46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46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46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46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46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46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46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46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46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46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4" name="Google Shape;4344;p46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345" name="Google Shape;4345;p46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46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46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46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46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350" name="Google Shape;4350;p46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46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46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3" name="Google Shape;4353;p46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354" name="Google Shape;4354;p46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46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46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46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46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46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360" name="Google Shape;4360;p46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46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46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46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364" name="Google Shape;4364;p46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46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46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7" name="Google Shape;4367;p46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368" name="Google Shape;4368;p46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46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46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46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46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46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374" name="Google Shape;4374;p46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46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46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77" name="Google Shape;4377;p46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78" name="Google Shape;4378;p46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379" name="Google Shape;4379;p46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46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1" name="Google Shape;4381;p46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382" name="Google Shape;4382;p46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46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46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46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46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46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46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46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46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391" name="Google Shape;4391;p46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46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46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4" name="Google Shape;4394;p46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395" name="Google Shape;4395;p46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46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46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398" name="Google Shape;4398;p46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46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46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1" name="Google Shape;4401;p46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402" name="Google Shape;4402;p46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46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46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46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46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46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408" name="Google Shape;4408;p46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46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10" name="Google Shape;4410;p46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11" name="Google Shape;4411;p46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412" name="Google Shape;4412;p46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6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46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46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46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46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46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9" name="Google Shape;4419;p46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420" name="Google Shape;4420;p46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46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46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3" name="Google Shape;4423;p46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424" name="Google Shape;4424;p46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46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46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46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8" name="Google Shape;4428;p46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429" name="Google Shape;4429;p46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46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46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46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46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46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5" name="Google Shape;4435;p46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436" name="Google Shape;4436;p46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46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46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9" name="Google Shape;4439;p46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440" name="Google Shape;4440;p46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46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46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46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46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46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46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7" name="Google Shape;4447;p46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448" name="Google Shape;4448;p46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46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46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46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46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3" name="Google Shape;4453;p46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54" name="Google Shape;4454;p46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455" name="Google Shape;4455;p46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46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46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8" name="Google Shape;4458;p46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459" name="Google Shape;4459;p46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46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1" name="Google Shape;4461;p46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62" name="Google Shape;4462;p46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463" name="Google Shape;4463;p46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46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5" name="Google Shape;4465;p46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466" name="Google Shape;4466;p46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46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68" name="Google Shape;4468;p46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69" name="Google Shape;4469;p46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70" name="Google Shape;4470;p46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471" name="Google Shape;4471;p46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46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46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46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46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6" name="Google Shape;4476;p46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477" name="Google Shape;4477;p46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46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46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46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46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46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46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484" name="Google Shape;4484;p46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46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46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46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46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9" name="Google Shape;4489;p46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490" name="Google Shape;4490;p46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46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46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46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4" name="Google Shape;4494;p46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495" name="Google Shape;4495;p46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46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46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498" name="Google Shape;4498;p46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46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0" name="Google Shape;4500;p46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501" name="Google Shape;4501;p46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46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3" name="Google Shape;4503;p46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504" name="Google Shape;4504;p46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46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46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507" name="Google Shape;4507;p46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46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46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46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46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46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3" name="Google Shape;4513;p46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514" name="Google Shape;4514;p46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46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46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7" name="Google Shape;4517;p46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518" name="Google Shape;4518;p46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46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46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46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2" name="Google Shape;4522;p46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523" name="Google Shape;4523;p46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46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46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6" name="Google Shape;4526;p46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527" name="Google Shape;4527;p46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46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46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46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46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46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46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46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5" name="Google Shape;4535;p46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536" name="Google Shape;4536;p46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46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46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46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46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46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542" name="Google Shape;4542;p46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46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46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46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46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46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46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549" name="Google Shape;4549;p46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46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46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46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46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46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46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46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46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46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46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46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1" name="Google Shape;4561;p46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562" name="Google Shape;4562;p46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46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46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46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46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46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46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9" name="Google Shape;4569;p46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570" name="Google Shape;4570;p46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46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46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46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46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5" name="Google Shape;4575;p46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576" name="Google Shape;4576;p46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46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78" name="Google Shape;4578;p46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79" name="Google Shape;4579;p46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580" name="Google Shape;4580;p46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46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46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583" name="Google Shape;4583;p46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46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46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46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587" name="Google Shape;4587;p46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46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46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0" name="Google Shape;4590;p46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591" name="Google Shape;4591;p46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46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3" name="Google Shape;4593;p46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594" name="Google Shape;4594;p46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46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46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597" name="Google Shape;4597;p46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46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46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0" name="Google Shape;4600;p46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601" name="Google Shape;4601;p46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46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46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4" name="Google Shape;4604;p46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605" name="Google Shape;4605;p46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46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46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46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9" name="Google Shape;4609;p46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610" name="Google Shape;4610;p46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46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46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46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4" name="Google Shape;4614;p46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615" name="Google Shape;4615;p46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46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46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46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9" name="Google Shape;4619;p46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620" name="Google Shape;4620;p46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46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46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46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624" name="Google Shape;4624;p46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46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6" name="Google Shape;4626;p46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627" name="Google Shape;4627;p46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46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9" name="Google Shape;4629;p46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630" name="Google Shape;4630;p46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46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46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46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4" name="Google Shape;4634;p46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635" name="Google Shape;4635;p46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46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46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46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46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0" name="Google Shape;4640;p46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641" name="Google Shape;4641;p4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4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4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4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4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4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4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8" name="Google Shape;4648;p46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9" name="Google Shape;4649;p46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650" name="Google Shape;4650;p46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46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46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46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4" name="Google Shape;4654;p46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655" name="Google Shape;4655;p46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46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46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46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46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46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46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46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46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46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5" name="Google Shape;4665;p46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666" name="Google Shape;4666;p46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46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46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9" name="Google Shape;4669;p46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670" name="Google Shape;4670;p46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46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46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46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4" name="Google Shape;4674;p46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75" name="Google Shape;4675;p46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6" name="Google Shape;4676;p46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677" name="Google Shape;4677;p46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46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46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0" name="Google Shape;4680;p46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681" name="Google Shape;4681;p46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46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46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4" name="Google Shape;4684;p46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685" name="Google Shape;4685;p46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46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46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46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9" name="Google Shape;4689;p46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690" name="Google Shape;4690;p46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46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46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3" name="Google Shape;4693;p46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694" name="Google Shape;4694;p46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46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6" name="Google Shape;4696;p46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7" name="Google Shape;4697;p46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698" name="Google Shape;4698;p46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46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0" name="Google Shape;4700;p46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701" name="Google Shape;4701;p46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46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46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46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05" name="Google Shape;4705;p46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06" name="Google Shape;4706;p46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07" name="Google Shape;4707;p46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708" name="Google Shape;4708;p46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46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46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1" name="Google Shape;4711;p46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712" name="Google Shape;4712;p4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4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4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5" name="Google Shape;4715;p46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716" name="Google Shape;4716;p46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46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46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19" name="Google Shape;4719;p46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20" name="Google Shape;4720;p46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1" name="Google Shape;4721;p46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722" name="Google Shape;4722;p46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46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4" name="Google Shape;4724;p46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725" name="Google Shape;4725;p46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46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46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8" name="Google Shape;4728;p46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9" name="Google Shape;4729;p46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730" name="Google Shape;4730;p46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46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46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46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4" name="Google Shape;4734;p46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735" name="Google Shape;4735;p46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46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46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46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46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46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1" name="Google Shape;4741;p46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742" name="Google Shape;4742;p46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46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4" name="Google Shape;4744;p46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745" name="Google Shape;4745;p46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46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46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46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49" name="Google Shape;4749;p46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50" name="Google Shape;4750;p46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1" name="Google Shape;4751;p46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752" name="Google Shape;4752;p46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46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46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46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46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46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46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46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0" name="Google Shape;4760;p46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61" name="Google Shape;4761;p46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762" name="Google Shape;4762;p46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46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46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5" name="Google Shape;4765;p46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766" name="Google Shape;4766;p46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46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46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9" name="Google Shape;4769;p46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770" name="Google Shape;4770;p46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46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46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3" name="Google Shape;4773;p46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774" name="Google Shape;4774;p46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46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46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46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8" name="Google Shape;4778;p46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779" name="Google Shape;4779;p46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46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46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46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3" name="Google Shape;4783;p46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784" name="Google Shape;4784;p46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46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6" name="Google Shape;4786;p46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87" name="Google Shape;4787;p46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88" name="Google Shape;4788;p46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9" name="Google Shape;4789;p46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790" name="Google Shape;4790;p46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46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2" name="Google Shape;4792;p46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793" name="Google Shape;4793;p46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46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46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46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46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98" name="Google Shape;4798;p46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99" name="Google Shape;4799;p46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800" name="Google Shape;4800;p46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46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46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03" name="Google Shape;4803;p46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04" name="Google Shape;4804;p46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05" name="Google Shape;4805;p46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806" name="Google Shape;4806;p46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46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8" name="Google Shape;4808;p46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809" name="Google Shape;4809;p46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46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1" name="Google Shape;4811;p46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812" name="Google Shape;4812;p46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46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14" name="Google Shape;4814;p46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15" name="Google Shape;4815;p46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816" name="Google Shape;4816;p46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46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46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46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46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1" name="Google Shape;4821;p46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822" name="Google Shape;4822;p46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46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46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5" name="Google Shape;4825;p46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826" name="Google Shape;4826;p46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46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28" name="Google Shape;4828;p46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29" name="Google Shape;4829;p46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830" name="Google Shape;4830;p46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46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2" name="Google Shape;4832;p46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833" name="Google Shape;4833;p46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46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46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46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37" name="Google Shape;4837;p46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38" name="Google Shape;4838;p46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9" name="Google Shape;4839;p46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840" name="Google Shape;4840;p46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46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46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46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4" name="Google Shape;4844;p46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845" name="Google Shape;4845;p46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46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46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46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9" name="Google Shape;4849;p46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850" name="Google Shape;4850;p46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46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46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46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4" name="Google Shape;4854;p46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855" name="Google Shape;4855;p46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46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46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46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9" name="Google Shape;4859;p46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860" name="Google Shape;4860;p46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46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46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3" name="Google Shape;4863;p46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864" name="Google Shape;4864;p46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46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46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46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8" name="Google Shape;4868;p46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869" name="Google Shape;4869;p46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46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1" name="Google Shape;4871;p46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2" name="Google Shape;4872;p46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873" name="Google Shape;4873;p46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46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5" name="Google Shape;4875;p46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876" name="Google Shape;4876;p46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46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8" name="Google Shape;4878;p46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9" name="Google Shape;4879;p46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880" name="Google Shape;4880;p46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46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46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3" name="Google Shape;4883;p46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884" name="Google Shape;4884;p46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46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6" name="Google Shape;4886;p46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887" name="Google Shape;4887;p46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46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46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0" name="Google Shape;4890;p46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891" name="Google Shape;4891;p46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2" name="Google Shape;4892;p46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46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4" name="Google Shape;4894;p46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895" name="Google Shape;4895;p46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46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7" name="Google Shape;4897;p46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898" name="Google Shape;4898;p46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46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0" name="Google Shape;4900;p46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901" name="Google Shape;4901;p46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46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46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4" name="Google Shape;4904;p46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905" name="Google Shape;4905;p46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46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46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08" name="Google Shape;4908;p46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09" name="Google Shape;4909;p46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910" name="Google Shape;4910;p46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46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2" name="Google Shape;4912;p46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913" name="Google Shape;4913;p46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46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18" name="Shape 4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9" name="Google Shape;4919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20" name="Google Shape;4920;p47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921" name="Google Shape;4921;p47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7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47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924" name="Google Shape;4924;p47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7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47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927" name="Google Shape;4927;p47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7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47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930" name="Google Shape;4930;p47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7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2" name="Google Shape;4932;p47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3" name="Google Shape;4933;p47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34" name="Google Shape;4934;p47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7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47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37" name="Google Shape;4937;p47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7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7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7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1" name="Google Shape;4941;p47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42" name="Google Shape;4942;p47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47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7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5" name="Google Shape;4945;p47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46" name="Google Shape;4946;p47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47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7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7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47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47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52" name="Google Shape;4952;p47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7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7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5" name="Google Shape;4955;p47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56" name="Google Shape;4956;p47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7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47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59" name="Google Shape;4959;p47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7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1" name="Google Shape;4961;p47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2" name="Google Shape;4962;p47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63" name="Google Shape;4963;p47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7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5" name="Google Shape;4965;p47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66" name="Google Shape;4966;p47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7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7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47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70" name="Google Shape;4970;p47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7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2" name="Google Shape;4972;p47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73" name="Google Shape;4973;p47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74" name="Google Shape;4974;p47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7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7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7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7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7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0" name="Google Shape;4980;p47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81" name="Google Shape;4981;p47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7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47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84" name="Google Shape;4984;p47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7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7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47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7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7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47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91" name="Google Shape;4991;p47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7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47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47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95" name="Google Shape;4995;p47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7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7" name="Google Shape;4997;p47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8" name="Google Shape;4998;p47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99" name="Google Shape;4999;p47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7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47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002" name="Google Shape;5002;p47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47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4" name="Google Shape;5004;p47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005" name="Google Shape;5005;p47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7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47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008" name="Google Shape;5008;p47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7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47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011" name="Google Shape;5011;p47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7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47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47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015" name="Google Shape;5015;p47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7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47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018" name="Google Shape;5018;p47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47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7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7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7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7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7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5" name="Google Shape;5025;p47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6" name="Google Shape;5026;p47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7" name="Google Shape;5027;p47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028" name="Google Shape;5028;p47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7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0" name="Google Shape;5030;p47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031" name="Google Shape;5031;p47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47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3" name="Google Shape;5033;p47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34" name="Google Shape;5034;p47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7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7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7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7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47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40" name="Google Shape;5040;p47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7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47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47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47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45" name="Google Shape;5045;p47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7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7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7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47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50" name="Google Shape;5050;p47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51" name="Google Shape;5051;p47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52" name="Google Shape;5052;p47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47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47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47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47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47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47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59" name="Google Shape;5059;p47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60" name="Google Shape;5060;p47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7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2" name="Google Shape;5062;p47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63" name="Google Shape;5063;p47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7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47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7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7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7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7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7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7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7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47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74" name="Google Shape;5074;p47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47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47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77" name="Google Shape;5077;p47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7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9" name="Google Shape;5079;p47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80" name="Google Shape;5080;p47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7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47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83" name="Google Shape;5083;p47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7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7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7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47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88" name="Google Shape;5088;p47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7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47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91" name="Google Shape;5091;p47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7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7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47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95" name="Google Shape;5095;p47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7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7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7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9" name="Google Shape;5099;p47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0" name="Google Shape;5100;p47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101" name="Google Shape;5101;p47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7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7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7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47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106" name="Google Shape;5106;p47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7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8" name="Google Shape;5108;p47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9" name="Google Shape;5109;p47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110" name="Google Shape;5110;p47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7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47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13" name="Google Shape;5113;p47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7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7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6" name="Google Shape;5116;p47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7" name="Google Shape;5117;p47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118" name="Google Shape;5118;p47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7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7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1" name="Google Shape;5121;p47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122" name="Google Shape;5122;p47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47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47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7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7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7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7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7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7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47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132" name="Google Shape;5132;p47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7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7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47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36" name="Google Shape;5136;p47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7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7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9" name="Google Shape;5139;p47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40" name="Google Shape;5140;p47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7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47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43" name="Google Shape;5143;p47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7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7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7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7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7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7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7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7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47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53" name="Google Shape;5153;p47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7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7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7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7" name="Google Shape;5157;p47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8" name="Google Shape;5158;p47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9" name="Google Shape;5159;p47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0" name="Google Shape;5160;p47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61" name="Google Shape;5161;p47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7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7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47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7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7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7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7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7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7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7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7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7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7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5" name="Google Shape;5175;p47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76" name="Google Shape;5176;p47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7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47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79" name="Google Shape;5179;p47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7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7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2" name="Google Shape;5182;p47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83" name="Google Shape;5183;p47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7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7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6" name="Google Shape;5186;p47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87" name="Google Shape;5187;p47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7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7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7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7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2" name="Google Shape;5192;p47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93" name="Google Shape;5193;p47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7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7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7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47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98" name="Google Shape;5198;p47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7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0" name="Google Shape;5200;p47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1" name="Google Shape;5201;p47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202" name="Google Shape;5202;p47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7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7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5" name="Google Shape;5205;p47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6" name="Google Shape;5206;p47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207" name="Google Shape;5207;p47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47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47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210" name="Google Shape;5210;p47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7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7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7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7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47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216" name="Google Shape;5216;p47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7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7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7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7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1" name="Google Shape;5221;p47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2" name="Google Shape;5222;p47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223" name="Google Shape;5223;p47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7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7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47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227" name="Google Shape;5227;p47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7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7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7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7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7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47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34" name="Google Shape;5234;p47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7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7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47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38" name="Google Shape;5238;p47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7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7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47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42" name="Google Shape;5242;p47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7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7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7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6" name="Google Shape;5246;p47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47" name="Google Shape;5247;p47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7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47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50" name="Google Shape;5250;p47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7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47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53" name="Google Shape;5253;p47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7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7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7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47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58" name="Google Shape;5258;p47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7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7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7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47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63" name="Google Shape;5263;p47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7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7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7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7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7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7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0" name="Google Shape;5270;p47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71" name="Google Shape;5271;p47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7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3" name="Google Shape;5273;p47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4" name="Google Shape;5274;p47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75" name="Google Shape;5275;p47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7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7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7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9" name="Google Shape;5279;p47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0" name="Google Shape;5280;p47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81" name="Google Shape;5281;p47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7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7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47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85" name="Google Shape;5285;p47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7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7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47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7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7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7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47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93" name="Google Shape;5293;p47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7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5" name="Google Shape;5295;p47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6" name="Google Shape;5296;p47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7" name="Google Shape;5297;p47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8" name="Google Shape;5298;p47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99" name="Google Shape;5299;p47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7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7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7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47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304" name="Google Shape;5304;p47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7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7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7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7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7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7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14" name="Shape 5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5" name="Google Shape;5315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16" name="Google Shape;5316;p48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317" name="Google Shape;5317;p48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8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48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8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48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322" name="Google Shape;5322;p48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8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8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8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48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327" name="Google Shape;5327;p48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8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8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8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1" name="Google Shape;5331;p48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332" name="Google Shape;5332;p48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48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48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335" name="Google Shape;5335;p48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8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8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8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48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340" name="Google Shape;5340;p48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8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8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8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48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345" name="Google Shape;5345;p48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8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48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348" name="Google Shape;5348;p48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8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8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8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48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353" name="Google Shape;5353;p48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8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8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8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7" name="Google Shape;5357;p48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358" name="Google Shape;5358;p48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8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48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8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48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63" name="Google Shape;5363;p48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8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48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8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48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68" name="Google Shape;5368;p48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8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8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8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8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48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74" name="Google Shape;5374;p48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8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48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77" name="Google Shape;5377;p48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48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8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8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8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8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48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84" name="Google Shape;5384;p48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8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8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8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8" name="Google Shape;5388;p48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89" name="Google Shape;5389;p48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8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8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8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48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94" name="Google Shape;5394;p48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8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8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8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48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99" name="Google Shape;5399;p48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8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8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8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48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404" name="Google Shape;5404;p48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8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8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8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8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48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410" name="Google Shape;5410;p48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8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8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8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8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48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416" name="Google Shape;5416;p48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8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8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8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0" name="Google Shape;5420;p48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421" name="Google Shape;5421;p48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48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48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424" name="Google Shape;5424;p48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8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8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8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8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48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430" name="Google Shape;5430;p48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48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48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8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48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435" name="Google Shape;5435;p48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48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8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8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48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440" name="Google Shape;5440;p48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48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48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3" name="Google Shape;5443;p48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444" name="Google Shape;5444;p48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8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48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447" name="Google Shape;5447;p48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48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8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8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48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452" name="Google Shape;5452;p48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8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8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8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48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457" name="Google Shape;5457;p48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48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48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460" name="Google Shape;5460;p48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8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8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48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64" name="Google Shape;5464;p48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8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8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7" name="Google Shape;5467;p48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68" name="Google Shape;5468;p48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8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8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48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72" name="Google Shape;5472;p48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8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8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8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48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77" name="Google Shape;5477;p48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8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8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8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48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82" name="Google Shape;5482;p48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8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48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85" name="Google Shape;5485;p48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48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48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48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89" name="Google Shape;5489;p48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48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8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8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48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94" name="Google Shape;5494;p48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8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48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8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48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99" name="Google Shape;5499;p48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8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8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2" name="Google Shape;5502;p48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503" name="Google Shape;5503;p48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8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8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8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48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508" name="Google Shape;5508;p48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8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8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8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2" name="Google Shape;5512;p48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513" name="Google Shape;5513;p48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8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8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8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8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48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519" name="Google Shape;5519;p48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48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8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8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8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48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525" name="Google Shape;5525;p48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8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7" name="Google Shape;5527;p48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528" name="Google Shape;5528;p48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8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8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8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48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533" name="Google Shape;5533;p48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8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8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8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48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538" name="Google Shape;5538;p48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8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8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48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542" name="Google Shape;5542;p48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8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8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8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8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8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8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48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50" name="Google Shape;5550;p48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8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8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8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8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48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556" name="Google Shape;5556;p48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8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8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48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48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61" name="Google Shape;5561;p48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8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8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48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48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66" name="Google Shape;5566;p48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8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8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8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8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48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72" name="Google Shape;5572;p48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8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8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8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8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7" name="Google Shape;5577;p48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78" name="Google Shape;5578;p48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8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8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48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48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8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8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8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6" name="Google Shape;5586;p48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87" name="Google Shape;5587;p48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8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8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8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8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8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3" name="Google Shape;5593;p48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94" name="Google Shape;5594;p48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8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8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8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48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99" name="Google Shape;5599;p48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8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8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8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8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8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8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8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8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8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8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48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611" name="Google Shape;5611;p48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8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8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48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8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8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48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618" name="Google Shape;5618;p48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8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8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8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48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623" name="Google Shape;5623;p48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8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8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8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48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628" name="Google Shape;5628;p48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8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8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8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48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633" name="Google Shape;5633;p48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48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8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8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48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638" name="Google Shape;5638;p48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8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48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48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8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8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48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645" name="Google Shape;5645;p48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8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8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8" name="Google Shape;5648;p48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49" name="Google Shape;5649;p48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8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8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48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653" name="Google Shape;5653;p48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8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8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8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8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8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8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8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48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62" name="Google Shape;5662;p48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8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8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8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8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8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48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9" name="Google Shape;5669;p48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70" name="Google Shape;5670;p48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8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8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8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48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75" name="Google Shape;5675;p48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8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48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8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8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48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81" name="Google Shape;5681;p48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8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8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48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8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8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8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48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9" name="Google Shape;5689;p48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90" name="Google Shape;5690;p48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8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48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93" name="Google Shape;5693;p48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8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8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48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8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8" name="Google Shape;5698;p48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99" name="Google Shape;5699;p48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8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8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48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703" name="Google Shape;5703;p48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8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8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8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8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8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8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8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48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712" name="Google Shape;5712;p48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8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8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8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8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48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718" name="Google Shape;5718;p48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48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8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8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8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48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8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48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726" name="Google Shape;5726;p48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8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48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8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8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8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48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48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8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48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736" name="Google Shape;5736;p48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48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48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8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8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8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8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48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744" name="Google Shape;5744;p48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8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8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8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48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49" name="Google Shape;5749;p48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8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8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8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8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8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8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48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757" name="Google Shape;5757;p48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8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8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8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8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48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48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48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65" name="Google Shape;5765;p48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8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48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8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8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8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8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2" name="Google Shape;5772;p48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3" name="Google Shape;5773;p48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74" name="Google Shape;5774;p48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75" name="Google Shape;5775;p48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8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8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8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8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48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8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48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83" name="Google Shape;5783;p48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8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48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48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8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8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8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8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48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92" name="Google Shape;5792;p48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8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8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8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48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48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8" name="Google Shape;5798;p48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99" name="Google Shape;5799;p48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8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8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8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8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48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805" name="Google Shape;5805;p48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8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8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48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8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8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8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48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813" name="Google Shape;5813;p48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8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8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8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8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8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9" name="Google Shape;5819;p48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820" name="Google Shape;5820;p48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8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48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48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824" name="Google Shape;5824;p48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8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8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8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8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8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8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8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48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833" name="Google Shape;5833;p48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48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8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8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8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8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8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8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8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48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8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48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845" name="Google Shape;5845;p48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8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8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8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8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48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1" name="Google Shape;5851;p48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852" name="Google Shape;5852;p48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8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48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8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8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48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858" name="Google Shape;5858;p48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48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8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8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48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8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8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8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48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67" name="Google Shape;5867;p48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8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8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8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48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48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8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4" name="Google Shape;5874;p48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75" name="Google Shape;5875;p48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8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8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8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8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8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48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48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48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84" name="Google Shape;5884;p48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48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48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48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8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8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48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48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8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48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94" name="Google Shape;5894;p48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48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8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8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8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99" name="Google Shape;5899;p48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00" name="Google Shape;5900;p48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01" name="Google Shape;5901;p48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8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3" name="Google Shape;5903;p48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07" name="Shape 5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8" name="Google Shape;5908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09" name="Google Shape;5909;p49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910" name="Google Shape;5910;p49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9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49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913" name="Google Shape;5913;p49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49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5" name="Google Shape;5915;p49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916" name="Google Shape;5916;p49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49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49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9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9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9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49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923" name="Google Shape;5923;p49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9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49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926" name="Google Shape;5926;p49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9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9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9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9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49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9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9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49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935" name="Google Shape;5935;p49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49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49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938" name="Google Shape;5938;p49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9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0" name="Google Shape;5940;p49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941" name="Google Shape;5941;p49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9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49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944" name="Google Shape;5944;p49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9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6" name="Google Shape;5946;p49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47" name="Google Shape;5947;p49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948" name="Google Shape;5948;p49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9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49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51" name="Google Shape;5951;p49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9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49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954" name="Google Shape;5954;p49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9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6" name="Google Shape;5956;p49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957" name="Google Shape;5957;p49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9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9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9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9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9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49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64" name="Google Shape;5964;p49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9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9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49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68" name="Google Shape;5968;p49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9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9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9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49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73" name="Google Shape;5973;p49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9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9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9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7" name="Google Shape;5977;p49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8" name="Google Shape;5978;p49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79" name="Google Shape;5979;p49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9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9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2" name="Google Shape;5982;p49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3" name="Google Shape;5983;p49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84" name="Google Shape;5984;p49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9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9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9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9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49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9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1" name="Google Shape;5991;p49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2" name="Google Shape;5992;p49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3" name="Google Shape;5993;p49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94" name="Google Shape;5994;p49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9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9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49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98" name="Google Shape;5998;p49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9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9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9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49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003" name="Google Shape;6003;p49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9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9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49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007" name="Google Shape;6007;p49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9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9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0" name="Google Shape;6010;p49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011" name="Google Shape;6011;p49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9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9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9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9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49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9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8" name="Google Shape;6018;p49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9" name="Google Shape;6019;p49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0" name="Google Shape;6020;p49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1" name="Google Shape;6021;p49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2" name="Google Shape;6022;p49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3" name="Google Shape;6023;p49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024" name="Google Shape;6024;p49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9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9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49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028" name="Google Shape;6028;p49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9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9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9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9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49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034" name="Google Shape;6034;p49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9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6" name="Google Shape;6036;p49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037" name="Google Shape;6037;p49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9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9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9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9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9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3" name="Google Shape;6043;p49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4" name="Google Shape;6044;p49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045" name="Google Shape;6045;p49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9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9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9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9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9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9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2" name="Google Shape;6052;p49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053" name="Google Shape;6053;p49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9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9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9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49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058" name="Google Shape;6058;p49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9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9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9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9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49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9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5" name="Google Shape;6065;p49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6" name="Google Shape;6066;p49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67" name="Google Shape;6067;p49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9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9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9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1" name="Google Shape;6071;p49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2" name="Google Shape;6072;p49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73" name="Google Shape;6073;p49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9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49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76" name="Google Shape;6076;p49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9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9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9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9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49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82" name="Google Shape;6082;p49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49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9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9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9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9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9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9" name="Google Shape;6089;p49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0" name="Google Shape;6090;p49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91" name="Google Shape;6091;p49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9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9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9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49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96" name="Google Shape;6096;p49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9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9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9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0" name="Google Shape;6100;p49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1" name="Google Shape;6101;p49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102" name="Google Shape;6102;p49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9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9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49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106" name="Google Shape;6106;p49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9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49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49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49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111" name="Google Shape;6111;p49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9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9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9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9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6" name="Google Shape;6116;p49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117" name="Google Shape;6117;p49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9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9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0" name="Google Shape;6120;p49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121" name="Google Shape;6121;p49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9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49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9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9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9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9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9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9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9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49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132" name="Google Shape;6132;p49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9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9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49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6" name="Google Shape;6136;p49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137" name="Google Shape;6137;p49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9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9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9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9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49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143" name="Google Shape;6143;p49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9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9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9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49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148" name="Google Shape;6148;p49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9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49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51" name="Google Shape;6151;p49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9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9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9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9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49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157" name="Google Shape;6157;p49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9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9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9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9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49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9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9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9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9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49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68" name="Google Shape;6168;p49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9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49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71" name="Google Shape;6171;p49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9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9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4" name="Google Shape;6174;p49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75" name="Google Shape;6175;p49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49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9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9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9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49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49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9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9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49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85" name="Google Shape;6185;p49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9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9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49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89" name="Google Shape;6189;p49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9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9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9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49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94" name="Google Shape;6194;p49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9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9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9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9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9" name="Google Shape;6199;p49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200" name="Google Shape;6200;p49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9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9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9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9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49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206" name="Google Shape;6206;p49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9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8" name="Google Shape;6208;p49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209" name="Google Shape;6209;p49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9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9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9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9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49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215" name="Google Shape;6215;p49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9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9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9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9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9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9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9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49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49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225" name="Google Shape;6225;p49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9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9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9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9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9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9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9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9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9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9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49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237" name="Google Shape;6237;p49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9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9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9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49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242" name="Google Shape;6242;p49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9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9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9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9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9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49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49" name="Google Shape;6249;p49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9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9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9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9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9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5" name="Google Shape;6255;p49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256" name="Google Shape;6256;p49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9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9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9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9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9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9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9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49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65" name="Google Shape;6265;p49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9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9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9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9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9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1" name="Google Shape;6271;p49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72" name="Google Shape;6272;p49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9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9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9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49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77" name="Google Shape;6277;p49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9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9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9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9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9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9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9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9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9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7" name="Google Shape;6287;p49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88" name="Google Shape;6288;p49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9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9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9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9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9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49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95" name="Google Shape;6295;p49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9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9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9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9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9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9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49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303" name="Google Shape;6303;p49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9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9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9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9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9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9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9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9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9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9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49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315" name="Google Shape;6315;p49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9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9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9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9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9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9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49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323" name="Google Shape;6323;p49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9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9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9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9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9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9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9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9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9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9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9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9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49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337" name="Google Shape;6337;p49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9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9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9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9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49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343" name="Google Shape;6343;p49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9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9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9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9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49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49" name="Google Shape;6349;p49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9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9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2" name="Google Shape;6352;p49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353" name="Google Shape;6353;p49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9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5" name="Google Shape;6355;p49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356" name="Google Shape;6356;p49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9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9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9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9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9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49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63" name="Google Shape;6363;p49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9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9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6" name="Google Shape;6366;p49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67" name="Google Shape;6367;p49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9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9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9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1" name="Google Shape;6371;p49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72" name="Google Shape;6372;p49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9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9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9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9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9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9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9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9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9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49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83" name="Google Shape;6383;p49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9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9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9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9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9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49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90" name="Google Shape;6390;p49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9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9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9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9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9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49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97" name="Google Shape;6397;p49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9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9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9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9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9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49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404" name="Google Shape;6404;p49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9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9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9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49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409" name="Google Shape;6409;p49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9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9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49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413" name="Google Shape;6413;p49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9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9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49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9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9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49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420" name="Google Shape;6420;p49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49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9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9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4" name="Google Shape;6424;p49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425" name="Google Shape;6425;p49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9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9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49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429" name="Google Shape;6429;p49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9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9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32" name="Google Shape;6432;p49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433" name="Google Shape;6433;p49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434" name="Google Shape;6434;p49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9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9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9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9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42" name="Shape 6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3" name="Google Shape;6443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444" name="Google Shape;6444;p50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5" name="Google Shape;6445;p50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6" name="Google Shape;6446;p50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7" name="Google Shape;6447;p50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448" name="Google Shape;6448;p50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0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0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0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2" name="Google Shape;6452;p50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453" name="Google Shape;6453;p50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0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50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6" name="Google Shape;6456;p50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7" name="Google Shape;6457;p50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8" name="Google Shape;6458;p50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9" name="Google Shape;6459;p50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0" name="Google Shape;6460;p50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1" name="Google Shape;6461;p50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62" name="Google Shape;6462;p50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0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0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50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66" name="Google Shape;6466;p50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0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8" name="Google Shape;6468;p50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69" name="Google Shape;6469;p50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0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0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0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0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4" name="Google Shape;6474;p50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5" name="Google Shape;6475;p50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6" name="Google Shape;6476;p50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7" name="Google Shape;6477;p50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8" name="Google Shape;6478;p50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9" name="Google Shape;6479;p50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80" name="Google Shape;6480;p50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0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2" name="Google Shape;6482;p50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3" name="Google Shape;6483;p50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4" name="Google Shape;6484;p50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85" name="Google Shape;6485;p50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0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0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0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9" name="Google Shape;6489;p50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0" name="Google Shape;6490;p50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1" name="Google Shape;6491;p50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2" name="Google Shape;6492;p50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3" name="Google Shape;6493;p50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4" name="Google Shape;6494;p50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5" name="Google Shape;6495;p50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96" name="Google Shape;6496;p50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0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50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99" name="Google Shape;6499;p50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0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50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502" name="Google Shape;6502;p50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0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4" name="Google Shape;6504;p50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5" name="Google Shape;6505;p50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506" name="Google Shape;6506;p50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0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8" name="Google Shape;6508;p50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9" name="Google Shape;6509;p50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510" name="Google Shape;6510;p50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0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0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0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50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515" name="Google Shape;6515;p50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0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0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0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50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520" name="Google Shape;6520;p50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0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2" name="Google Shape;6522;p50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523" name="Google Shape;6523;p50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0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5" name="Google Shape;6525;p50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6" name="Google Shape;6526;p50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7" name="Google Shape;6527;p50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528" name="Google Shape;6528;p50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0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0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0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0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3" name="Google Shape;6533;p50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4" name="Google Shape;6534;p50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535" name="Google Shape;6535;p50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0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7" name="Google Shape;6537;p50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538" name="Google Shape;6538;p50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0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0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50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542" name="Google Shape;6542;p50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0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50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545" name="Google Shape;6545;p50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0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7" name="Google Shape;6547;p50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8" name="Google Shape;6548;p50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49" name="Google Shape;6549;p50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0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0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50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553" name="Google Shape;6553;p50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0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0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0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0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8" name="Google Shape;6558;p50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9" name="Google Shape;6559;p50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0" name="Google Shape;6560;p50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61" name="Google Shape;6561;p50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0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0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50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65" name="Google Shape;6565;p50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0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0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50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69" name="Google Shape;6569;p50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0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0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50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73" name="Google Shape;6573;p50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0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0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0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50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78" name="Google Shape;6578;p50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0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0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1" name="Google Shape;6581;p50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2" name="Google Shape;6582;p50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83" name="Google Shape;6583;p50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0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50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86" name="Google Shape;6586;p50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0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8" name="Google Shape;6588;p50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9" name="Google Shape;6589;p50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0" name="Google Shape;6590;p50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91" name="Google Shape;6591;p50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0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0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0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50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96" name="Google Shape;6596;p50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0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8" name="Google Shape;6598;p50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9" name="Google Shape;6599;p50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600" name="Google Shape;6600;p50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0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0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0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0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0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50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607" name="Google Shape;6607;p50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0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0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0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0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0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0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50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615" name="Google Shape;6615;p50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0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50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618" name="Google Shape;6618;p50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0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0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0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50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623" name="Google Shape;6623;p50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0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0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6" name="Google Shape;6626;p50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7" name="Google Shape;6627;p50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628" name="Google Shape;6628;p50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0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0" name="Google Shape;6630;p50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1" name="Google Shape;6631;p50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2" name="Google Shape;6632;p50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633" name="Google Shape;6633;p50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0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50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636" name="Google Shape;6636;p50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0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0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0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0" name="Google Shape;6640;p50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641" name="Google Shape;6641;p50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0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0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50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5" name="Google Shape;6645;p50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646" name="Google Shape;6646;p50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0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0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50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50" name="Google Shape;6650;p50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0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0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0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50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655" name="Google Shape;6655;p50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0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50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658" name="Google Shape;6658;p50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0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50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61" name="Google Shape;6661;p50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0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0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0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0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50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67" name="Google Shape;6667;p50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0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0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0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1" name="Google Shape;6671;p50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2" name="Google Shape;6672;p50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3" name="Google Shape;6673;p50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74" name="Google Shape;6674;p50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0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6" name="Google Shape;6676;p50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77" name="Google Shape;6677;p50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0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50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80" name="Google Shape;6680;p50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0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50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83" name="Google Shape;6683;p50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0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0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0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0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0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0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0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50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92" name="Google Shape;6692;p50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0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4" name="Google Shape;6694;p50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5" name="Google Shape;6695;p50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96" name="Google Shape;6696;p50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0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50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99" name="Google Shape;6699;p50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0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50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702" name="Google Shape;6702;p50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0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0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50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706" name="Google Shape;6706;p50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0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8" name="Google Shape;6708;p50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9" name="Google Shape;6709;p50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710" name="Google Shape;6710;p50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0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0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50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714" name="Google Shape;6714;p50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0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6" name="Google Shape;6716;p50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717" name="Google Shape;6717;p50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0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50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720" name="Google Shape;6720;p50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0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0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3" name="Google Shape;6723;p50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27" name="Shape 6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8" name="Google Shape;6728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729" name="Google Shape;6729;p51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730" name="Google Shape;6730;p5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2" name="Google Shape;6732;p51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733" name="Google Shape;6733;p5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51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737" name="Google Shape;6737;p5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51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743" name="Google Shape;6743;p5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7" name="Google Shape;6747;p51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8" name="Google Shape;6748;p51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49" name="Google Shape;6749;p5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51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753" name="Google Shape;6753;p5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6" name="Google Shape;6756;p51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757" name="Google Shape;6757;p5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9" name="Google Shape;6759;p51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0" name="Google Shape;6760;p51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61" name="Google Shape;6761;p5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4" name="Google Shape;6764;p51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5" name="Google Shape;6765;p51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66" name="Google Shape;6766;p5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51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71" name="Google Shape;6771;p5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51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76" name="Google Shape;6776;p5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9" name="Google Shape;6779;p51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80" name="Google Shape;6780;p5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51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83" name="Google Shape;6783;p5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5" name="Google Shape;6785;p51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6" name="Google Shape;6786;p51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87" name="Google Shape;6787;p5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9" name="Google Shape;6789;p51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0" name="Google Shape;6790;p51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91" name="Google Shape;6791;p5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51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95" name="Google Shape;6795;p5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51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800" name="Google Shape;6800;p5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4" name="Google Shape;6804;p51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5" name="Google Shape;6805;p51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806" name="Google Shape;6806;p5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9" name="Google Shape;6809;p51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0" name="Google Shape;6810;p51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811" name="Google Shape;6811;p5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51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823" name="Google Shape;6823;p5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6" name="Google Shape;6826;p51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7" name="Google Shape;6827;p51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8" name="Google Shape;6828;p51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829" name="Google Shape;6829;p5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51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833" name="Google Shape;6833;p5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6" name="Google Shape;6836;p51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837" name="Google Shape;6837;p5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51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841" name="Google Shape;6841;p5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3" name="Google Shape;6843;p51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4" name="Google Shape;6844;p51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5" name="Google Shape;6845;p51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846" name="Google Shape;6846;p5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51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858" name="Google Shape;6858;p5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1" name="Google Shape;6861;p51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62" name="Google Shape;6862;p5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6" name="Google Shape;6866;p51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7" name="Google Shape;6867;p51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68" name="Google Shape;6868;p5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51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71" name="Google Shape;6871;p5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51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77" name="Google Shape;6877;p5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1" name="Google Shape;6881;p51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2" name="Google Shape;6882;p51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3" name="Google Shape;6883;p51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4" name="Google Shape;6884;p51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85" name="Google Shape;6885;p5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51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88" name="Google Shape;6888;p5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51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93" name="Google Shape;6893;p5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51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97" name="Google Shape;6897;p5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51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901" name="Google Shape;6901;p51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1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1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1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1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1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1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51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909" name="Google Shape;6909;p51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1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1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1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1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1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1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6" name="Google Shape;6916;p51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7" name="Google Shape;6917;p51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918" name="Google Shape;6918;p51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1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1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1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1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51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924" name="Google Shape;6924;p51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1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1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1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1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9" name="Google Shape;6929;p51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930" name="Google Shape;6930;p51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1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1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51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934" name="Google Shape;6934;p51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1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1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1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8" name="Google Shape;6938;p51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9" name="Google Shape;6939;p51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0" name="Google Shape;6940;p51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941" name="Google Shape;6941;p51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1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1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1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1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51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947" name="Google Shape;6947;p51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1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1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1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1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1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1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4" name="Google Shape;6954;p51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955" name="Google Shape;6955;p51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1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1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51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959" name="Google Shape;6959;p51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1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1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1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1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1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1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1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51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68" name="Google Shape;6968;p51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1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1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1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1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1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1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5" name="Google Shape;6975;p51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76" name="Google Shape;6976;p51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1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51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79" name="Google Shape;6979;p51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1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1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1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1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1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1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1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1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1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51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90" name="Google Shape;6990;p51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1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1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1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51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95" name="Google Shape;6995;p51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1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1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1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1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1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1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51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003" name="Google Shape;7003;p51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1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1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51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007" name="Google Shape;7007;p51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1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1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1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1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1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51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014" name="Google Shape;7014;p51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1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1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1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51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019" name="Google Shape;7019;p51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1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51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022" name="Google Shape;7022;p51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1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51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025" name="Google Shape;7025;p51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1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1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1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1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1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1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2" name="Google Shape;7032;p51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033" name="Google Shape;7033;p51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1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1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1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1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51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039" name="Google Shape;7039;p51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1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1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1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51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044" name="Google Shape;7044;p51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1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1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1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51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49" name="Google Shape;7049;p51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1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1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1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3" name="Google Shape;7053;p51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054" name="Google Shape;7054;p51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1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6" name="Google Shape;7056;p51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057" name="Google Shape;7057;p51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1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1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1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1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51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63" name="Google Shape;7063;p51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1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1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1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1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1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1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51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71" name="Google Shape;7071;p51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1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1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4" name="Google Shape;7074;p51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5" name="Google Shape;7075;p51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76" name="Google Shape;7076;p51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1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1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1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1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1" name="Google Shape;7081;p51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82" name="Google Shape;7082;p51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1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1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1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1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7" name="Google Shape;7087;p51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88" name="Google Shape;7088;p51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1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1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1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1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1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1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1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1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51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98" name="Google Shape;7098;p51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1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1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1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1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1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1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1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51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107" name="Google Shape;7107;p51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1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1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1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51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112" name="Google Shape;7112;p51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1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51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115" name="Google Shape;7115;p51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1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1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1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1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1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51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122" name="Google Shape;7122;p51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1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1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1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51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127" name="Google Shape;7127;p51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1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1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51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131" name="Google Shape;7131;p51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1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1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1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1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1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1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51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139" name="Google Shape;7139;p51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1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51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142" name="Google Shape;7142;p51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1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51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145" name="Google Shape;7145;p51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1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51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148" name="Google Shape;7148;p51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1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1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1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1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1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1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5" name="Google Shape;7155;p51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156" name="Google Shape;7156;p51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1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51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159" name="Google Shape;7159;p51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1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1" name="Google Shape;7161;p51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2" name="Google Shape;7162;p51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63" name="Google Shape;7163;p5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69" name="Shape 7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Google Shape;7170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71" name="Google Shape;7171;p52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72" name="Google Shape;7172;p52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73" name="Google Shape;7173;p52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2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5" name="Google Shape;7175;p52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76" name="Google Shape;7176;p52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2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2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52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80" name="Google Shape;7180;p52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2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2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2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2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5" name="Google Shape;7185;p52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86" name="Google Shape;7186;p52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2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2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2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2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1" name="Google Shape;7191;p52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92" name="Google Shape;7192;p52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2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2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2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2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2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2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2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2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2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2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2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4" name="Google Shape;7204;p52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205" name="Google Shape;7205;p52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2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52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208" name="Google Shape;7208;p52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2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2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2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2" name="Google Shape;7212;p52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3" name="Google Shape;7213;p52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214" name="Google Shape;7214;p52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2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2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2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2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2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0" name="Google Shape;7220;p52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1" name="Google Shape;7221;p52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2" name="Google Shape;7222;p52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223" name="Google Shape;7223;p52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2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2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2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2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52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229" name="Google Shape;7229;p52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2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2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2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2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2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2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2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52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238" name="Google Shape;7238;p52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2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52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241" name="Google Shape;7241;p52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2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2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52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245" name="Google Shape;7245;p52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2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52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248" name="Google Shape;7248;p52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2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2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2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2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2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2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52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256" name="Google Shape;7256;p52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2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8" name="Google Shape;7258;p52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259" name="Google Shape;7259;p52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2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2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52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63" name="Google Shape;7263;p52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2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52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66" name="Google Shape;7266;p52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2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2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9" name="Google Shape;7269;p52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0" name="Google Shape;7270;p52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1" name="Google Shape;7271;p52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72" name="Google Shape;7272;p52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2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2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2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2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2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8" name="Google Shape;7278;p52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9" name="Google Shape;7279;p52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80" name="Google Shape;7280;p52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2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2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52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84" name="Google Shape;7284;p52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2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6" name="Google Shape;7286;p52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7" name="Google Shape;7287;p52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88" name="Google Shape;7288;p52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2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2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52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92" name="Google Shape;7292;p52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2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4" name="Google Shape;7294;p52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5" name="Google Shape;7295;p52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6" name="Google Shape;7296;p52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7" name="Google Shape;7297;p52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98" name="Google Shape;7298;p52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2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0" name="Google Shape;7300;p52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1" name="Google Shape;7301;p52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302" name="Google Shape;7302;p52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2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4" name="Google Shape;7304;p52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5" name="Google Shape;7305;p52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6" name="Google Shape;7306;p52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7" name="Google Shape;7307;p52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308" name="Google Shape;7308;p52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2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2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52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312" name="Google Shape;7312;p52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2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52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315" name="Google Shape;7315;p52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2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7" name="Google Shape;7317;p52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8" name="Google Shape;7318;p52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319" name="Google Shape;7319;p52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2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2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2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2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2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2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2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2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52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9" name="Google Shape;7329;p52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330" name="Google Shape;7330;p52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2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2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2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52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335" name="Google Shape;7335;p52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2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52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338" name="Google Shape;7338;p52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2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0" name="Google Shape;7340;p52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1" name="Google Shape;7341;p52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342" name="Google Shape;7342;p5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5" name="Google Shape;7345;p52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346" name="Google Shape;7346;p52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2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2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2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2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2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52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353" name="Google Shape;7353;p52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2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52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356" name="Google Shape;7356;p52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2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52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359" name="Google Shape;7359;p52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2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2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2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2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4" name="Google Shape;7364;p52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65" name="Google Shape;7365;p52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2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2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2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9" name="Google Shape;7369;p52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0" name="Google Shape;7370;p52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71" name="Google Shape;7371;p52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2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2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2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52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76" name="Google Shape;7376;p52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2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2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52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80" name="Google Shape;7380;p5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52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84" name="Google Shape;7384;p52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2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2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2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2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2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2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2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2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3" name="Google Shape;7393;p52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4" name="Google Shape;7394;p52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95" name="Google Shape;7395;p52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2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2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8" name="Google Shape;7398;p52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99" name="Google Shape;7399;p52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2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52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402" name="Google Shape;7402;p52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2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4" name="Google Shape;7404;p52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5" name="Google Shape;7405;p52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406" name="Google Shape;7406;p52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2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52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409" name="Google Shape;7409;p52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2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52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412" name="Google Shape;7412;p52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2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52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415" name="Google Shape;7415;p52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2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52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418" name="Google Shape;7418;p52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2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2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2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52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423" name="Google Shape;7423;p52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2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52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426" name="Google Shape;7426;p52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2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52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429" name="Google Shape;7429;p52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2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2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2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2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52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435" name="Google Shape;7435;p52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2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2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2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2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2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2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2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52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444" name="Google Shape;7444;p52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2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2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52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448" name="Google Shape;7448;p52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2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2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2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52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453" name="Google Shape;7453;p52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2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5" name="Google Shape;7455;p52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6" name="Google Shape;7456;p52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457" name="Google Shape;7457;p52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2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2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2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52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62" name="Google Shape;7462;p52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2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2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2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52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67" name="Google Shape;7467;p52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2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2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52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71" name="Google Shape;7471;p52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2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52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74" name="Google Shape;7474;p52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2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2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52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78" name="Google Shape;7478;p52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2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52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81" name="Google Shape;7481;p52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2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3" name="Google Shape;7483;p52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84" name="Google Shape;7484;p52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2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2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2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8" name="Google Shape;7488;p52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9" name="Google Shape;7489;p52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90" name="Google Shape;7490;p52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2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2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3" name="Google Shape;7493;p52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4" name="Google Shape;7494;p52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95" name="Google Shape;7495;p52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2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2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8" name="Google Shape;7498;p52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9" name="Google Shape;7499;p52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500" name="Google Shape;7500;p52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2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2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52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504" name="Google Shape;7504;p52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2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2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7" name="Google Shape;7507;p52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508" name="Google Shape;7508;p52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2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2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2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2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3" name="Google Shape;7513;p52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4" name="Google Shape;7514;p52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515" name="Google Shape;7515;p52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2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2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8" name="Google Shape;7518;p52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9" name="Google Shape;7519;p52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520" name="Google Shape;7520;p52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2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2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2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2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2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2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2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2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2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2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1" name="Google Shape;7531;p52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35" name="Shape 7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6" name="Google Shape;7536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37" name="Google Shape;7537;p53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8" name="Google Shape;7538;p53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539" name="Google Shape;7539;p5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2" name="Google Shape;7542;p53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543" name="Google Shape;7543;p5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5" name="Google Shape;7555;p53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6" name="Google Shape;7556;p53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7" name="Google Shape;7557;p53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8" name="Google Shape;7558;p53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559" name="Google Shape;7559;p5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3" name="Google Shape;7563;p53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4" name="Google Shape;7564;p53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65" name="Google Shape;7565;p5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0" name="Google Shape;7570;p53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1" name="Google Shape;7571;p53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2" name="Google Shape;7572;p53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3" name="Google Shape;7573;p53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74" name="Google Shape;7574;p5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6" name="Google Shape;7576;p53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77" name="Google Shape;7577;p5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1" name="Google Shape;7581;p53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2" name="Google Shape;7582;p53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3" name="Google Shape;7583;p53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84" name="Google Shape;7584;p5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7" name="Google Shape;7587;p53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8" name="Google Shape;7588;p53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89" name="Google Shape;7589;p5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2" name="Google Shape;7592;p53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3" name="Google Shape;7593;p53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4" name="Google Shape;7594;p53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95" name="Google Shape;7595;p5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53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98" name="Google Shape;7598;p5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53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601" name="Google Shape;7601;p5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3" name="Google Shape;7603;p53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604" name="Google Shape;7604;p5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3" name="Google Shape;7613;p53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614" name="Google Shape;7614;p5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7" name="Google Shape;7617;p53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618" name="Google Shape;7618;p5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53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627" name="Google Shape;7627;p5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53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635" name="Google Shape;7635;p5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7" name="Google Shape;7637;p53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8" name="Google Shape;7638;p53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639" name="Google Shape;7639;p5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53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647" name="Google Shape;7647;p5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53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51" name="Google Shape;7651;p5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4" name="Google Shape;7654;p53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5" name="Google Shape;7655;p53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656" name="Google Shape;7656;p5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53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660" name="Google Shape;7660;p5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3" name="Google Shape;7663;p53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4" name="Google Shape;7664;p53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5" name="Google Shape;7665;p53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66" name="Google Shape;7666;p5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53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72" name="Google Shape;7672;p5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8" name="Google Shape;7678;p53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79" name="Google Shape;7679;p5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53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83" name="Google Shape;7683;p5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5" name="Google Shape;7685;p53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86" name="Google Shape;7686;p5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9" name="Google Shape;7689;p53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90" name="Google Shape;7690;p5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5" name="Google Shape;7695;p53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6" name="Google Shape;7696;p53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7" name="Google Shape;7697;p53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8" name="Google Shape;7698;p53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9" name="Google Shape;7699;p53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700" name="Google Shape;7700;p53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3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3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3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53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705" name="Google Shape;7705;p53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3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3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3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3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3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3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3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3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3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3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3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7" name="Google Shape;7717;p53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718" name="Google Shape;7718;p53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3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3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3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3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3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3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3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3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7" name="Google Shape;7727;p53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728" name="Google Shape;7728;p53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3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3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53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732" name="Google Shape;7732;p53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3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3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3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3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3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53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739" name="Google Shape;7739;p53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3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3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3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3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53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745" name="Google Shape;7745;p53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3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3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3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3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3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3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53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753" name="Google Shape;7753;p53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3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3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3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3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3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9" name="Google Shape;7759;p53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760" name="Google Shape;7760;p53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3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3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3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3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3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3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3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3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53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70" name="Google Shape;7770;p53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3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3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53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74" name="Google Shape;7774;p53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3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3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3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53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79" name="Google Shape;7779;p53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3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1" name="Google Shape;7781;p53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82" name="Google Shape;7782;p53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3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3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3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53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87" name="Google Shape;7787;p53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3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3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3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1" name="Google Shape;7791;p53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92" name="Google Shape;7792;p53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3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3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3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3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3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3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3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3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53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802" name="Google Shape;7802;p53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3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53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805" name="Google Shape;7805;p53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3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3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3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3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3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3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2" name="Google Shape;7812;p53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813" name="Google Shape;7813;p53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3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3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3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3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3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3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3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3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3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3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3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3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3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3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3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3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53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831" name="Google Shape;7831;p53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3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3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3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3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3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53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838" name="Google Shape;7838;p53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3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53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841" name="Google Shape;7841;p53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3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3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3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3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3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3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53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49" name="Google Shape;7849;p53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3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3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3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3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3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5" name="Google Shape;7855;p53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856" name="Google Shape;7856;p53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3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3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3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3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53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62" name="Google Shape;7862;p53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3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3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3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3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3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3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9" name="Google Shape;7869;p53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70" name="Google Shape;7870;p53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3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3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3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53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75" name="Google Shape;7875;p53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3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3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53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79" name="Google Shape;7879;p53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3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3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53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83" name="Google Shape;7883;p53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3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3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3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3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3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3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3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3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2" name="Google Shape;7892;p53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3" name="Google Shape;7893;p53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94" name="Google Shape;7894;p53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3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3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3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3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3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3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53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902" name="Google Shape;7902;p53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3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3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3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3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3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53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909" name="Google Shape;7909;p53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3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3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3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3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3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3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3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53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918" name="Google Shape;7918;p53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3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3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3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3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53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924" name="Google Shape;7924;p53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3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3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3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3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3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53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931" name="Google Shape;7931;p53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3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3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53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935" name="Google Shape;7935;p53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3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3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3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3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3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3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53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943" name="Google Shape;7943;p53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3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3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3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3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3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3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53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51" name="Google Shape;7951;p53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3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3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3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3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3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3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53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959" name="Google Shape;7959;p53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3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3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3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3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53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65" name="Google Shape;7965;p53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3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3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53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69" name="Google Shape;7969;p53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3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3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3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3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4" name="Google Shape;7974;p53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75" name="Google Shape;7975;p53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3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3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3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3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3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1" name="Google Shape;7981;p53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82" name="Google Shape;7982;p53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3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3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3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3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3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3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53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90" name="Google Shape;7990;p53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3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3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3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53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95" name="Google Shape;7995;p53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3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3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3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3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3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3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53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003" name="Google Shape;8003;p53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3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3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3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7" name="Google Shape;8007;p53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8" name="Google Shape;8008;p53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009" name="Google Shape;8009;p53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3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3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3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3" name="Google Shape;8013;p53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4" name="Google Shape;8014;p53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015" name="Google Shape;8015;p5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18" name="Google Shape;8018;p5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019" name="Google Shape;8019;p5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0" name="Google Shape;8020;p5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021" name="Google Shape;8021;p53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022" name="Google Shape;8022;p5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53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030" name="Google Shape;8030;p5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35" name="Google Shape;8035;p5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39" name="Shape 8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0" name="Google Shape;8040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41" name="Google Shape;8041;p54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042" name="Google Shape;8042;p54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4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4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4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4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7" name="Google Shape;8047;p54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8" name="Google Shape;8048;p54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9" name="Google Shape;8049;p54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50" name="Google Shape;8050;p54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4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4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54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054" name="Google Shape;8054;p54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4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54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057" name="Google Shape;8057;p54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4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4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4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1" name="Google Shape;8061;p54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2" name="Google Shape;8062;p54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63" name="Google Shape;8063;p54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4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5" name="Google Shape;8065;p54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6" name="Google Shape;8066;p54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67" name="Google Shape;8067;p54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4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54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70" name="Google Shape;8070;p54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4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4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4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4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4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4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4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54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79" name="Google Shape;8079;p54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4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4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82" name="Google Shape;8082;p54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4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4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5" name="Google Shape;8085;p54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6" name="Google Shape;8086;p54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7" name="Google Shape;8087;p54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88" name="Google Shape;8088;p54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4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0" name="Google Shape;8090;p54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91" name="Google Shape;8091;p54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4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4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4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4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4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7" name="Google Shape;8097;p54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8" name="Google Shape;8098;p54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99" name="Google Shape;8099;p54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4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4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4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54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104" name="Google Shape;8104;p54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4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4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54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8" name="Google Shape;8108;p54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109" name="Google Shape;8109;p54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4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4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4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4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4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4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4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7" name="Google Shape;8117;p54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54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119" name="Google Shape;8119;p54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4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4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4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3" name="Google Shape;8123;p54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4" name="Google Shape;8124;p54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5" name="Google Shape;8125;p54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126" name="Google Shape;8126;p54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4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54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129" name="Google Shape;8129;p54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4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4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2" name="Google Shape;8132;p54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3" name="Google Shape;8133;p54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134" name="Google Shape;8134;p54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4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4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54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138" name="Google Shape;8138;p54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4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4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4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4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4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4" name="Google Shape;8144;p54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145" name="Google Shape;8145;p54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4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4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4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54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50" name="Google Shape;8150;p54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4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2" name="Google Shape;8152;p54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3" name="Google Shape;8153;p54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154" name="Google Shape;8154;p54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4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4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4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4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4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54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61" name="Google Shape;8161;p54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4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3" name="Google Shape;8163;p54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64" name="Google Shape;8164;p54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4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6" name="Google Shape;8166;p54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7" name="Google Shape;8167;p54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8" name="Google Shape;8168;p54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69" name="Google Shape;8169;p5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54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72" name="Google Shape;8172;p5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8" name="Google Shape;8178;p54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9" name="Google Shape;8179;p54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80" name="Google Shape;8180;p5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54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84" name="Google Shape;8184;p5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54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92" name="Google Shape;8192;p5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54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99" name="Google Shape;8199;p5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54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206" name="Google Shape;8206;p5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54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210" name="Google Shape;8210;p5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54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216" name="Google Shape;8216;p5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54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223" name="Google Shape;8223;p5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54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229" name="Google Shape;8229;p5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54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240" name="Google Shape;8240;p5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54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252" name="Google Shape;8252;p5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7" name="Google Shape;8257;p54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8" name="Google Shape;8258;p54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259" name="Google Shape;8259;p5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54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71" name="Google Shape;8271;p5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54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80" name="Google Shape;8280;p5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54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84" name="Google Shape;8284;p5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54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88" name="Google Shape;8288;p5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54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95" name="Google Shape;8295;p5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54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302" name="Google Shape;8302;p5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6" name="Google Shape;8306;p54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307" name="Google Shape;8307;p5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54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311" name="Google Shape;8311;p5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54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316" name="Google Shape;8316;p5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3" name="Google Shape;8323;p54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324" name="Google Shape;8324;p5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54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331" name="Google Shape;8331;p5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54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337" name="Google Shape;8337;p5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54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347" name="Google Shape;8347;p5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54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357" name="Google Shape;8357;p5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54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65" name="Google Shape;8365;p5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54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72" name="Google Shape;8372;p5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54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82" name="Google Shape;8382;p5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54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89" name="Google Shape;8389;p5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54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94" name="Google Shape;8394;p5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4" name="Google Shape;8404;p54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5" name="Google Shape;8405;p54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406" name="Google Shape;8406;p5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54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413" name="Google Shape;8413;p5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54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416" name="Google Shape;8416;p5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54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419" name="Google Shape;8419;p5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54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426" name="Google Shape;8426;p5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54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430" name="Google Shape;8430;p54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35" name="Shape 8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6" name="Google Shape;8436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37" name="Google Shape;8437;p55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8" name="Google Shape;8438;p55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439" name="Google Shape;8439;p55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5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1" name="Google Shape;8441;p55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2" name="Google Shape;8442;p55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443" name="Google Shape;8443;p55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5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5" name="Google Shape;8445;p55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6" name="Google Shape;8446;p55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447" name="Google Shape;8447;p55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5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55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50" name="Google Shape;8450;p55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5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5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55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454" name="Google Shape;8454;p55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5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5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5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5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55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460" name="Google Shape;8460;p55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5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5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5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5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5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5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5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8" name="Google Shape;8468;p55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9" name="Google Shape;8469;p55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0" name="Google Shape;8470;p55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1" name="Google Shape;8471;p55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72" name="Google Shape;8472;p55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5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5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5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55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77" name="Google Shape;8477;p55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5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55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80" name="Google Shape;8480;p55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5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55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83" name="Google Shape;8483;p55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5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5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5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5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55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89" name="Google Shape;8489;p55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5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5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55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93" name="Google Shape;8493;p55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5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5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5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5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5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5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55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501" name="Google Shape;8501;p55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5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5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4" name="Google Shape;8504;p55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505" name="Google Shape;8505;p55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5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5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5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5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5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5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5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55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514" name="Google Shape;8514;p55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5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5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5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5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5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5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5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5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55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524" name="Google Shape;8524;p55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5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6" name="Google Shape;8526;p55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527" name="Google Shape;8527;p55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5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5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55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531" name="Google Shape;8531;p55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5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5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4" name="Google Shape;8534;p55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5" name="Google Shape;8535;p55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536" name="Google Shape;8536;p55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5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5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5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5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5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5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3" name="Google Shape;8543;p55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4" name="Google Shape;8544;p55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545" name="Google Shape;8545;p55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5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55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548" name="Google Shape;8548;p55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5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55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51" name="Google Shape;8551;p55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5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5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5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5" name="Google Shape;8555;p55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556" name="Google Shape;8556;p55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5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55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559" name="Google Shape;8559;p55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5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55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62" name="Google Shape;8562;p55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5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55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65" name="Google Shape;8565;p5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7" name="Google Shape;8567;p55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8" name="Google Shape;8568;p55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9" name="Google Shape;8569;p55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70" name="Google Shape;8570;p55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5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2" name="Google Shape;8572;p55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73" name="Google Shape;8573;p55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5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5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6" name="Google Shape;8576;p55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77" name="Google Shape;8577;p55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5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5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0" name="Google Shape;8580;p55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1" name="Google Shape;8581;p55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2" name="Google Shape;8582;p55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83" name="Google Shape;8583;p55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5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5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5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5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5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5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55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91" name="Google Shape;8591;p55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5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5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5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55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96" name="Google Shape;8596;p55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5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5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5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55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601" name="Google Shape;8601;p55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5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5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5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5" name="Google Shape;8605;p55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06" name="Google Shape;8606;p55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607" name="Google Shape;8607;p55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5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5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5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5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5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3" name="Google Shape;8613;p55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614" name="Google Shape;8614;p55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5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5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55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618" name="Google Shape;8618;p55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5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55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621" name="Google Shape;8621;p5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55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627" name="Google Shape;8627;p5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9" name="Google Shape;8639;p55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0" name="Google Shape;8640;p55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641" name="Google Shape;8641;p55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5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5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55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645" name="Google Shape;8645;p55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5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5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5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5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5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55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652" name="Google Shape;8652;p55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5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5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5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55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657" name="Google Shape;8657;p55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5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5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5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55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62" name="Google Shape;8662;p55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5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55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65" name="Google Shape;8665;p55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5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5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5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55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70" name="Google Shape;8670;p55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5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5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55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74" name="Google Shape;8674;p55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5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5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55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78" name="Google Shape;8678;p55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5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5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5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55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83" name="Google Shape;8683;p5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55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87" name="Google Shape;8687;p55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5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5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55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91" name="Google Shape;8691;p55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5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3" name="Google Shape;8693;p55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94" name="Google Shape;8694;p55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5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5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5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5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55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700" name="Google Shape;8700;p55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5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55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703" name="Google Shape;8703;p55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5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5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5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55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708" name="Google Shape;8708;p55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5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5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5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5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5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5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5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5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55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718" name="Google Shape;8718;p55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5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55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721" name="Google Shape;8721;p55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5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5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55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725" name="Google Shape;8725;p55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5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5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5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55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730" name="Google Shape;8730;p55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5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55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733" name="Google Shape;8733;p55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5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5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55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737" name="Google Shape;8737;p55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5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5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5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55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742" name="Google Shape;8742;p55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5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55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745" name="Google Shape;8745;p55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5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5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5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55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50" name="Google Shape;8750;p55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5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55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753" name="Google Shape;8753;p55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5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5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5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5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5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5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55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61" name="Google Shape;8761;p55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5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5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5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5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55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67" name="Google Shape;8767;p55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5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55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70" name="Google Shape;8770;p55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5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5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5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5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5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5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5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5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55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80" name="Google Shape;8780;p55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5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5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55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84" name="Google Shape;8784;p55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5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5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787" name="Google Shape;8787;p55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88" name="Google Shape;8788;p55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5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5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5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5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55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94" name="Google Shape;8794;p55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5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5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55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98" name="Google Shape;8798;p55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5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5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5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55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803" name="Google Shape;8803;p55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5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55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806" name="Google Shape;8806;p55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5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5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5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5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5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5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55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814" name="Google Shape;8814;p55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5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5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55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818" name="Google Shape;8818;p5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55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826" name="Google Shape;8826;p55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5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5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5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5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55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832" name="Google Shape;8832;p55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5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55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835" name="Google Shape;8835;p55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5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55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838" name="Google Shape;8838;p55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5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5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55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842" name="Google Shape;8842;p55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5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5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5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5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55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848" name="Google Shape;8848;p55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5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5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55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852" name="Google Shape;8852;p55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5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5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5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6" name="Google Shape;8856;p55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857" name="Google Shape;8857;p55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5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5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5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5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5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55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64" name="Google Shape;8864;p55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5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6" name="Google Shape;8866;p55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67" name="Google Shape;8867;p55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5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20"/>
          <p:cNvSpPr txBox="1"/>
          <p:nvPr>
            <p:ph idx="1" type="subTitle"/>
          </p:nvPr>
        </p:nvSpPr>
        <p:spPr>
          <a:xfrm flipH="1">
            <a:off x="850475" y="2312450"/>
            <a:ext cx="32184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134" name="Google Shape;134;p20"/>
          <p:cNvSpPr txBox="1"/>
          <p:nvPr>
            <p:ph idx="2" type="subTitle"/>
          </p:nvPr>
        </p:nvSpPr>
        <p:spPr>
          <a:xfrm flipH="1">
            <a:off x="850550" y="2958850"/>
            <a:ext cx="26526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—SOMEONE FAMOUS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72" name="Shape 8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3" name="Google Shape;8873;p56"/>
          <p:cNvSpPr txBox="1"/>
          <p:nvPr>
            <p:ph idx="4294967295" type="title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74" name="Google Shape;8874;p56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75" name="Google Shape;8875;p56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6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6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6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56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80" name="Google Shape;8880;p56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6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6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3" name="Google Shape;8883;p56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4" name="Google Shape;8884;p56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85" name="Google Shape;8885;p56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6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56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88" name="Google Shape;8888;p56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6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0" name="Google Shape;8890;p56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1" name="Google Shape;8891;p56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92" name="Google Shape;8892;p56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6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6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5" name="Google Shape;8895;p56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6" name="Google Shape;8896;p56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7" name="Google Shape;8897;p56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8" name="Google Shape;8898;p56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9" name="Google Shape;8899;p56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900" name="Google Shape;8900;p56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6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6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6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56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905" name="Google Shape;8905;p56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6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7" name="Google Shape;8907;p56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908" name="Google Shape;8908;p56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6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6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56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912" name="Google Shape;8912;p56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6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4" name="Google Shape;8914;p56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5" name="Google Shape;8915;p56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916" name="Google Shape;8916;p56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6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6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6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6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1" name="Google Shape;8921;p56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2" name="Google Shape;8922;p56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3" name="Google Shape;8923;p56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924" name="Google Shape;8924;p56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6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6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6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8" name="Google Shape;8928;p56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929" name="Google Shape;8929;p56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6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1" name="Google Shape;8931;p56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2" name="Google Shape;8932;p56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933" name="Google Shape;8933;p5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7" name="Google Shape;8937;p56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8" name="Google Shape;8938;p56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9" name="Google Shape;8939;p56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0" name="Google Shape;8940;p56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41" name="Google Shape;8941;p5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3" name="Google Shape;8943;p56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44" name="Google Shape;8944;p56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6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6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7" name="Google Shape;8947;p56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8" name="Google Shape;8948;p56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49" name="Google Shape;8949;p56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6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6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6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6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4" name="Google Shape;8954;p56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55" name="Google Shape;8955;p56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6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6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6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56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60" name="Google Shape;8960;p56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6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56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56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64" name="Google Shape;8964;p56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6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6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56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68" name="Google Shape;8968;p56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6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0" name="Google Shape;8970;p56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1" name="Google Shape;8971;p56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72" name="Google Shape;8972;p56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6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6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6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6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6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6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6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0" name="Google Shape;8980;p56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1" name="Google Shape;8981;p56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82" name="Google Shape;8982;p56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6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56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85" name="Google Shape;8985;p5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56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90" name="Google Shape;8990;p56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6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6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6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56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95" name="Google Shape;8995;p56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6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56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98" name="Google Shape;8998;p56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6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6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6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56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003" name="Google Shape;9003;p56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6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6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6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56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008" name="Google Shape;9008;p56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6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6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6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6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6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6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6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6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6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6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6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6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6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6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6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4" name="Google Shape;9024;p56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025" name="Google Shape;9025;p56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6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6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8" name="Google Shape;9028;p56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9" name="Google Shape;9029;p56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030" name="Google Shape;9030;p56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6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6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6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6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56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36" name="Google Shape;9036;p56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6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8" name="Google Shape;9038;p56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9" name="Google Shape;9039;p56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40" name="Google Shape;9040;p5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56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44" name="Google Shape;9044;p5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56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50" name="Google Shape;9050;p5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56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58" name="Google Shape;9058;p5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56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62" name="Google Shape;9062;p5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56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66" name="Google Shape;9066;p5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56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71" name="Google Shape;9071;p5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56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77" name="Google Shape;9077;p5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9" name="Google Shape;9079;p56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80" name="Google Shape;9080;p5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5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7" name="Google Shape;9087;p56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88" name="Google Shape;9088;p5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5" name="Google Shape;9095;p56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96" name="Google Shape;9096;p5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56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102" name="Google Shape;9102;p5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8" name="Google Shape;9108;p56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109" name="Google Shape;9109;p5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56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114" name="Google Shape;9114;p5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56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123" name="Google Shape;9123;p5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56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129" name="Google Shape;9129;p5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3" name="Google Shape;9133;p56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34" name="Google Shape;9134;p5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56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40" name="Google Shape;9140;p5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2" name="Google Shape;9152;p56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53" name="Google Shape;9153;p5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56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60" name="Google Shape;9160;p5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5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7" name="Google Shape;9167;p56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68" name="Google Shape;9168;p5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1" name="Google Shape;9171;p56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2" name="Google Shape;9172;p56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73" name="Google Shape;9173;p5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56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78" name="Google Shape;9178;p5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3" name="Google Shape;9183;p56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4" name="Google Shape;9184;p56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85" name="Google Shape;9185;p5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8" name="Google Shape;9188;p56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89" name="Google Shape;9189;p5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56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96" name="Google Shape;9196;p5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3" name="Google Shape;9203;p56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204" name="Google Shape;9204;p5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5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7" name="Google Shape;9207;p56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208" name="Google Shape;9208;p5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56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215" name="Google Shape;9215;p5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8" name="Google Shape;9218;p56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219" name="Google Shape;9219;p5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56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223" name="Google Shape;9223;p5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56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227" name="Google Shape;9227;p5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5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5" name="Google Shape;9235;p56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36" name="Google Shape;9236;p5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5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56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45" name="Google Shape;9245;p5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56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49" name="Google Shape;9249;p5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5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5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56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58" name="Google Shape;9258;p5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5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56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67" name="Google Shape;9267;p5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56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72" name="Google Shape;9272;p5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56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80" name="Google Shape;9280;p5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56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87" name="Google Shape;9287;p5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5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5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5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56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93" name="Google Shape;9293;p5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56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97" name="Google Shape;9297;p5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5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5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5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5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5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4" name="Google Shape;9304;p56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305" name="Google Shape;9305;p5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5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5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56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309" name="Google Shape;9309;p5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5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5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5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56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315" name="Google Shape;9315;p5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5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5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5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56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320" name="Google Shape;9320;p5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56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326" name="Google Shape;9326;p5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5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56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34" name="Google Shape;9334;p5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5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5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5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5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5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43" name="Shape 9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44" name="Google Shape;9344;p5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21"/>
          <p:cNvSpPr txBox="1"/>
          <p:nvPr>
            <p:ph idx="1" type="subTitle"/>
          </p:nvPr>
        </p:nvSpPr>
        <p:spPr>
          <a:xfrm>
            <a:off x="2238425" y="36945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kkitt"/>
                <a:ea typeface="Rokkitt"/>
                <a:cs typeface="Rokkitt"/>
                <a:sym typeface="Rokkitt"/>
              </a:rPr>
              <a:t>Despite being red, Mars is a cold place, not hot</a:t>
            </a:r>
            <a:endParaRPr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140" name="Google Shape;140;p21"/>
          <p:cNvSpPr txBox="1"/>
          <p:nvPr>
            <p:ph idx="2" type="subTitle"/>
          </p:nvPr>
        </p:nvSpPr>
        <p:spPr>
          <a:xfrm>
            <a:off x="4930988" y="36945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kkitt"/>
                <a:ea typeface="Rokkitt"/>
                <a:cs typeface="Rokkitt"/>
                <a:sym typeface="Rokkitt"/>
              </a:rPr>
              <a:t>Mercury is the closest planet to the Sun</a:t>
            </a:r>
            <a:endParaRPr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141" name="Google Shape;141;p21"/>
          <p:cNvSpPr txBox="1"/>
          <p:nvPr>
            <p:ph idx="3" type="subTitle"/>
          </p:nvPr>
        </p:nvSpPr>
        <p:spPr>
          <a:xfrm>
            <a:off x="2106700" y="3604850"/>
            <a:ext cx="22380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142" name="Google Shape;142;p21"/>
          <p:cNvSpPr txBox="1"/>
          <p:nvPr>
            <p:ph idx="4" type="subTitle"/>
          </p:nvPr>
        </p:nvSpPr>
        <p:spPr>
          <a:xfrm>
            <a:off x="4799289" y="3492500"/>
            <a:ext cx="22380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>
              <a:latin typeface="Barlow Semi Condensed SemiBold"/>
              <a:ea typeface="Barlow Semi Condensed SemiBold"/>
              <a:cs typeface="Barlow Semi Condensed SemiBold"/>
              <a:sym typeface="Barlow Semi Condensed SemiBold"/>
            </a:endParaRPr>
          </a:p>
        </p:txBody>
      </p:sp>
      <p:sp>
        <p:nvSpPr>
          <p:cNvPr id="143" name="Google Shape;143;p21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A3135"/>
                </a:solidFill>
              </a:rPr>
              <a:t>PERSONALITY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144" name="Google Shape;144;p21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5" name="Google Shape;145;p21"/>
          <p:cNvSpPr txBox="1"/>
          <p:nvPr>
            <p:ph idx="5" type="subTitle"/>
          </p:nvPr>
        </p:nvSpPr>
        <p:spPr>
          <a:xfrm>
            <a:off x="2238425" y="20744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kkitt"/>
                <a:ea typeface="Rokkitt"/>
                <a:cs typeface="Rokkitt"/>
                <a:sym typeface="Rokkitt"/>
              </a:rPr>
              <a:t>Jupiter is the biggest planet in our Solar System</a:t>
            </a:r>
            <a:endParaRPr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146" name="Google Shape;146;p21"/>
          <p:cNvSpPr txBox="1"/>
          <p:nvPr>
            <p:ph idx="6" type="subTitle"/>
          </p:nvPr>
        </p:nvSpPr>
        <p:spPr>
          <a:xfrm>
            <a:off x="4930988" y="2074475"/>
            <a:ext cx="19746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Rokkitt"/>
                <a:ea typeface="Rokkitt"/>
                <a:cs typeface="Rokkitt"/>
                <a:sym typeface="Rokkitt"/>
              </a:rPr>
              <a:t>Venus has a beautiful name, but it’s terribly hot</a:t>
            </a:r>
            <a:endParaRPr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147" name="Google Shape;147;p21"/>
          <p:cNvSpPr txBox="1"/>
          <p:nvPr>
            <p:ph idx="7" type="subTitle"/>
          </p:nvPr>
        </p:nvSpPr>
        <p:spPr>
          <a:xfrm>
            <a:off x="2106700" y="1984750"/>
            <a:ext cx="2238000" cy="2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48" name="Google Shape;148;p21"/>
          <p:cNvSpPr txBox="1"/>
          <p:nvPr>
            <p:ph idx="8" type="subTitle"/>
          </p:nvPr>
        </p:nvSpPr>
        <p:spPr>
          <a:xfrm>
            <a:off x="4799289" y="1872400"/>
            <a:ext cx="2238000" cy="38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grpSp>
        <p:nvGrpSpPr>
          <p:cNvPr id="149" name="Google Shape;149;p21"/>
          <p:cNvGrpSpPr/>
          <p:nvPr/>
        </p:nvGrpSpPr>
        <p:grpSpPr>
          <a:xfrm>
            <a:off x="3000977" y="3028187"/>
            <a:ext cx="449497" cy="452252"/>
            <a:chOff x="1212050" y="238125"/>
            <a:chExt cx="5196500" cy="5228350"/>
          </a:xfrm>
        </p:grpSpPr>
        <p:sp>
          <p:nvSpPr>
            <p:cNvPr id="150" name="Google Shape;150;p21"/>
            <p:cNvSpPr/>
            <p:nvPr/>
          </p:nvSpPr>
          <p:spPr>
            <a:xfrm>
              <a:off x="1865225" y="253425"/>
              <a:ext cx="2569750" cy="3113875"/>
            </a:xfrm>
            <a:custGeom>
              <a:rect b="b" l="l" r="r" t="t"/>
              <a:pathLst>
                <a:path extrusionOk="0" h="124555" w="102790">
                  <a:moveTo>
                    <a:pt x="27916" y="13922"/>
                  </a:moveTo>
                  <a:cubicBezTo>
                    <a:pt x="18480" y="23358"/>
                    <a:pt x="15441" y="36862"/>
                    <a:pt x="18798" y="48920"/>
                  </a:cubicBezTo>
                  <a:cubicBezTo>
                    <a:pt x="760" y="70586"/>
                    <a:pt x="0" y="102055"/>
                    <a:pt x="16519" y="124554"/>
                  </a:cubicBezTo>
                  <a:lnTo>
                    <a:pt x="102790" y="38210"/>
                  </a:lnTo>
                  <a:lnTo>
                    <a:pt x="93722" y="29166"/>
                  </a:lnTo>
                  <a:lnTo>
                    <a:pt x="93722" y="29142"/>
                  </a:lnTo>
                  <a:lnTo>
                    <a:pt x="78502" y="13922"/>
                  </a:lnTo>
                  <a:cubicBezTo>
                    <a:pt x="64581" y="1"/>
                    <a:pt x="41812" y="1"/>
                    <a:pt x="27916" y="13922"/>
                  </a:cubicBezTo>
                  <a:close/>
                  <a:moveTo>
                    <a:pt x="27916" y="13922"/>
                  </a:moveTo>
                  <a:close/>
                </a:path>
              </a:pathLst>
            </a:custGeom>
            <a:solidFill>
              <a:srgbClr val="FFC1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1"/>
            <p:cNvSpPr/>
            <p:nvPr/>
          </p:nvSpPr>
          <p:spPr>
            <a:xfrm>
              <a:off x="3292850" y="2330550"/>
              <a:ext cx="2575275" cy="3121225"/>
            </a:xfrm>
            <a:custGeom>
              <a:rect b="b" l="l" r="r" t="t"/>
              <a:pathLst>
                <a:path extrusionOk="0" h="124849" w="103011">
                  <a:moveTo>
                    <a:pt x="86296" y="0"/>
                  </a:moveTo>
                  <a:lnTo>
                    <a:pt x="1" y="86394"/>
                  </a:lnTo>
                  <a:lnTo>
                    <a:pt x="9289" y="95683"/>
                  </a:lnTo>
                  <a:lnTo>
                    <a:pt x="9289" y="95683"/>
                  </a:lnTo>
                  <a:lnTo>
                    <a:pt x="24509" y="110927"/>
                  </a:lnTo>
                  <a:cubicBezTo>
                    <a:pt x="38430" y="124848"/>
                    <a:pt x="61174" y="124848"/>
                    <a:pt x="75095" y="110927"/>
                  </a:cubicBezTo>
                  <a:cubicBezTo>
                    <a:pt x="84531" y="101491"/>
                    <a:pt x="87570" y="87987"/>
                    <a:pt x="84213" y="75904"/>
                  </a:cubicBezTo>
                  <a:cubicBezTo>
                    <a:pt x="102325" y="54140"/>
                    <a:pt x="103011" y="22524"/>
                    <a:pt x="86296" y="0"/>
                  </a:cubicBezTo>
                  <a:close/>
                  <a:moveTo>
                    <a:pt x="86296" y="0"/>
                  </a:moveTo>
                  <a:close/>
                </a:path>
              </a:pathLst>
            </a:custGeom>
            <a:solidFill>
              <a:srgbClr val="FFC1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1"/>
            <p:cNvSpPr/>
            <p:nvPr/>
          </p:nvSpPr>
          <p:spPr>
            <a:xfrm>
              <a:off x="1955900" y="1046300"/>
              <a:ext cx="3708825" cy="3711875"/>
            </a:xfrm>
            <a:custGeom>
              <a:rect b="b" l="l" r="r" t="t"/>
              <a:pathLst>
                <a:path extrusionOk="0" h="148475" w="148353">
                  <a:moveTo>
                    <a:pt x="99163" y="6495"/>
                  </a:moveTo>
                  <a:lnTo>
                    <a:pt x="12892" y="92839"/>
                  </a:lnTo>
                  <a:lnTo>
                    <a:pt x="3603" y="102128"/>
                  </a:lnTo>
                  <a:cubicBezTo>
                    <a:pt x="0" y="105706"/>
                    <a:pt x="0" y="111564"/>
                    <a:pt x="3603" y="115167"/>
                  </a:cubicBezTo>
                  <a:lnTo>
                    <a:pt x="6716" y="118279"/>
                  </a:lnTo>
                  <a:lnTo>
                    <a:pt x="29901" y="141489"/>
                  </a:lnTo>
                  <a:lnTo>
                    <a:pt x="33308" y="144896"/>
                  </a:lnTo>
                  <a:cubicBezTo>
                    <a:pt x="36886" y="148474"/>
                    <a:pt x="42744" y="148474"/>
                    <a:pt x="46322" y="144896"/>
                  </a:cubicBezTo>
                  <a:lnTo>
                    <a:pt x="53479" y="137764"/>
                  </a:lnTo>
                  <a:lnTo>
                    <a:pt x="139774" y="51370"/>
                  </a:lnTo>
                  <a:lnTo>
                    <a:pt x="144798" y="46346"/>
                  </a:lnTo>
                  <a:cubicBezTo>
                    <a:pt x="148352" y="42768"/>
                    <a:pt x="148352" y="36910"/>
                    <a:pt x="144798" y="33332"/>
                  </a:cubicBezTo>
                  <a:lnTo>
                    <a:pt x="141269" y="29803"/>
                  </a:lnTo>
                  <a:lnTo>
                    <a:pt x="118304" y="6838"/>
                  </a:lnTo>
                  <a:lnTo>
                    <a:pt x="115069" y="3578"/>
                  </a:lnTo>
                  <a:cubicBezTo>
                    <a:pt x="111491" y="0"/>
                    <a:pt x="105633" y="0"/>
                    <a:pt x="102055" y="3578"/>
                  </a:cubicBezTo>
                  <a:close/>
                  <a:moveTo>
                    <a:pt x="99163" y="6495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1"/>
            <p:cNvSpPr/>
            <p:nvPr/>
          </p:nvSpPr>
          <p:spPr>
            <a:xfrm>
              <a:off x="1842550" y="4003275"/>
              <a:ext cx="860900" cy="862125"/>
            </a:xfrm>
            <a:custGeom>
              <a:rect b="b" l="l" r="r" t="t"/>
              <a:pathLst>
                <a:path extrusionOk="0" h="34485" w="34436">
                  <a:moveTo>
                    <a:pt x="11250" y="0"/>
                  </a:moveTo>
                  <a:cubicBezTo>
                    <a:pt x="9142" y="711"/>
                    <a:pt x="7181" y="1912"/>
                    <a:pt x="5515" y="3579"/>
                  </a:cubicBezTo>
                  <a:cubicBezTo>
                    <a:pt x="1005" y="8088"/>
                    <a:pt x="0" y="14828"/>
                    <a:pt x="2525" y="20318"/>
                  </a:cubicBezTo>
                  <a:cubicBezTo>
                    <a:pt x="3235" y="21862"/>
                    <a:pt x="4216" y="23333"/>
                    <a:pt x="5515" y="24632"/>
                  </a:cubicBezTo>
                  <a:lnTo>
                    <a:pt x="9853" y="28970"/>
                  </a:lnTo>
                  <a:cubicBezTo>
                    <a:pt x="11127" y="30244"/>
                    <a:pt x="12598" y="31249"/>
                    <a:pt x="14166" y="31960"/>
                  </a:cubicBezTo>
                  <a:cubicBezTo>
                    <a:pt x="19656" y="34484"/>
                    <a:pt x="26372" y="33479"/>
                    <a:pt x="30881" y="28970"/>
                  </a:cubicBezTo>
                  <a:cubicBezTo>
                    <a:pt x="32548" y="27303"/>
                    <a:pt x="33724" y="25318"/>
                    <a:pt x="34435" y="23210"/>
                  </a:cubicBezTo>
                  <a:close/>
                  <a:moveTo>
                    <a:pt x="11250" y="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1"/>
            <p:cNvSpPr/>
            <p:nvPr/>
          </p:nvSpPr>
          <p:spPr>
            <a:xfrm>
              <a:off x="4913500" y="926800"/>
              <a:ext cx="863950" cy="864575"/>
            </a:xfrm>
            <a:custGeom>
              <a:rect b="b" l="l" r="r" t="t"/>
              <a:pathLst>
                <a:path extrusionOk="0" h="34583" w="34558">
                  <a:moveTo>
                    <a:pt x="3677" y="5515"/>
                  </a:moveTo>
                  <a:cubicBezTo>
                    <a:pt x="1912" y="7280"/>
                    <a:pt x="687" y="9388"/>
                    <a:pt x="0" y="11618"/>
                  </a:cubicBezTo>
                  <a:lnTo>
                    <a:pt x="22965" y="34583"/>
                  </a:lnTo>
                  <a:cubicBezTo>
                    <a:pt x="25195" y="33896"/>
                    <a:pt x="27303" y="32671"/>
                    <a:pt x="29043" y="30906"/>
                  </a:cubicBezTo>
                  <a:cubicBezTo>
                    <a:pt x="33553" y="26421"/>
                    <a:pt x="34558" y="19681"/>
                    <a:pt x="32033" y="14191"/>
                  </a:cubicBezTo>
                  <a:cubicBezTo>
                    <a:pt x="31323" y="12623"/>
                    <a:pt x="30318" y="11152"/>
                    <a:pt x="29043" y="9878"/>
                  </a:cubicBezTo>
                  <a:lnTo>
                    <a:pt x="24705" y="5515"/>
                  </a:lnTo>
                  <a:cubicBezTo>
                    <a:pt x="23431" y="4241"/>
                    <a:pt x="21960" y="3236"/>
                    <a:pt x="20392" y="2525"/>
                  </a:cubicBezTo>
                  <a:cubicBezTo>
                    <a:pt x="14902" y="1"/>
                    <a:pt x="8162" y="1030"/>
                    <a:pt x="3677" y="5515"/>
                  </a:cubicBezTo>
                  <a:close/>
                  <a:moveTo>
                    <a:pt x="3677" y="5515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1"/>
            <p:cNvSpPr/>
            <p:nvPr/>
          </p:nvSpPr>
          <p:spPr>
            <a:xfrm>
              <a:off x="5423275" y="407825"/>
              <a:ext cx="872550" cy="873775"/>
            </a:xfrm>
            <a:custGeom>
              <a:rect b="b" l="l" r="r" t="t"/>
              <a:pathLst>
                <a:path extrusionOk="0" h="34951" w="34902">
                  <a:moveTo>
                    <a:pt x="20073" y="3212"/>
                  </a:moveTo>
                  <a:lnTo>
                    <a:pt x="1" y="23284"/>
                  </a:lnTo>
                  <a:cubicBezTo>
                    <a:pt x="1569" y="23995"/>
                    <a:pt x="3040" y="25000"/>
                    <a:pt x="4314" y="26274"/>
                  </a:cubicBezTo>
                  <a:lnTo>
                    <a:pt x="8652" y="30637"/>
                  </a:lnTo>
                  <a:cubicBezTo>
                    <a:pt x="9927" y="31911"/>
                    <a:pt x="10932" y="33382"/>
                    <a:pt x="11642" y="34950"/>
                  </a:cubicBezTo>
                  <a:lnTo>
                    <a:pt x="31715" y="14878"/>
                  </a:lnTo>
                  <a:cubicBezTo>
                    <a:pt x="34901" y="11667"/>
                    <a:pt x="34901" y="6422"/>
                    <a:pt x="31715" y="3212"/>
                  </a:cubicBezTo>
                  <a:cubicBezTo>
                    <a:pt x="28504" y="1"/>
                    <a:pt x="23284" y="1"/>
                    <a:pt x="20073" y="3212"/>
                  </a:cubicBezTo>
                  <a:close/>
                  <a:moveTo>
                    <a:pt x="20073" y="3212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1"/>
            <p:cNvSpPr/>
            <p:nvPr/>
          </p:nvSpPr>
          <p:spPr>
            <a:xfrm>
              <a:off x="1324175" y="4511225"/>
              <a:ext cx="872550" cy="873150"/>
            </a:xfrm>
            <a:custGeom>
              <a:rect b="b" l="l" r="r" t="t"/>
              <a:pathLst>
                <a:path extrusionOk="0" h="34926" w="34902">
                  <a:moveTo>
                    <a:pt x="23260" y="0"/>
                  </a:moveTo>
                  <a:lnTo>
                    <a:pt x="3187" y="20073"/>
                  </a:lnTo>
                  <a:cubicBezTo>
                    <a:pt x="1" y="23284"/>
                    <a:pt x="1" y="28528"/>
                    <a:pt x="3187" y="31715"/>
                  </a:cubicBezTo>
                  <a:cubicBezTo>
                    <a:pt x="6398" y="34925"/>
                    <a:pt x="11618" y="34925"/>
                    <a:pt x="14829" y="31715"/>
                  </a:cubicBezTo>
                  <a:lnTo>
                    <a:pt x="34901" y="11642"/>
                  </a:lnTo>
                  <a:cubicBezTo>
                    <a:pt x="33333" y="10931"/>
                    <a:pt x="31862" y="9926"/>
                    <a:pt x="30588" y="8652"/>
                  </a:cubicBezTo>
                  <a:lnTo>
                    <a:pt x="26250" y="4314"/>
                  </a:lnTo>
                  <a:cubicBezTo>
                    <a:pt x="24951" y="3015"/>
                    <a:pt x="23970" y="1544"/>
                    <a:pt x="23260" y="0"/>
                  </a:cubicBezTo>
                  <a:close/>
                  <a:moveTo>
                    <a:pt x="23260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1"/>
            <p:cNvSpPr/>
            <p:nvPr/>
          </p:nvSpPr>
          <p:spPr>
            <a:xfrm>
              <a:off x="1212050" y="238125"/>
              <a:ext cx="5196500" cy="5228350"/>
            </a:xfrm>
            <a:custGeom>
              <a:rect b="b" l="l" r="r" t="t"/>
              <a:pathLst>
                <a:path extrusionOk="0" h="209134" w="207860">
                  <a:moveTo>
                    <a:pt x="194355" y="11666"/>
                  </a:moveTo>
                  <a:cubicBezTo>
                    <a:pt x="195458" y="11666"/>
                    <a:pt x="196488" y="12107"/>
                    <a:pt x="197272" y="12892"/>
                  </a:cubicBezTo>
                  <a:cubicBezTo>
                    <a:pt x="198889" y="14509"/>
                    <a:pt x="198889" y="17132"/>
                    <a:pt x="197272" y="18774"/>
                  </a:cubicBezTo>
                  <a:lnTo>
                    <a:pt x="180728" y="35317"/>
                  </a:lnTo>
                  <a:cubicBezTo>
                    <a:pt x="180728" y="35293"/>
                    <a:pt x="180728" y="35293"/>
                    <a:pt x="180704" y="35293"/>
                  </a:cubicBezTo>
                  <a:cubicBezTo>
                    <a:pt x="180483" y="35023"/>
                    <a:pt x="180238" y="34778"/>
                    <a:pt x="179993" y="34533"/>
                  </a:cubicBezTo>
                  <a:lnTo>
                    <a:pt x="175655" y="30195"/>
                  </a:lnTo>
                  <a:cubicBezTo>
                    <a:pt x="175655" y="30170"/>
                    <a:pt x="175631" y="30170"/>
                    <a:pt x="175631" y="30146"/>
                  </a:cubicBezTo>
                  <a:cubicBezTo>
                    <a:pt x="175386" y="29925"/>
                    <a:pt x="175165" y="29705"/>
                    <a:pt x="174920" y="29484"/>
                  </a:cubicBezTo>
                  <a:cubicBezTo>
                    <a:pt x="174895" y="29460"/>
                    <a:pt x="174871" y="29460"/>
                    <a:pt x="174871" y="29435"/>
                  </a:cubicBezTo>
                  <a:lnTo>
                    <a:pt x="191414" y="12892"/>
                  </a:lnTo>
                  <a:cubicBezTo>
                    <a:pt x="192174" y="12107"/>
                    <a:pt x="193228" y="11666"/>
                    <a:pt x="194331" y="11666"/>
                  </a:cubicBezTo>
                  <a:close/>
                  <a:moveTo>
                    <a:pt x="162249" y="32817"/>
                  </a:moveTo>
                  <a:cubicBezTo>
                    <a:pt x="163866" y="32817"/>
                    <a:pt x="165411" y="33160"/>
                    <a:pt x="166832" y="33822"/>
                  </a:cubicBezTo>
                  <a:cubicBezTo>
                    <a:pt x="167053" y="33920"/>
                    <a:pt x="167273" y="34043"/>
                    <a:pt x="167518" y="34165"/>
                  </a:cubicBezTo>
                  <a:cubicBezTo>
                    <a:pt x="167567" y="34214"/>
                    <a:pt x="167616" y="34239"/>
                    <a:pt x="167665" y="34263"/>
                  </a:cubicBezTo>
                  <a:cubicBezTo>
                    <a:pt x="167910" y="34410"/>
                    <a:pt x="168131" y="34533"/>
                    <a:pt x="168352" y="34680"/>
                  </a:cubicBezTo>
                  <a:cubicBezTo>
                    <a:pt x="168401" y="34729"/>
                    <a:pt x="168425" y="34753"/>
                    <a:pt x="168474" y="34778"/>
                  </a:cubicBezTo>
                  <a:cubicBezTo>
                    <a:pt x="168695" y="34950"/>
                    <a:pt x="168915" y="35097"/>
                    <a:pt x="169136" y="35293"/>
                  </a:cubicBezTo>
                  <a:cubicBezTo>
                    <a:pt x="169160" y="35317"/>
                    <a:pt x="169185" y="35342"/>
                    <a:pt x="169234" y="35366"/>
                  </a:cubicBezTo>
                  <a:cubicBezTo>
                    <a:pt x="169454" y="35562"/>
                    <a:pt x="169651" y="35758"/>
                    <a:pt x="169871" y="35954"/>
                  </a:cubicBezTo>
                  <a:lnTo>
                    <a:pt x="174209" y="40317"/>
                  </a:lnTo>
                  <a:cubicBezTo>
                    <a:pt x="174430" y="40538"/>
                    <a:pt x="174650" y="40758"/>
                    <a:pt x="174846" y="41003"/>
                  </a:cubicBezTo>
                  <a:cubicBezTo>
                    <a:pt x="174846" y="41003"/>
                    <a:pt x="174871" y="41028"/>
                    <a:pt x="174871" y="41028"/>
                  </a:cubicBezTo>
                  <a:cubicBezTo>
                    <a:pt x="175067" y="41273"/>
                    <a:pt x="175263" y="41518"/>
                    <a:pt x="175435" y="41763"/>
                  </a:cubicBezTo>
                  <a:lnTo>
                    <a:pt x="175435" y="41787"/>
                  </a:lnTo>
                  <a:cubicBezTo>
                    <a:pt x="175802" y="42302"/>
                    <a:pt x="176121" y="42841"/>
                    <a:pt x="176366" y="43405"/>
                  </a:cubicBezTo>
                  <a:cubicBezTo>
                    <a:pt x="176390" y="43454"/>
                    <a:pt x="176415" y="43479"/>
                    <a:pt x="176439" y="43528"/>
                  </a:cubicBezTo>
                  <a:cubicBezTo>
                    <a:pt x="177052" y="44900"/>
                    <a:pt x="177371" y="46395"/>
                    <a:pt x="177371" y="47939"/>
                  </a:cubicBezTo>
                  <a:cubicBezTo>
                    <a:pt x="177371" y="50831"/>
                    <a:pt x="176243" y="53552"/>
                    <a:pt x="174209" y="55586"/>
                  </a:cubicBezTo>
                  <a:cubicBezTo>
                    <a:pt x="173547" y="56248"/>
                    <a:pt x="172788" y="56836"/>
                    <a:pt x="171954" y="57302"/>
                  </a:cubicBezTo>
                  <a:lnTo>
                    <a:pt x="152887" y="38209"/>
                  </a:lnTo>
                  <a:cubicBezTo>
                    <a:pt x="153377" y="37400"/>
                    <a:pt x="153940" y="36641"/>
                    <a:pt x="154627" y="35954"/>
                  </a:cubicBezTo>
                  <a:cubicBezTo>
                    <a:pt x="156636" y="33920"/>
                    <a:pt x="159357" y="32817"/>
                    <a:pt x="162249" y="32817"/>
                  </a:cubicBezTo>
                  <a:close/>
                  <a:moveTo>
                    <a:pt x="79336" y="8161"/>
                  </a:moveTo>
                  <a:cubicBezTo>
                    <a:pt x="87816" y="8161"/>
                    <a:pt x="95781" y="11446"/>
                    <a:pt x="101737" y="17426"/>
                  </a:cubicBezTo>
                  <a:lnTo>
                    <a:pt x="123133" y="38822"/>
                  </a:lnTo>
                  <a:lnTo>
                    <a:pt x="43259" y="118770"/>
                  </a:lnTo>
                  <a:cubicBezTo>
                    <a:pt x="30735" y="98158"/>
                    <a:pt x="32499" y="70855"/>
                    <a:pt x="48063" y="52130"/>
                  </a:cubicBezTo>
                  <a:cubicBezTo>
                    <a:pt x="48920" y="51101"/>
                    <a:pt x="49214" y="49728"/>
                    <a:pt x="48871" y="48429"/>
                  </a:cubicBezTo>
                  <a:cubicBezTo>
                    <a:pt x="45783" y="37376"/>
                    <a:pt x="48871" y="25489"/>
                    <a:pt x="56935" y="17426"/>
                  </a:cubicBezTo>
                  <a:cubicBezTo>
                    <a:pt x="62890" y="11446"/>
                    <a:pt x="70856" y="8161"/>
                    <a:pt x="79336" y="8161"/>
                  </a:cubicBezTo>
                  <a:close/>
                  <a:moveTo>
                    <a:pt x="35588" y="155508"/>
                  </a:moveTo>
                  <a:lnTo>
                    <a:pt x="54778" y="174699"/>
                  </a:lnTo>
                  <a:cubicBezTo>
                    <a:pt x="54337" y="175434"/>
                    <a:pt x="53822" y="176096"/>
                    <a:pt x="53209" y="176684"/>
                  </a:cubicBezTo>
                  <a:cubicBezTo>
                    <a:pt x="51200" y="178718"/>
                    <a:pt x="48479" y="179821"/>
                    <a:pt x="45587" y="179821"/>
                  </a:cubicBezTo>
                  <a:cubicBezTo>
                    <a:pt x="43970" y="179821"/>
                    <a:pt x="42425" y="179478"/>
                    <a:pt x="41004" y="178816"/>
                  </a:cubicBezTo>
                  <a:cubicBezTo>
                    <a:pt x="40783" y="178718"/>
                    <a:pt x="40563" y="178595"/>
                    <a:pt x="40318" y="178473"/>
                  </a:cubicBezTo>
                  <a:cubicBezTo>
                    <a:pt x="40269" y="178448"/>
                    <a:pt x="40220" y="178399"/>
                    <a:pt x="40171" y="178375"/>
                  </a:cubicBezTo>
                  <a:cubicBezTo>
                    <a:pt x="39926" y="178252"/>
                    <a:pt x="39705" y="178105"/>
                    <a:pt x="39484" y="177958"/>
                  </a:cubicBezTo>
                  <a:cubicBezTo>
                    <a:pt x="39435" y="177934"/>
                    <a:pt x="39386" y="177885"/>
                    <a:pt x="39337" y="177860"/>
                  </a:cubicBezTo>
                  <a:cubicBezTo>
                    <a:pt x="39117" y="177689"/>
                    <a:pt x="38921" y="177542"/>
                    <a:pt x="38700" y="177370"/>
                  </a:cubicBezTo>
                  <a:cubicBezTo>
                    <a:pt x="38676" y="177321"/>
                    <a:pt x="38651" y="177296"/>
                    <a:pt x="38602" y="177272"/>
                  </a:cubicBezTo>
                  <a:cubicBezTo>
                    <a:pt x="38382" y="177100"/>
                    <a:pt x="38161" y="176880"/>
                    <a:pt x="37965" y="176684"/>
                  </a:cubicBezTo>
                  <a:lnTo>
                    <a:pt x="33602" y="172346"/>
                  </a:lnTo>
                  <a:cubicBezTo>
                    <a:pt x="33406" y="172125"/>
                    <a:pt x="33210" y="171905"/>
                    <a:pt x="33014" y="171684"/>
                  </a:cubicBezTo>
                  <a:lnTo>
                    <a:pt x="32941" y="171610"/>
                  </a:lnTo>
                  <a:cubicBezTo>
                    <a:pt x="32352" y="170900"/>
                    <a:pt x="31862" y="170091"/>
                    <a:pt x="31470" y="169233"/>
                  </a:cubicBezTo>
                  <a:cubicBezTo>
                    <a:pt x="31446" y="169160"/>
                    <a:pt x="31397" y="169111"/>
                    <a:pt x="31372" y="169062"/>
                  </a:cubicBezTo>
                  <a:cubicBezTo>
                    <a:pt x="29632" y="165091"/>
                    <a:pt x="30392" y="160312"/>
                    <a:pt x="33602" y="157077"/>
                  </a:cubicBezTo>
                  <a:cubicBezTo>
                    <a:pt x="34215" y="156464"/>
                    <a:pt x="34877" y="155949"/>
                    <a:pt x="35588" y="155508"/>
                  </a:cubicBezTo>
                  <a:close/>
                  <a:moveTo>
                    <a:pt x="27083" y="177345"/>
                  </a:moveTo>
                  <a:cubicBezTo>
                    <a:pt x="27108" y="177345"/>
                    <a:pt x="27108" y="177345"/>
                    <a:pt x="27132" y="177370"/>
                  </a:cubicBezTo>
                  <a:cubicBezTo>
                    <a:pt x="27353" y="177615"/>
                    <a:pt x="27598" y="177885"/>
                    <a:pt x="27843" y="178130"/>
                  </a:cubicBezTo>
                  <a:lnTo>
                    <a:pt x="32181" y="182468"/>
                  </a:lnTo>
                  <a:cubicBezTo>
                    <a:pt x="32181" y="182468"/>
                    <a:pt x="32205" y="182468"/>
                    <a:pt x="32205" y="182492"/>
                  </a:cubicBezTo>
                  <a:cubicBezTo>
                    <a:pt x="32450" y="182713"/>
                    <a:pt x="32671" y="182933"/>
                    <a:pt x="32916" y="183154"/>
                  </a:cubicBezTo>
                  <a:cubicBezTo>
                    <a:pt x="32941" y="183179"/>
                    <a:pt x="32965" y="183203"/>
                    <a:pt x="32965" y="183203"/>
                  </a:cubicBezTo>
                  <a:lnTo>
                    <a:pt x="16422" y="199771"/>
                  </a:lnTo>
                  <a:cubicBezTo>
                    <a:pt x="15637" y="200531"/>
                    <a:pt x="14608" y="200972"/>
                    <a:pt x="13481" y="200972"/>
                  </a:cubicBezTo>
                  <a:cubicBezTo>
                    <a:pt x="12378" y="200972"/>
                    <a:pt x="11324" y="200531"/>
                    <a:pt x="10564" y="199771"/>
                  </a:cubicBezTo>
                  <a:cubicBezTo>
                    <a:pt x="8947" y="198153"/>
                    <a:pt x="8947" y="195506"/>
                    <a:pt x="10564" y="193864"/>
                  </a:cubicBezTo>
                  <a:lnTo>
                    <a:pt x="27083" y="177345"/>
                  </a:lnTo>
                  <a:close/>
                  <a:moveTo>
                    <a:pt x="138304" y="37302"/>
                  </a:moveTo>
                  <a:cubicBezTo>
                    <a:pt x="139676" y="37302"/>
                    <a:pt x="140975" y="37842"/>
                    <a:pt x="141931" y="38797"/>
                  </a:cubicBezTo>
                  <a:lnTo>
                    <a:pt x="154382" y="51272"/>
                  </a:lnTo>
                  <a:lnTo>
                    <a:pt x="168131" y="65022"/>
                  </a:lnTo>
                  <a:lnTo>
                    <a:pt x="171660" y="68551"/>
                  </a:lnTo>
                  <a:cubicBezTo>
                    <a:pt x="173645" y="70536"/>
                    <a:pt x="173645" y="73796"/>
                    <a:pt x="171660" y="75781"/>
                  </a:cubicBezTo>
                  <a:lnTo>
                    <a:pt x="135926" y="111564"/>
                  </a:lnTo>
                  <a:cubicBezTo>
                    <a:pt x="134333" y="113157"/>
                    <a:pt x="134333" y="115730"/>
                    <a:pt x="135926" y="117323"/>
                  </a:cubicBezTo>
                  <a:cubicBezTo>
                    <a:pt x="136723" y="118132"/>
                    <a:pt x="137765" y="118537"/>
                    <a:pt x="138806" y="118537"/>
                  </a:cubicBezTo>
                  <a:cubicBezTo>
                    <a:pt x="139848" y="118537"/>
                    <a:pt x="140889" y="118132"/>
                    <a:pt x="141686" y="117323"/>
                  </a:cubicBezTo>
                  <a:lnTo>
                    <a:pt x="168915" y="90094"/>
                  </a:lnTo>
                  <a:lnTo>
                    <a:pt x="168915" y="90094"/>
                  </a:lnTo>
                  <a:cubicBezTo>
                    <a:pt x="181660" y="110731"/>
                    <a:pt x="179993" y="138156"/>
                    <a:pt x="164308" y="157003"/>
                  </a:cubicBezTo>
                  <a:cubicBezTo>
                    <a:pt x="163450" y="158033"/>
                    <a:pt x="163156" y="159405"/>
                    <a:pt x="163499" y="160704"/>
                  </a:cubicBezTo>
                  <a:cubicBezTo>
                    <a:pt x="166587" y="171782"/>
                    <a:pt x="163499" y="183669"/>
                    <a:pt x="155435" y="191732"/>
                  </a:cubicBezTo>
                  <a:cubicBezTo>
                    <a:pt x="149480" y="197688"/>
                    <a:pt x="141539" y="200972"/>
                    <a:pt x="133034" y="200972"/>
                  </a:cubicBezTo>
                  <a:cubicBezTo>
                    <a:pt x="124554" y="200972"/>
                    <a:pt x="116589" y="197688"/>
                    <a:pt x="110633" y="191732"/>
                  </a:cubicBezTo>
                  <a:lnTo>
                    <a:pt x="95413" y="176488"/>
                  </a:lnTo>
                  <a:cubicBezTo>
                    <a:pt x="95364" y="176439"/>
                    <a:pt x="95291" y="176365"/>
                    <a:pt x="95217" y="176316"/>
                  </a:cubicBezTo>
                  <a:lnTo>
                    <a:pt x="88992" y="170066"/>
                  </a:lnTo>
                  <a:lnTo>
                    <a:pt x="119971" y="139087"/>
                  </a:lnTo>
                  <a:cubicBezTo>
                    <a:pt x="121564" y="137494"/>
                    <a:pt x="121564" y="134896"/>
                    <a:pt x="119947" y="133303"/>
                  </a:cubicBezTo>
                  <a:cubicBezTo>
                    <a:pt x="119150" y="132507"/>
                    <a:pt x="118109" y="132108"/>
                    <a:pt x="117067" y="132108"/>
                  </a:cubicBezTo>
                  <a:cubicBezTo>
                    <a:pt x="116025" y="132108"/>
                    <a:pt x="114984" y="132507"/>
                    <a:pt x="114187" y="133303"/>
                  </a:cubicBezTo>
                  <a:lnTo>
                    <a:pt x="73184" y="174355"/>
                  </a:lnTo>
                  <a:cubicBezTo>
                    <a:pt x="72228" y="175311"/>
                    <a:pt x="70929" y="175826"/>
                    <a:pt x="69581" y="175826"/>
                  </a:cubicBezTo>
                  <a:cubicBezTo>
                    <a:pt x="68209" y="175826"/>
                    <a:pt x="66910" y="175311"/>
                    <a:pt x="65954" y="174355"/>
                  </a:cubicBezTo>
                  <a:lnTo>
                    <a:pt x="36249" y="144602"/>
                  </a:lnTo>
                  <a:cubicBezTo>
                    <a:pt x="35269" y="143646"/>
                    <a:pt x="34754" y="142347"/>
                    <a:pt x="34754" y="140974"/>
                  </a:cubicBezTo>
                  <a:cubicBezTo>
                    <a:pt x="34754" y="139602"/>
                    <a:pt x="35269" y="138303"/>
                    <a:pt x="36249" y="137347"/>
                  </a:cubicBezTo>
                  <a:lnTo>
                    <a:pt x="131784" y="41714"/>
                  </a:lnTo>
                  <a:lnTo>
                    <a:pt x="134701" y="38797"/>
                  </a:lnTo>
                  <a:cubicBezTo>
                    <a:pt x="135657" y="37842"/>
                    <a:pt x="136931" y="37302"/>
                    <a:pt x="138304" y="37302"/>
                  </a:cubicBezTo>
                  <a:close/>
                  <a:moveTo>
                    <a:pt x="79336" y="0"/>
                  </a:moveTo>
                  <a:cubicBezTo>
                    <a:pt x="68650" y="0"/>
                    <a:pt x="58650" y="4142"/>
                    <a:pt x="51151" y="11642"/>
                  </a:cubicBezTo>
                  <a:cubicBezTo>
                    <a:pt x="41519" y="21274"/>
                    <a:pt x="37524" y="35244"/>
                    <a:pt x="40465" y="48552"/>
                  </a:cubicBezTo>
                  <a:cubicBezTo>
                    <a:pt x="32009" y="59434"/>
                    <a:pt x="27157" y="72987"/>
                    <a:pt x="26740" y="86908"/>
                  </a:cubicBezTo>
                  <a:cubicBezTo>
                    <a:pt x="26372" y="100314"/>
                    <a:pt x="30122" y="113574"/>
                    <a:pt x="37352" y="124676"/>
                  </a:cubicBezTo>
                  <a:lnTo>
                    <a:pt x="30465" y="131563"/>
                  </a:lnTo>
                  <a:cubicBezTo>
                    <a:pt x="27965" y="134063"/>
                    <a:pt x="26568" y="137421"/>
                    <a:pt x="26568" y="140974"/>
                  </a:cubicBezTo>
                  <a:cubicBezTo>
                    <a:pt x="26568" y="144185"/>
                    <a:pt x="27696" y="147224"/>
                    <a:pt x="29754" y="149626"/>
                  </a:cubicBezTo>
                  <a:cubicBezTo>
                    <a:pt x="29093" y="150141"/>
                    <a:pt x="28431" y="150680"/>
                    <a:pt x="27843" y="151293"/>
                  </a:cubicBezTo>
                  <a:cubicBezTo>
                    <a:pt x="22818" y="156317"/>
                    <a:pt x="21201" y="163474"/>
                    <a:pt x="23015" y="169870"/>
                  </a:cubicBezTo>
                  <a:lnTo>
                    <a:pt x="4780" y="188105"/>
                  </a:lnTo>
                  <a:cubicBezTo>
                    <a:pt x="1" y="192909"/>
                    <a:pt x="1" y="200727"/>
                    <a:pt x="4780" y="205531"/>
                  </a:cubicBezTo>
                  <a:cubicBezTo>
                    <a:pt x="7108" y="207859"/>
                    <a:pt x="10196" y="209133"/>
                    <a:pt x="13481" y="209133"/>
                  </a:cubicBezTo>
                  <a:cubicBezTo>
                    <a:pt x="16789" y="209133"/>
                    <a:pt x="19877" y="207859"/>
                    <a:pt x="22206" y="205531"/>
                  </a:cubicBezTo>
                  <a:lnTo>
                    <a:pt x="40440" y="187296"/>
                  </a:lnTo>
                  <a:cubicBezTo>
                    <a:pt x="42082" y="187762"/>
                    <a:pt x="43822" y="188007"/>
                    <a:pt x="45587" y="188007"/>
                  </a:cubicBezTo>
                  <a:cubicBezTo>
                    <a:pt x="50660" y="188007"/>
                    <a:pt x="55415" y="186046"/>
                    <a:pt x="58993" y="182468"/>
                  </a:cubicBezTo>
                  <a:cubicBezTo>
                    <a:pt x="59582" y="181855"/>
                    <a:pt x="60145" y="181218"/>
                    <a:pt x="60636" y="180556"/>
                  </a:cubicBezTo>
                  <a:cubicBezTo>
                    <a:pt x="63086" y="182786"/>
                    <a:pt x="66224" y="184012"/>
                    <a:pt x="69581" y="184012"/>
                  </a:cubicBezTo>
                  <a:cubicBezTo>
                    <a:pt x="73135" y="184012"/>
                    <a:pt x="76468" y="182615"/>
                    <a:pt x="78968" y="180115"/>
                  </a:cubicBezTo>
                  <a:lnTo>
                    <a:pt x="83233" y="175850"/>
                  </a:lnTo>
                  <a:lnTo>
                    <a:pt x="89629" y="182272"/>
                  </a:lnTo>
                  <a:cubicBezTo>
                    <a:pt x="89678" y="182321"/>
                    <a:pt x="89752" y="182394"/>
                    <a:pt x="89801" y="182443"/>
                  </a:cubicBezTo>
                  <a:lnTo>
                    <a:pt x="104849" y="197492"/>
                  </a:lnTo>
                  <a:cubicBezTo>
                    <a:pt x="112349" y="205016"/>
                    <a:pt x="122373" y="209133"/>
                    <a:pt x="133034" y="209133"/>
                  </a:cubicBezTo>
                  <a:cubicBezTo>
                    <a:pt x="143720" y="209133"/>
                    <a:pt x="153720" y="205016"/>
                    <a:pt x="161220" y="197492"/>
                  </a:cubicBezTo>
                  <a:cubicBezTo>
                    <a:pt x="170851" y="187860"/>
                    <a:pt x="174846" y="173890"/>
                    <a:pt x="171905" y="160581"/>
                  </a:cubicBezTo>
                  <a:cubicBezTo>
                    <a:pt x="180410" y="149651"/>
                    <a:pt x="185263" y="136048"/>
                    <a:pt x="185630" y="122054"/>
                  </a:cubicBezTo>
                  <a:cubicBezTo>
                    <a:pt x="185973" y="108598"/>
                    <a:pt x="182175" y="95266"/>
                    <a:pt x="174846" y="84163"/>
                  </a:cubicBezTo>
                  <a:lnTo>
                    <a:pt x="177444" y="81565"/>
                  </a:lnTo>
                  <a:cubicBezTo>
                    <a:pt x="182469" y="76516"/>
                    <a:pt x="182591" y="68404"/>
                    <a:pt x="177836" y="63208"/>
                  </a:cubicBezTo>
                  <a:cubicBezTo>
                    <a:pt x="178596" y="62644"/>
                    <a:pt x="179331" y="62032"/>
                    <a:pt x="179993" y="61345"/>
                  </a:cubicBezTo>
                  <a:cubicBezTo>
                    <a:pt x="183572" y="57767"/>
                    <a:pt x="185532" y="53012"/>
                    <a:pt x="185532" y="47939"/>
                  </a:cubicBezTo>
                  <a:cubicBezTo>
                    <a:pt x="185532" y="46175"/>
                    <a:pt x="185287" y="44434"/>
                    <a:pt x="184821" y="42768"/>
                  </a:cubicBezTo>
                  <a:lnTo>
                    <a:pt x="203056" y="24533"/>
                  </a:lnTo>
                  <a:cubicBezTo>
                    <a:pt x="207860" y="19730"/>
                    <a:pt x="207860" y="11911"/>
                    <a:pt x="203056" y="7108"/>
                  </a:cubicBezTo>
                  <a:cubicBezTo>
                    <a:pt x="200728" y="4779"/>
                    <a:pt x="197640" y="3505"/>
                    <a:pt x="194355" y="3505"/>
                  </a:cubicBezTo>
                  <a:lnTo>
                    <a:pt x="194331" y="3505"/>
                  </a:lnTo>
                  <a:cubicBezTo>
                    <a:pt x="191047" y="3505"/>
                    <a:pt x="187959" y="4779"/>
                    <a:pt x="185630" y="7108"/>
                  </a:cubicBezTo>
                  <a:lnTo>
                    <a:pt x="167396" y="25342"/>
                  </a:lnTo>
                  <a:cubicBezTo>
                    <a:pt x="165754" y="24876"/>
                    <a:pt x="164014" y="24631"/>
                    <a:pt x="162249" y="24631"/>
                  </a:cubicBezTo>
                  <a:cubicBezTo>
                    <a:pt x="157176" y="24631"/>
                    <a:pt x="152421" y="26617"/>
                    <a:pt x="148843" y="30170"/>
                  </a:cubicBezTo>
                  <a:cubicBezTo>
                    <a:pt x="148156" y="30857"/>
                    <a:pt x="147544" y="31592"/>
                    <a:pt x="146980" y="32352"/>
                  </a:cubicBezTo>
                  <a:cubicBezTo>
                    <a:pt x="144578" y="30268"/>
                    <a:pt x="141539" y="29141"/>
                    <a:pt x="138304" y="29141"/>
                  </a:cubicBezTo>
                  <a:cubicBezTo>
                    <a:pt x="134750" y="29141"/>
                    <a:pt x="131417" y="30538"/>
                    <a:pt x="128917" y="33038"/>
                  </a:cubicBezTo>
                  <a:lnTo>
                    <a:pt x="107521" y="11642"/>
                  </a:lnTo>
                  <a:cubicBezTo>
                    <a:pt x="100021" y="4142"/>
                    <a:pt x="89997" y="0"/>
                    <a:pt x="7933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1"/>
            <p:cNvSpPr/>
            <p:nvPr/>
          </p:nvSpPr>
          <p:spPr>
            <a:xfrm>
              <a:off x="4302000" y="3263875"/>
              <a:ext cx="226125" cy="205750"/>
            </a:xfrm>
            <a:custGeom>
              <a:rect b="b" l="l" r="r" t="t"/>
              <a:pathLst>
                <a:path extrusionOk="0" h="8230" w="9045">
                  <a:moveTo>
                    <a:pt x="4550" y="0"/>
                  </a:moveTo>
                  <a:cubicBezTo>
                    <a:pt x="3505" y="0"/>
                    <a:pt x="2464" y="399"/>
                    <a:pt x="1667" y="1195"/>
                  </a:cubicBezTo>
                  <a:lnTo>
                    <a:pt x="1594" y="1244"/>
                  </a:lnTo>
                  <a:cubicBezTo>
                    <a:pt x="1" y="2862"/>
                    <a:pt x="25" y="5435"/>
                    <a:pt x="1618" y="7028"/>
                  </a:cubicBezTo>
                  <a:cubicBezTo>
                    <a:pt x="2402" y="7813"/>
                    <a:pt x="3456" y="8229"/>
                    <a:pt x="4486" y="8229"/>
                  </a:cubicBezTo>
                  <a:cubicBezTo>
                    <a:pt x="5540" y="8229"/>
                    <a:pt x="6593" y="7813"/>
                    <a:pt x="7402" y="7028"/>
                  </a:cubicBezTo>
                  <a:lnTo>
                    <a:pt x="7451" y="6955"/>
                  </a:lnTo>
                  <a:cubicBezTo>
                    <a:pt x="9044" y="5362"/>
                    <a:pt x="9044" y="2788"/>
                    <a:pt x="7451" y="1195"/>
                  </a:cubicBezTo>
                  <a:cubicBezTo>
                    <a:pt x="6642" y="399"/>
                    <a:pt x="5595" y="0"/>
                    <a:pt x="455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" name="Google Shape;159;p21"/>
          <p:cNvGrpSpPr/>
          <p:nvPr/>
        </p:nvGrpSpPr>
        <p:grpSpPr>
          <a:xfrm>
            <a:off x="5710076" y="1421000"/>
            <a:ext cx="416426" cy="451411"/>
            <a:chOff x="1397700" y="238050"/>
            <a:chExt cx="4814175" cy="5218625"/>
          </a:xfrm>
        </p:grpSpPr>
        <p:sp>
          <p:nvSpPr>
            <p:cNvPr id="160" name="Google Shape;160;p21"/>
            <p:cNvSpPr/>
            <p:nvPr/>
          </p:nvSpPr>
          <p:spPr>
            <a:xfrm>
              <a:off x="2265925" y="3042525"/>
              <a:ext cx="3077725" cy="2312425"/>
            </a:xfrm>
            <a:custGeom>
              <a:rect b="b" l="l" r="r" t="t"/>
              <a:pathLst>
                <a:path extrusionOk="0" h="92497" w="123109">
                  <a:moveTo>
                    <a:pt x="123108" y="5246"/>
                  </a:moveTo>
                  <a:cubicBezTo>
                    <a:pt x="104702" y="16814"/>
                    <a:pt x="67326" y="12451"/>
                    <a:pt x="61518" y="1"/>
                  </a:cubicBezTo>
                  <a:cubicBezTo>
                    <a:pt x="55954" y="14069"/>
                    <a:pt x="15736" y="16520"/>
                    <a:pt x="74" y="5858"/>
                  </a:cubicBezTo>
                  <a:lnTo>
                    <a:pt x="74" y="34068"/>
                  </a:lnTo>
                  <a:lnTo>
                    <a:pt x="1" y="34068"/>
                  </a:lnTo>
                  <a:lnTo>
                    <a:pt x="1" y="37254"/>
                  </a:lnTo>
                  <a:cubicBezTo>
                    <a:pt x="1" y="59508"/>
                    <a:pt x="16201" y="78821"/>
                    <a:pt x="36936" y="87791"/>
                  </a:cubicBezTo>
                  <a:cubicBezTo>
                    <a:pt x="42230" y="90070"/>
                    <a:pt x="47818" y="91663"/>
                    <a:pt x="53528" y="92497"/>
                  </a:cubicBezTo>
                  <a:lnTo>
                    <a:pt x="70194" y="92497"/>
                  </a:lnTo>
                  <a:cubicBezTo>
                    <a:pt x="75782" y="91663"/>
                    <a:pt x="81296" y="90070"/>
                    <a:pt x="86517" y="87791"/>
                  </a:cubicBezTo>
                  <a:cubicBezTo>
                    <a:pt x="90144" y="86198"/>
                    <a:pt x="93624" y="84286"/>
                    <a:pt x="96884" y="82081"/>
                  </a:cubicBezTo>
                  <a:cubicBezTo>
                    <a:pt x="112178" y="71885"/>
                    <a:pt x="123108" y="55538"/>
                    <a:pt x="123108" y="37254"/>
                  </a:cubicBezTo>
                  <a:close/>
                  <a:moveTo>
                    <a:pt x="123108" y="5246"/>
                  </a:moveTo>
                  <a:close/>
                </a:path>
              </a:pathLst>
            </a:custGeom>
            <a:solidFill>
              <a:srgbClr val="FFD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1"/>
            <p:cNvSpPr/>
            <p:nvPr/>
          </p:nvSpPr>
          <p:spPr>
            <a:xfrm>
              <a:off x="2265925" y="2674275"/>
              <a:ext cx="3077725" cy="788600"/>
            </a:xfrm>
            <a:custGeom>
              <a:rect b="b" l="l" r="r" t="t"/>
              <a:pathLst>
                <a:path extrusionOk="0" h="31544" w="123109">
                  <a:moveTo>
                    <a:pt x="74" y="20588"/>
                  </a:moveTo>
                  <a:cubicBezTo>
                    <a:pt x="15736" y="31250"/>
                    <a:pt x="55954" y="28799"/>
                    <a:pt x="61518" y="14731"/>
                  </a:cubicBezTo>
                  <a:cubicBezTo>
                    <a:pt x="67326" y="27181"/>
                    <a:pt x="104702" y="31544"/>
                    <a:pt x="123108" y="19976"/>
                  </a:cubicBezTo>
                  <a:lnTo>
                    <a:pt x="123108" y="8309"/>
                  </a:lnTo>
                  <a:cubicBezTo>
                    <a:pt x="112178" y="4339"/>
                    <a:pt x="97815" y="1790"/>
                    <a:pt x="82179" y="687"/>
                  </a:cubicBezTo>
                  <a:cubicBezTo>
                    <a:pt x="75512" y="221"/>
                    <a:pt x="68625" y="1"/>
                    <a:pt x="61689" y="50"/>
                  </a:cubicBezTo>
                  <a:lnTo>
                    <a:pt x="61616" y="50"/>
                  </a:lnTo>
                  <a:cubicBezTo>
                    <a:pt x="55954" y="99"/>
                    <a:pt x="50293" y="319"/>
                    <a:pt x="44656" y="712"/>
                  </a:cubicBezTo>
                  <a:cubicBezTo>
                    <a:pt x="28578" y="1839"/>
                    <a:pt x="12991" y="4363"/>
                    <a:pt x="1" y="8309"/>
                  </a:cubicBezTo>
                  <a:lnTo>
                    <a:pt x="1" y="20490"/>
                  </a:lnTo>
                  <a:lnTo>
                    <a:pt x="74" y="20490"/>
                  </a:lnTo>
                  <a:close/>
                  <a:moveTo>
                    <a:pt x="74" y="20588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1"/>
            <p:cNvSpPr/>
            <p:nvPr/>
          </p:nvSpPr>
          <p:spPr>
            <a:xfrm>
              <a:off x="1702225" y="350250"/>
              <a:ext cx="4205125" cy="2531775"/>
            </a:xfrm>
            <a:custGeom>
              <a:rect b="b" l="l" r="r" t="t"/>
              <a:pathLst>
                <a:path extrusionOk="0" h="101271" w="168205">
                  <a:moveTo>
                    <a:pt x="145656" y="54606"/>
                  </a:moveTo>
                  <a:cubicBezTo>
                    <a:pt x="168205" y="40587"/>
                    <a:pt x="154480" y="14117"/>
                    <a:pt x="130363" y="14117"/>
                  </a:cubicBezTo>
                  <a:lnTo>
                    <a:pt x="111834" y="14117"/>
                  </a:lnTo>
                  <a:cubicBezTo>
                    <a:pt x="107692" y="5980"/>
                    <a:pt x="99188" y="1324"/>
                    <a:pt x="89801" y="0"/>
                  </a:cubicBezTo>
                  <a:lnTo>
                    <a:pt x="78184" y="0"/>
                  </a:lnTo>
                  <a:cubicBezTo>
                    <a:pt x="68429" y="1348"/>
                    <a:pt x="59288" y="6127"/>
                    <a:pt x="54508" y="14117"/>
                  </a:cubicBezTo>
                  <a:lnTo>
                    <a:pt x="37842" y="14117"/>
                  </a:lnTo>
                  <a:cubicBezTo>
                    <a:pt x="13750" y="14117"/>
                    <a:pt x="1" y="40587"/>
                    <a:pt x="22549" y="54606"/>
                  </a:cubicBezTo>
                  <a:lnTo>
                    <a:pt x="22549" y="101270"/>
                  </a:lnTo>
                  <a:cubicBezTo>
                    <a:pt x="58797" y="90241"/>
                    <a:pt x="115462" y="90241"/>
                    <a:pt x="145656" y="101270"/>
                  </a:cubicBezTo>
                  <a:close/>
                  <a:moveTo>
                    <a:pt x="145656" y="54606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1"/>
            <p:cNvSpPr/>
            <p:nvPr/>
          </p:nvSpPr>
          <p:spPr>
            <a:xfrm>
              <a:off x="1704675" y="3186525"/>
              <a:ext cx="563125" cy="707700"/>
            </a:xfrm>
            <a:custGeom>
              <a:rect b="b" l="l" r="r" t="t"/>
              <a:pathLst>
                <a:path extrusionOk="0" h="28308" w="22525">
                  <a:moveTo>
                    <a:pt x="22524" y="28308"/>
                  </a:moveTo>
                  <a:lnTo>
                    <a:pt x="22524" y="0"/>
                  </a:lnTo>
                  <a:lnTo>
                    <a:pt x="22451" y="0"/>
                  </a:lnTo>
                  <a:cubicBezTo>
                    <a:pt x="1" y="74"/>
                    <a:pt x="5466" y="28234"/>
                    <a:pt x="22451" y="28308"/>
                  </a:cubicBezTo>
                  <a:close/>
                  <a:moveTo>
                    <a:pt x="22524" y="28308"/>
                  </a:moveTo>
                  <a:close/>
                </a:path>
              </a:pathLst>
            </a:custGeom>
            <a:solidFill>
              <a:srgbClr val="FFCB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1"/>
            <p:cNvSpPr/>
            <p:nvPr/>
          </p:nvSpPr>
          <p:spPr>
            <a:xfrm>
              <a:off x="5343625" y="3187125"/>
              <a:ext cx="562500" cy="707725"/>
            </a:xfrm>
            <a:custGeom>
              <a:rect b="b" l="l" r="r" t="t"/>
              <a:pathLst>
                <a:path extrusionOk="0" h="28309" w="22500">
                  <a:moveTo>
                    <a:pt x="172" y="28308"/>
                  </a:moveTo>
                  <a:cubicBezTo>
                    <a:pt x="17108" y="28112"/>
                    <a:pt x="22500" y="1"/>
                    <a:pt x="0" y="1"/>
                  </a:cubicBezTo>
                  <a:lnTo>
                    <a:pt x="0" y="28308"/>
                  </a:lnTo>
                  <a:close/>
                  <a:moveTo>
                    <a:pt x="172" y="28308"/>
                  </a:moveTo>
                  <a:close/>
                </a:path>
              </a:pathLst>
            </a:custGeom>
            <a:solidFill>
              <a:srgbClr val="FFCB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1"/>
            <p:cNvSpPr/>
            <p:nvPr/>
          </p:nvSpPr>
          <p:spPr>
            <a:xfrm>
              <a:off x="4428825" y="3894825"/>
              <a:ext cx="1674600" cy="1341875"/>
            </a:xfrm>
            <a:custGeom>
              <a:rect b="b" l="l" r="r" t="t"/>
              <a:pathLst>
                <a:path extrusionOk="0" h="53675" w="66984">
                  <a:moveTo>
                    <a:pt x="66983" y="53626"/>
                  </a:moveTo>
                  <a:cubicBezTo>
                    <a:pt x="52940" y="36249"/>
                    <a:pt x="40881" y="18676"/>
                    <a:pt x="36764" y="0"/>
                  </a:cubicBezTo>
                  <a:lnTo>
                    <a:pt x="36592" y="0"/>
                  </a:lnTo>
                  <a:lnTo>
                    <a:pt x="36592" y="3162"/>
                  </a:lnTo>
                  <a:cubicBezTo>
                    <a:pt x="36592" y="21446"/>
                    <a:pt x="25662" y="37793"/>
                    <a:pt x="10368" y="47989"/>
                  </a:cubicBezTo>
                  <a:cubicBezTo>
                    <a:pt x="7108" y="50194"/>
                    <a:pt x="3628" y="52106"/>
                    <a:pt x="1" y="53675"/>
                  </a:cubicBezTo>
                  <a:close/>
                  <a:moveTo>
                    <a:pt x="66983" y="53626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1"/>
            <p:cNvSpPr/>
            <p:nvPr/>
          </p:nvSpPr>
          <p:spPr>
            <a:xfrm>
              <a:off x="1506175" y="3894200"/>
              <a:ext cx="1683150" cy="1342500"/>
            </a:xfrm>
            <a:custGeom>
              <a:rect b="b" l="l" r="r" t="t"/>
              <a:pathLst>
                <a:path extrusionOk="0" h="53700" w="67326">
                  <a:moveTo>
                    <a:pt x="67326" y="53700"/>
                  </a:moveTo>
                  <a:cubicBezTo>
                    <a:pt x="46591" y="44754"/>
                    <a:pt x="30391" y="25441"/>
                    <a:pt x="30391" y="3187"/>
                  </a:cubicBezTo>
                  <a:lnTo>
                    <a:pt x="30391" y="1"/>
                  </a:lnTo>
                  <a:cubicBezTo>
                    <a:pt x="26322" y="18775"/>
                    <a:pt x="14117" y="36249"/>
                    <a:pt x="0" y="53700"/>
                  </a:cubicBezTo>
                  <a:close/>
                  <a:moveTo>
                    <a:pt x="67326" y="53700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1"/>
            <p:cNvSpPr/>
            <p:nvPr/>
          </p:nvSpPr>
          <p:spPr>
            <a:xfrm>
              <a:off x="3702150" y="1359400"/>
              <a:ext cx="203450" cy="724850"/>
            </a:xfrm>
            <a:custGeom>
              <a:rect b="b" l="l" r="r" t="t"/>
              <a:pathLst>
                <a:path extrusionOk="0" h="28994" w="8138">
                  <a:moveTo>
                    <a:pt x="4069" y="0"/>
                  </a:moveTo>
                  <a:cubicBezTo>
                    <a:pt x="1814" y="0"/>
                    <a:pt x="0" y="1838"/>
                    <a:pt x="0" y="4069"/>
                  </a:cubicBezTo>
                  <a:lnTo>
                    <a:pt x="0" y="24925"/>
                  </a:lnTo>
                  <a:cubicBezTo>
                    <a:pt x="0" y="27180"/>
                    <a:pt x="1814" y="28994"/>
                    <a:pt x="4069" y="28994"/>
                  </a:cubicBezTo>
                  <a:cubicBezTo>
                    <a:pt x="6324" y="28994"/>
                    <a:pt x="8137" y="27180"/>
                    <a:pt x="8137" y="24925"/>
                  </a:cubicBezTo>
                  <a:lnTo>
                    <a:pt x="8137" y="4069"/>
                  </a:lnTo>
                  <a:cubicBezTo>
                    <a:pt x="8137" y="1838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1"/>
            <p:cNvSpPr/>
            <p:nvPr/>
          </p:nvSpPr>
          <p:spPr>
            <a:xfrm>
              <a:off x="2930125" y="1595275"/>
              <a:ext cx="203450" cy="724875"/>
            </a:xfrm>
            <a:custGeom>
              <a:rect b="b" l="l" r="r" t="t"/>
              <a:pathLst>
                <a:path extrusionOk="0" h="28995" w="8138">
                  <a:moveTo>
                    <a:pt x="4069" y="1"/>
                  </a:moveTo>
                  <a:cubicBezTo>
                    <a:pt x="1814" y="1"/>
                    <a:pt x="0" y="1815"/>
                    <a:pt x="0" y="4069"/>
                  </a:cubicBezTo>
                  <a:lnTo>
                    <a:pt x="0" y="24926"/>
                  </a:lnTo>
                  <a:cubicBezTo>
                    <a:pt x="0" y="27157"/>
                    <a:pt x="1814" y="28995"/>
                    <a:pt x="4069" y="28995"/>
                  </a:cubicBezTo>
                  <a:cubicBezTo>
                    <a:pt x="6324" y="28995"/>
                    <a:pt x="8137" y="27157"/>
                    <a:pt x="8137" y="24926"/>
                  </a:cubicBezTo>
                  <a:lnTo>
                    <a:pt x="8137" y="4069"/>
                  </a:lnTo>
                  <a:cubicBezTo>
                    <a:pt x="8137" y="1815"/>
                    <a:pt x="6324" y="1"/>
                    <a:pt x="40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1"/>
            <p:cNvSpPr/>
            <p:nvPr/>
          </p:nvSpPr>
          <p:spPr>
            <a:xfrm>
              <a:off x="4474175" y="1595275"/>
              <a:ext cx="203450" cy="724875"/>
            </a:xfrm>
            <a:custGeom>
              <a:rect b="b" l="l" r="r" t="t"/>
              <a:pathLst>
                <a:path extrusionOk="0" h="28995" w="8138">
                  <a:moveTo>
                    <a:pt x="4069" y="1"/>
                  </a:moveTo>
                  <a:cubicBezTo>
                    <a:pt x="1814" y="1"/>
                    <a:pt x="1" y="1815"/>
                    <a:pt x="1" y="4069"/>
                  </a:cubicBezTo>
                  <a:lnTo>
                    <a:pt x="1" y="24926"/>
                  </a:lnTo>
                  <a:cubicBezTo>
                    <a:pt x="1" y="27157"/>
                    <a:pt x="1814" y="28995"/>
                    <a:pt x="4069" y="28995"/>
                  </a:cubicBezTo>
                  <a:cubicBezTo>
                    <a:pt x="6299" y="28995"/>
                    <a:pt x="8137" y="27157"/>
                    <a:pt x="8137" y="24926"/>
                  </a:cubicBezTo>
                  <a:lnTo>
                    <a:pt x="8137" y="4069"/>
                  </a:lnTo>
                  <a:cubicBezTo>
                    <a:pt x="8137" y="1815"/>
                    <a:pt x="6299" y="1"/>
                    <a:pt x="406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1"/>
            <p:cNvSpPr/>
            <p:nvPr/>
          </p:nvSpPr>
          <p:spPr>
            <a:xfrm>
              <a:off x="3703975" y="2573800"/>
              <a:ext cx="205900" cy="204050"/>
            </a:xfrm>
            <a:custGeom>
              <a:rect b="b" l="l" r="r" t="t"/>
              <a:pathLst>
                <a:path extrusionOk="0" h="8162" w="8236">
                  <a:moveTo>
                    <a:pt x="4094" y="0"/>
                  </a:moveTo>
                  <a:cubicBezTo>
                    <a:pt x="1839" y="0"/>
                    <a:pt x="1" y="1839"/>
                    <a:pt x="1" y="4069"/>
                  </a:cubicBezTo>
                  <a:cubicBezTo>
                    <a:pt x="1" y="6324"/>
                    <a:pt x="1839" y="8162"/>
                    <a:pt x="4094" y="8162"/>
                  </a:cubicBezTo>
                  <a:lnTo>
                    <a:pt x="4167" y="8162"/>
                  </a:lnTo>
                  <a:cubicBezTo>
                    <a:pt x="6422" y="8162"/>
                    <a:pt x="8236" y="6324"/>
                    <a:pt x="8236" y="4069"/>
                  </a:cubicBezTo>
                  <a:cubicBezTo>
                    <a:pt x="8236" y="1839"/>
                    <a:pt x="6422" y="0"/>
                    <a:pt x="4167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1"/>
            <p:cNvSpPr/>
            <p:nvPr/>
          </p:nvSpPr>
          <p:spPr>
            <a:xfrm>
              <a:off x="1397700" y="238050"/>
              <a:ext cx="4814175" cy="5218625"/>
            </a:xfrm>
            <a:custGeom>
              <a:rect b="b" l="l" r="r" t="t"/>
              <a:pathLst>
                <a:path extrusionOk="0" h="208745" w="192567">
                  <a:moveTo>
                    <a:pt x="96179" y="8143"/>
                  </a:moveTo>
                  <a:cubicBezTo>
                    <a:pt x="96617" y="8143"/>
                    <a:pt x="97056" y="8150"/>
                    <a:pt x="97497" y="8164"/>
                  </a:cubicBezTo>
                  <a:cubicBezTo>
                    <a:pt x="108109" y="8532"/>
                    <a:pt x="116663" y="13140"/>
                    <a:pt x="120388" y="20468"/>
                  </a:cubicBezTo>
                  <a:cubicBezTo>
                    <a:pt x="121074" y="21816"/>
                    <a:pt x="122471" y="22674"/>
                    <a:pt x="124015" y="22674"/>
                  </a:cubicBezTo>
                  <a:lnTo>
                    <a:pt x="142568" y="22674"/>
                  </a:lnTo>
                  <a:cubicBezTo>
                    <a:pt x="154896" y="22674"/>
                    <a:pt x="162666" y="30198"/>
                    <a:pt x="164675" y="37183"/>
                  </a:cubicBezTo>
                  <a:cubicBezTo>
                    <a:pt x="166636" y="44143"/>
                    <a:pt x="163376" y="50859"/>
                    <a:pt x="155705" y="55638"/>
                  </a:cubicBezTo>
                  <a:cubicBezTo>
                    <a:pt x="154504" y="56398"/>
                    <a:pt x="153769" y="57697"/>
                    <a:pt x="153769" y="59094"/>
                  </a:cubicBezTo>
                  <a:lnTo>
                    <a:pt x="153769" y="100146"/>
                  </a:lnTo>
                  <a:cubicBezTo>
                    <a:pt x="143990" y="97229"/>
                    <a:pt x="131907" y="95171"/>
                    <a:pt x="118452" y="94141"/>
                  </a:cubicBezTo>
                  <a:lnTo>
                    <a:pt x="118354" y="94141"/>
                  </a:lnTo>
                  <a:cubicBezTo>
                    <a:pt x="117864" y="94117"/>
                    <a:pt x="113722" y="93872"/>
                    <a:pt x="113330" y="93823"/>
                  </a:cubicBezTo>
                  <a:cubicBezTo>
                    <a:pt x="113221" y="93814"/>
                    <a:pt x="113113" y="93810"/>
                    <a:pt x="113007" y="93810"/>
                  </a:cubicBezTo>
                  <a:cubicBezTo>
                    <a:pt x="110890" y="93810"/>
                    <a:pt x="109105" y="95401"/>
                    <a:pt x="108918" y="97548"/>
                  </a:cubicBezTo>
                  <a:cubicBezTo>
                    <a:pt x="108746" y="99778"/>
                    <a:pt x="110388" y="101763"/>
                    <a:pt x="112643" y="101959"/>
                  </a:cubicBezTo>
                  <a:cubicBezTo>
                    <a:pt x="113109" y="101984"/>
                    <a:pt x="117275" y="102254"/>
                    <a:pt x="117864" y="102278"/>
                  </a:cubicBezTo>
                  <a:cubicBezTo>
                    <a:pt x="131883" y="103356"/>
                    <a:pt x="144211" y="105538"/>
                    <a:pt x="153769" y="108675"/>
                  </a:cubicBezTo>
                  <a:lnTo>
                    <a:pt x="153769" y="115072"/>
                  </a:lnTo>
                  <a:cubicBezTo>
                    <a:pt x="147072" y="118614"/>
                    <a:pt x="138320" y="120110"/>
                    <a:pt x="129829" y="120110"/>
                  </a:cubicBezTo>
                  <a:cubicBezTo>
                    <a:pt x="123281" y="120110"/>
                    <a:pt x="116888" y="119220"/>
                    <a:pt x="111712" y="117694"/>
                  </a:cubicBezTo>
                  <a:cubicBezTo>
                    <a:pt x="105609" y="115905"/>
                    <a:pt x="101198" y="113185"/>
                    <a:pt x="99923" y="110440"/>
                  </a:cubicBezTo>
                  <a:cubicBezTo>
                    <a:pt x="99899" y="110391"/>
                    <a:pt x="99874" y="110317"/>
                    <a:pt x="99825" y="110268"/>
                  </a:cubicBezTo>
                  <a:cubicBezTo>
                    <a:pt x="99134" y="108957"/>
                    <a:pt x="97770" y="108109"/>
                    <a:pt x="96252" y="108109"/>
                  </a:cubicBezTo>
                  <a:cubicBezTo>
                    <a:pt x="96210" y="108109"/>
                    <a:pt x="96167" y="108110"/>
                    <a:pt x="96124" y="108111"/>
                  </a:cubicBezTo>
                  <a:cubicBezTo>
                    <a:pt x="94482" y="108160"/>
                    <a:pt x="93061" y="109165"/>
                    <a:pt x="92448" y="110685"/>
                  </a:cubicBezTo>
                  <a:cubicBezTo>
                    <a:pt x="91321" y="113552"/>
                    <a:pt x="87277" y="116248"/>
                    <a:pt x="81346" y="118062"/>
                  </a:cubicBezTo>
                  <a:cubicBezTo>
                    <a:pt x="75797" y="119764"/>
                    <a:pt x="69320" y="120579"/>
                    <a:pt x="62929" y="120579"/>
                  </a:cubicBezTo>
                  <a:cubicBezTo>
                    <a:pt x="53679" y="120579"/>
                    <a:pt x="44610" y="118873"/>
                    <a:pt x="38798" y="115684"/>
                  </a:cubicBezTo>
                  <a:lnTo>
                    <a:pt x="38798" y="108822"/>
                  </a:lnTo>
                  <a:cubicBezTo>
                    <a:pt x="50489" y="105562"/>
                    <a:pt x="64533" y="103283"/>
                    <a:pt x="79679" y="102229"/>
                  </a:cubicBezTo>
                  <a:cubicBezTo>
                    <a:pt x="81909" y="102082"/>
                    <a:pt x="83600" y="100121"/>
                    <a:pt x="83453" y="97891"/>
                  </a:cubicBezTo>
                  <a:cubicBezTo>
                    <a:pt x="83289" y="95728"/>
                    <a:pt x="81500" y="94083"/>
                    <a:pt x="79385" y="94083"/>
                  </a:cubicBezTo>
                  <a:cubicBezTo>
                    <a:pt x="79296" y="94083"/>
                    <a:pt x="79206" y="94086"/>
                    <a:pt x="79115" y="94092"/>
                  </a:cubicBezTo>
                  <a:cubicBezTo>
                    <a:pt x="64361" y="95122"/>
                    <a:pt x="50563" y="97278"/>
                    <a:pt x="38798" y="100391"/>
                  </a:cubicBezTo>
                  <a:lnTo>
                    <a:pt x="38798" y="59094"/>
                  </a:lnTo>
                  <a:cubicBezTo>
                    <a:pt x="38798" y="57697"/>
                    <a:pt x="38088" y="56398"/>
                    <a:pt x="36887" y="55638"/>
                  </a:cubicBezTo>
                  <a:cubicBezTo>
                    <a:pt x="29191" y="50859"/>
                    <a:pt x="25931" y="44143"/>
                    <a:pt x="27916" y="37183"/>
                  </a:cubicBezTo>
                  <a:cubicBezTo>
                    <a:pt x="29902" y="30198"/>
                    <a:pt x="37671" y="22674"/>
                    <a:pt x="50023" y="22674"/>
                  </a:cubicBezTo>
                  <a:lnTo>
                    <a:pt x="66689" y="22674"/>
                  </a:lnTo>
                  <a:cubicBezTo>
                    <a:pt x="68111" y="22674"/>
                    <a:pt x="69434" y="21938"/>
                    <a:pt x="70170" y="20713"/>
                  </a:cubicBezTo>
                  <a:cubicBezTo>
                    <a:pt x="74794" y="12974"/>
                    <a:pt x="84892" y="8143"/>
                    <a:pt x="96179" y="8143"/>
                  </a:cubicBezTo>
                  <a:close/>
                  <a:moveTo>
                    <a:pt x="30735" y="122449"/>
                  </a:moveTo>
                  <a:lnTo>
                    <a:pt x="30735" y="141345"/>
                  </a:lnTo>
                  <a:cubicBezTo>
                    <a:pt x="26568" y="139507"/>
                    <a:pt x="23946" y="134948"/>
                    <a:pt x="23946" y="130659"/>
                  </a:cubicBezTo>
                  <a:cubicBezTo>
                    <a:pt x="23946" y="126346"/>
                    <a:pt x="26372" y="123503"/>
                    <a:pt x="30735" y="122449"/>
                  </a:cubicBezTo>
                  <a:close/>
                  <a:moveTo>
                    <a:pt x="161906" y="122473"/>
                  </a:moveTo>
                  <a:cubicBezTo>
                    <a:pt x="163769" y="122914"/>
                    <a:pt x="165313" y="123699"/>
                    <a:pt x="166416" y="124777"/>
                  </a:cubicBezTo>
                  <a:cubicBezTo>
                    <a:pt x="168303" y="126615"/>
                    <a:pt x="168719" y="128993"/>
                    <a:pt x="168719" y="130684"/>
                  </a:cubicBezTo>
                  <a:cubicBezTo>
                    <a:pt x="168719" y="134973"/>
                    <a:pt x="166097" y="139531"/>
                    <a:pt x="161906" y="141370"/>
                  </a:cubicBezTo>
                  <a:lnTo>
                    <a:pt x="161906" y="122473"/>
                  </a:lnTo>
                  <a:close/>
                  <a:moveTo>
                    <a:pt x="32892" y="164212"/>
                  </a:moveTo>
                  <a:cubicBezTo>
                    <a:pt x="34803" y="170486"/>
                    <a:pt x="37916" y="176540"/>
                    <a:pt x="42181" y="182152"/>
                  </a:cubicBezTo>
                  <a:cubicBezTo>
                    <a:pt x="46151" y="187348"/>
                    <a:pt x="50906" y="191980"/>
                    <a:pt x="56322" y="195877"/>
                  </a:cubicBezTo>
                  <a:lnTo>
                    <a:pt x="12770" y="195877"/>
                  </a:lnTo>
                  <a:cubicBezTo>
                    <a:pt x="20539" y="185878"/>
                    <a:pt x="27794" y="175314"/>
                    <a:pt x="32892" y="164212"/>
                  </a:cubicBezTo>
                  <a:close/>
                  <a:moveTo>
                    <a:pt x="159749" y="163918"/>
                  </a:moveTo>
                  <a:cubicBezTo>
                    <a:pt x="164945" y="175339"/>
                    <a:pt x="172298" y="186123"/>
                    <a:pt x="179822" y="195877"/>
                  </a:cubicBezTo>
                  <a:lnTo>
                    <a:pt x="136417" y="195877"/>
                  </a:lnTo>
                  <a:cubicBezTo>
                    <a:pt x="147985" y="187422"/>
                    <a:pt x="156122" y="176148"/>
                    <a:pt x="159749" y="163918"/>
                  </a:cubicBezTo>
                  <a:close/>
                  <a:moveTo>
                    <a:pt x="96443" y="118944"/>
                  </a:moveTo>
                  <a:cubicBezTo>
                    <a:pt x="100144" y="122228"/>
                    <a:pt x="105193" y="124262"/>
                    <a:pt x="109408" y="125512"/>
                  </a:cubicBezTo>
                  <a:cubicBezTo>
                    <a:pt x="115328" y="127251"/>
                    <a:pt x="122465" y="128255"/>
                    <a:pt x="129785" y="128255"/>
                  </a:cubicBezTo>
                  <a:cubicBezTo>
                    <a:pt x="138043" y="128255"/>
                    <a:pt x="146533" y="126978"/>
                    <a:pt x="153769" y="124042"/>
                  </a:cubicBezTo>
                  <a:lnTo>
                    <a:pt x="153769" y="149433"/>
                  </a:lnTo>
                  <a:cubicBezTo>
                    <a:pt x="153769" y="165192"/>
                    <a:pt x="144652" y="180682"/>
                    <a:pt x="129358" y="190877"/>
                  </a:cubicBezTo>
                  <a:cubicBezTo>
                    <a:pt x="126319" y="192912"/>
                    <a:pt x="123060" y="194701"/>
                    <a:pt x="119653" y="196196"/>
                  </a:cubicBezTo>
                  <a:cubicBezTo>
                    <a:pt x="119653" y="196196"/>
                    <a:pt x="119653" y="196220"/>
                    <a:pt x="119628" y="196220"/>
                  </a:cubicBezTo>
                  <a:lnTo>
                    <a:pt x="119604" y="196220"/>
                  </a:lnTo>
                  <a:cubicBezTo>
                    <a:pt x="114751" y="198352"/>
                    <a:pt x="109727" y="199823"/>
                    <a:pt x="104604" y="200583"/>
                  </a:cubicBezTo>
                  <a:lnTo>
                    <a:pt x="88551" y="200583"/>
                  </a:lnTo>
                  <a:cubicBezTo>
                    <a:pt x="83355" y="199823"/>
                    <a:pt x="78233" y="198352"/>
                    <a:pt x="73282" y="196220"/>
                  </a:cubicBezTo>
                  <a:cubicBezTo>
                    <a:pt x="73258" y="196220"/>
                    <a:pt x="73258" y="196196"/>
                    <a:pt x="73258" y="196196"/>
                  </a:cubicBezTo>
                  <a:cubicBezTo>
                    <a:pt x="52646" y="187275"/>
                    <a:pt x="38798" y="168501"/>
                    <a:pt x="38798" y="149433"/>
                  </a:cubicBezTo>
                  <a:lnTo>
                    <a:pt x="38798" y="147080"/>
                  </a:lnTo>
                  <a:cubicBezTo>
                    <a:pt x="38823" y="146958"/>
                    <a:pt x="38847" y="146860"/>
                    <a:pt x="38847" y="146762"/>
                  </a:cubicBezTo>
                  <a:cubicBezTo>
                    <a:pt x="38847" y="146737"/>
                    <a:pt x="38847" y="146713"/>
                    <a:pt x="38872" y="146688"/>
                  </a:cubicBezTo>
                  <a:cubicBezTo>
                    <a:pt x="38872" y="146541"/>
                    <a:pt x="38872" y="146394"/>
                    <a:pt x="38872" y="146247"/>
                  </a:cubicBezTo>
                  <a:lnTo>
                    <a:pt x="38872" y="124728"/>
                  </a:lnTo>
                  <a:cubicBezTo>
                    <a:pt x="45776" y="127487"/>
                    <a:pt x="54299" y="128728"/>
                    <a:pt x="62661" y="128728"/>
                  </a:cubicBezTo>
                  <a:cubicBezTo>
                    <a:pt x="70270" y="128728"/>
                    <a:pt x="77746" y="127700"/>
                    <a:pt x="83747" y="125856"/>
                  </a:cubicBezTo>
                  <a:cubicBezTo>
                    <a:pt x="89237" y="124164"/>
                    <a:pt x="93526" y="121812"/>
                    <a:pt x="96443" y="118944"/>
                  </a:cubicBezTo>
                  <a:close/>
                  <a:moveTo>
                    <a:pt x="96207" y="1"/>
                  </a:moveTo>
                  <a:cubicBezTo>
                    <a:pt x="83042" y="1"/>
                    <a:pt x="70965" y="5558"/>
                    <a:pt x="64508" y="14537"/>
                  </a:cubicBezTo>
                  <a:lnTo>
                    <a:pt x="50023" y="14537"/>
                  </a:lnTo>
                  <a:cubicBezTo>
                    <a:pt x="35808" y="14537"/>
                    <a:pt x="23505" y="22943"/>
                    <a:pt x="20074" y="34953"/>
                  </a:cubicBezTo>
                  <a:cubicBezTo>
                    <a:pt x="17255" y="44854"/>
                    <a:pt x="21201" y="54560"/>
                    <a:pt x="30661" y="61275"/>
                  </a:cubicBezTo>
                  <a:lnTo>
                    <a:pt x="30661" y="114189"/>
                  </a:lnTo>
                  <a:cubicBezTo>
                    <a:pt x="20441" y="115782"/>
                    <a:pt x="15809" y="123233"/>
                    <a:pt x="15809" y="130659"/>
                  </a:cubicBezTo>
                  <a:cubicBezTo>
                    <a:pt x="15809" y="138649"/>
                    <a:pt x="20980" y="147178"/>
                    <a:pt x="29681" y="149629"/>
                  </a:cubicBezTo>
                  <a:cubicBezTo>
                    <a:pt x="24804" y="166565"/>
                    <a:pt x="13162" y="182569"/>
                    <a:pt x="1177" y="197397"/>
                  </a:cubicBezTo>
                  <a:cubicBezTo>
                    <a:pt x="197" y="198622"/>
                    <a:pt x="1" y="200289"/>
                    <a:pt x="663" y="201710"/>
                  </a:cubicBezTo>
                  <a:cubicBezTo>
                    <a:pt x="1349" y="203132"/>
                    <a:pt x="2770" y="204039"/>
                    <a:pt x="4339" y="204039"/>
                  </a:cubicBezTo>
                  <a:lnTo>
                    <a:pt x="70856" y="204039"/>
                  </a:lnTo>
                  <a:cubicBezTo>
                    <a:pt x="76321" y="206293"/>
                    <a:pt x="81958" y="207886"/>
                    <a:pt x="87669" y="208695"/>
                  </a:cubicBezTo>
                  <a:cubicBezTo>
                    <a:pt x="87865" y="208720"/>
                    <a:pt x="88061" y="208744"/>
                    <a:pt x="88257" y="208744"/>
                  </a:cubicBezTo>
                  <a:lnTo>
                    <a:pt x="104923" y="208744"/>
                  </a:lnTo>
                  <a:cubicBezTo>
                    <a:pt x="105119" y="208744"/>
                    <a:pt x="105315" y="208720"/>
                    <a:pt x="105511" y="208695"/>
                  </a:cubicBezTo>
                  <a:cubicBezTo>
                    <a:pt x="111124" y="207862"/>
                    <a:pt x="116687" y="206293"/>
                    <a:pt x="122055" y="204039"/>
                  </a:cubicBezTo>
                  <a:lnTo>
                    <a:pt x="188228" y="203965"/>
                  </a:lnTo>
                  <a:cubicBezTo>
                    <a:pt x="189797" y="203965"/>
                    <a:pt x="191218" y="203058"/>
                    <a:pt x="191905" y="201661"/>
                  </a:cubicBezTo>
                  <a:cubicBezTo>
                    <a:pt x="192566" y="200240"/>
                    <a:pt x="192370" y="198549"/>
                    <a:pt x="191390" y="197348"/>
                  </a:cubicBezTo>
                  <a:cubicBezTo>
                    <a:pt x="180091" y="183353"/>
                    <a:pt x="168107" y="166932"/>
                    <a:pt x="163082" y="149629"/>
                  </a:cubicBezTo>
                  <a:cubicBezTo>
                    <a:pt x="171709" y="147129"/>
                    <a:pt x="176856" y="138649"/>
                    <a:pt x="176856" y="130684"/>
                  </a:cubicBezTo>
                  <a:cubicBezTo>
                    <a:pt x="176856" y="123233"/>
                    <a:pt x="172200" y="115758"/>
                    <a:pt x="161906" y="114189"/>
                  </a:cubicBezTo>
                  <a:lnTo>
                    <a:pt x="161906" y="61275"/>
                  </a:lnTo>
                  <a:cubicBezTo>
                    <a:pt x="171366" y="54560"/>
                    <a:pt x="175312" y="44854"/>
                    <a:pt x="172494" y="34953"/>
                  </a:cubicBezTo>
                  <a:cubicBezTo>
                    <a:pt x="169062" y="22943"/>
                    <a:pt x="156759" y="14537"/>
                    <a:pt x="142568" y="14537"/>
                  </a:cubicBezTo>
                  <a:lnTo>
                    <a:pt x="126368" y="14537"/>
                  </a:lnTo>
                  <a:cubicBezTo>
                    <a:pt x="120829" y="5836"/>
                    <a:pt x="110364" y="469"/>
                    <a:pt x="97791" y="28"/>
                  </a:cubicBezTo>
                  <a:cubicBezTo>
                    <a:pt x="97261" y="10"/>
                    <a:pt x="96733" y="1"/>
                    <a:pt x="9620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1"/>
            <p:cNvSpPr/>
            <p:nvPr/>
          </p:nvSpPr>
          <p:spPr>
            <a:xfrm>
              <a:off x="3226075" y="3711000"/>
              <a:ext cx="205900" cy="203450"/>
            </a:xfrm>
            <a:custGeom>
              <a:rect b="b" l="l" r="r" t="t"/>
              <a:pathLst>
                <a:path extrusionOk="0" h="8138" w="8236">
                  <a:moveTo>
                    <a:pt x="4069" y="1"/>
                  </a:moveTo>
                  <a:cubicBezTo>
                    <a:pt x="1814" y="1"/>
                    <a:pt x="0" y="1814"/>
                    <a:pt x="0" y="4069"/>
                  </a:cubicBezTo>
                  <a:cubicBezTo>
                    <a:pt x="0" y="6324"/>
                    <a:pt x="1814" y="8138"/>
                    <a:pt x="4069" y="8138"/>
                  </a:cubicBezTo>
                  <a:lnTo>
                    <a:pt x="4142" y="8138"/>
                  </a:lnTo>
                  <a:cubicBezTo>
                    <a:pt x="6397" y="8138"/>
                    <a:pt x="8235" y="6324"/>
                    <a:pt x="8235" y="4069"/>
                  </a:cubicBezTo>
                  <a:cubicBezTo>
                    <a:pt x="8235" y="1814"/>
                    <a:pt x="6397" y="1"/>
                    <a:pt x="414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1"/>
            <p:cNvSpPr/>
            <p:nvPr/>
          </p:nvSpPr>
          <p:spPr>
            <a:xfrm>
              <a:off x="4205800" y="3711000"/>
              <a:ext cx="205300" cy="203450"/>
            </a:xfrm>
            <a:custGeom>
              <a:rect b="b" l="l" r="r" t="t"/>
              <a:pathLst>
                <a:path extrusionOk="0" h="8138" w="8212">
                  <a:moveTo>
                    <a:pt x="4069" y="1"/>
                  </a:moveTo>
                  <a:cubicBezTo>
                    <a:pt x="1814" y="1"/>
                    <a:pt x="1" y="1814"/>
                    <a:pt x="1" y="4069"/>
                  </a:cubicBezTo>
                  <a:cubicBezTo>
                    <a:pt x="1" y="6324"/>
                    <a:pt x="1814" y="8138"/>
                    <a:pt x="4069" y="8138"/>
                  </a:cubicBezTo>
                  <a:lnTo>
                    <a:pt x="4143" y="8138"/>
                  </a:lnTo>
                  <a:cubicBezTo>
                    <a:pt x="6397" y="8138"/>
                    <a:pt x="8211" y="6324"/>
                    <a:pt x="8211" y="4069"/>
                  </a:cubicBezTo>
                  <a:cubicBezTo>
                    <a:pt x="8211" y="1814"/>
                    <a:pt x="6397" y="1"/>
                    <a:pt x="41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1"/>
            <p:cNvSpPr/>
            <p:nvPr/>
          </p:nvSpPr>
          <p:spPr>
            <a:xfrm>
              <a:off x="3417225" y="4447700"/>
              <a:ext cx="803925" cy="396250"/>
            </a:xfrm>
            <a:custGeom>
              <a:rect b="b" l="l" r="r" t="t"/>
              <a:pathLst>
                <a:path extrusionOk="0" h="15850" w="32157">
                  <a:moveTo>
                    <a:pt x="4646" y="0"/>
                  </a:moveTo>
                  <a:cubicBezTo>
                    <a:pt x="4011" y="0"/>
                    <a:pt x="3369" y="148"/>
                    <a:pt x="2770" y="458"/>
                  </a:cubicBezTo>
                  <a:cubicBezTo>
                    <a:pt x="785" y="1512"/>
                    <a:pt x="1" y="3963"/>
                    <a:pt x="1055" y="5972"/>
                  </a:cubicBezTo>
                  <a:cubicBezTo>
                    <a:pt x="4265" y="12124"/>
                    <a:pt x="9878" y="15825"/>
                    <a:pt x="16054" y="15849"/>
                  </a:cubicBezTo>
                  <a:lnTo>
                    <a:pt x="16128" y="15849"/>
                  </a:lnTo>
                  <a:cubicBezTo>
                    <a:pt x="22255" y="15849"/>
                    <a:pt x="27843" y="12222"/>
                    <a:pt x="31103" y="6144"/>
                  </a:cubicBezTo>
                  <a:cubicBezTo>
                    <a:pt x="32156" y="4159"/>
                    <a:pt x="31421" y="1683"/>
                    <a:pt x="29436" y="629"/>
                  </a:cubicBezTo>
                  <a:cubicBezTo>
                    <a:pt x="28822" y="296"/>
                    <a:pt x="28161" y="138"/>
                    <a:pt x="27510" y="138"/>
                  </a:cubicBezTo>
                  <a:cubicBezTo>
                    <a:pt x="26056" y="138"/>
                    <a:pt x="24649" y="925"/>
                    <a:pt x="23921" y="2296"/>
                  </a:cubicBezTo>
                  <a:cubicBezTo>
                    <a:pt x="22083" y="5727"/>
                    <a:pt x="19240" y="7713"/>
                    <a:pt x="16128" y="7713"/>
                  </a:cubicBezTo>
                  <a:lnTo>
                    <a:pt x="16079" y="7713"/>
                  </a:lnTo>
                  <a:cubicBezTo>
                    <a:pt x="12942" y="7688"/>
                    <a:pt x="10074" y="5678"/>
                    <a:pt x="8260" y="2198"/>
                  </a:cubicBezTo>
                  <a:cubicBezTo>
                    <a:pt x="7541" y="794"/>
                    <a:pt x="6116" y="0"/>
                    <a:pt x="4646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" name="Google Shape;175;p21"/>
          <p:cNvGrpSpPr/>
          <p:nvPr/>
        </p:nvGrpSpPr>
        <p:grpSpPr>
          <a:xfrm>
            <a:off x="2999573" y="1420159"/>
            <a:ext cx="452252" cy="452252"/>
            <a:chOff x="1190625" y="238125"/>
            <a:chExt cx="5228350" cy="5228350"/>
          </a:xfrm>
        </p:grpSpPr>
        <p:sp>
          <p:nvSpPr>
            <p:cNvPr id="176" name="Google Shape;176;p21"/>
            <p:cNvSpPr/>
            <p:nvPr/>
          </p:nvSpPr>
          <p:spPr>
            <a:xfrm>
              <a:off x="1292925" y="340425"/>
              <a:ext cx="5024325" cy="5024325"/>
            </a:xfrm>
            <a:custGeom>
              <a:rect b="b" l="l" r="r" t="t"/>
              <a:pathLst>
                <a:path extrusionOk="0" h="200973" w="200973">
                  <a:moveTo>
                    <a:pt x="100462" y="1"/>
                  </a:moveTo>
                  <a:cubicBezTo>
                    <a:pt x="155975" y="1"/>
                    <a:pt x="200973" y="44975"/>
                    <a:pt x="200973" y="100462"/>
                  </a:cubicBezTo>
                  <a:cubicBezTo>
                    <a:pt x="200973" y="155975"/>
                    <a:pt x="155975" y="200973"/>
                    <a:pt x="100462" y="200973"/>
                  </a:cubicBezTo>
                  <a:cubicBezTo>
                    <a:pt x="44975" y="200973"/>
                    <a:pt x="1" y="155975"/>
                    <a:pt x="1" y="100462"/>
                  </a:cubicBezTo>
                  <a:cubicBezTo>
                    <a:pt x="1" y="44975"/>
                    <a:pt x="44975" y="1"/>
                    <a:pt x="100462" y="1"/>
                  </a:cubicBezTo>
                  <a:close/>
                  <a:moveTo>
                    <a:pt x="100462" y="127226"/>
                  </a:moveTo>
                  <a:cubicBezTo>
                    <a:pt x="114751" y="127226"/>
                    <a:pt x="126344" y="115241"/>
                    <a:pt x="126344" y="100462"/>
                  </a:cubicBezTo>
                  <a:cubicBezTo>
                    <a:pt x="126344" y="85708"/>
                    <a:pt x="114751" y="73723"/>
                    <a:pt x="100462" y="73723"/>
                  </a:cubicBezTo>
                  <a:cubicBezTo>
                    <a:pt x="86174" y="73723"/>
                    <a:pt x="74606" y="85708"/>
                    <a:pt x="74606" y="100462"/>
                  </a:cubicBezTo>
                  <a:cubicBezTo>
                    <a:pt x="74606" y="115241"/>
                    <a:pt x="86174" y="127226"/>
                    <a:pt x="100462" y="127226"/>
                  </a:cubicBezTo>
                  <a:close/>
                  <a:moveTo>
                    <a:pt x="100462" y="127226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1"/>
            <p:cNvSpPr/>
            <p:nvPr/>
          </p:nvSpPr>
          <p:spPr>
            <a:xfrm>
              <a:off x="1554575" y="737475"/>
              <a:ext cx="4437950" cy="4408550"/>
            </a:xfrm>
            <a:custGeom>
              <a:rect b="b" l="l" r="r" t="t"/>
              <a:pathLst>
                <a:path extrusionOk="0" h="176342" w="177518">
                  <a:moveTo>
                    <a:pt x="68110" y="9020"/>
                  </a:moveTo>
                  <a:cubicBezTo>
                    <a:pt x="52277" y="5172"/>
                    <a:pt x="42376" y="8456"/>
                    <a:pt x="36175" y="24215"/>
                  </a:cubicBezTo>
                  <a:cubicBezTo>
                    <a:pt x="30759" y="42597"/>
                    <a:pt x="32915" y="39999"/>
                    <a:pt x="16470" y="55390"/>
                  </a:cubicBezTo>
                  <a:cubicBezTo>
                    <a:pt x="3603" y="65366"/>
                    <a:pt x="0" y="75145"/>
                    <a:pt x="8431" y="89825"/>
                  </a:cubicBezTo>
                  <a:cubicBezTo>
                    <a:pt x="19460" y="105535"/>
                    <a:pt x="18774" y="102202"/>
                    <a:pt x="20539" y="124677"/>
                  </a:cubicBezTo>
                  <a:cubicBezTo>
                    <a:pt x="20318" y="140951"/>
                    <a:pt x="25710" y="149872"/>
                    <a:pt x="42449" y="152421"/>
                  </a:cubicBezTo>
                  <a:cubicBezTo>
                    <a:pt x="61615" y="153622"/>
                    <a:pt x="58576" y="152078"/>
                    <a:pt x="77227" y="164700"/>
                  </a:cubicBezTo>
                  <a:cubicBezTo>
                    <a:pt x="89825" y="175018"/>
                    <a:pt x="100168" y="176341"/>
                    <a:pt x="112594" y="164847"/>
                  </a:cubicBezTo>
                  <a:cubicBezTo>
                    <a:pt x="125461" y="150632"/>
                    <a:pt x="122373" y="152029"/>
                    <a:pt x="143891" y="145313"/>
                  </a:cubicBezTo>
                  <a:cubicBezTo>
                    <a:pt x="159797" y="141906"/>
                    <a:pt x="167297" y="134652"/>
                    <a:pt x="166047" y="117765"/>
                  </a:cubicBezTo>
                  <a:cubicBezTo>
                    <a:pt x="162959" y="98845"/>
                    <a:pt x="162126" y="102129"/>
                    <a:pt x="170263" y="81125"/>
                  </a:cubicBezTo>
                  <a:cubicBezTo>
                    <a:pt x="177517" y="66542"/>
                    <a:pt x="176537" y="56175"/>
                    <a:pt x="162567" y="46616"/>
                  </a:cubicBezTo>
                  <a:cubicBezTo>
                    <a:pt x="145827" y="37229"/>
                    <a:pt x="147886" y="39925"/>
                    <a:pt x="136563" y="20465"/>
                  </a:cubicBezTo>
                  <a:cubicBezTo>
                    <a:pt x="129676" y="5711"/>
                    <a:pt x="120951" y="1"/>
                    <a:pt x="104751" y="4976"/>
                  </a:cubicBezTo>
                  <a:cubicBezTo>
                    <a:pt x="87006" y="12206"/>
                    <a:pt x="90389" y="12280"/>
                    <a:pt x="68110" y="9020"/>
                  </a:cubicBezTo>
                  <a:close/>
                  <a:moveTo>
                    <a:pt x="89996" y="57841"/>
                  </a:moveTo>
                  <a:cubicBezTo>
                    <a:pt x="104285" y="57841"/>
                    <a:pt x="115878" y="69826"/>
                    <a:pt x="115878" y="84580"/>
                  </a:cubicBezTo>
                  <a:cubicBezTo>
                    <a:pt x="115878" y="99359"/>
                    <a:pt x="104285" y="111344"/>
                    <a:pt x="89996" y="111344"/>
                  </a:cubicBezTo>
                  <a:cubicBezTo>
                    <a:pt x="75708" y="111344"/>
                    <a:pt x="64140" y="99359"/>
                    <a:pt x="64140" y="84580"/>
                  </a:cubicBezTo>
                  <a:cubicBezTo>
                    <a:pt x="64140" y="69826"/>
                    <a:pt x="75708" y="57841"/>
                    <a:pt x="89996" y="57841"/>
                  </a:cubicBezTo>
                  <a:close/>
                  <a:moveTo>
                    <a:pt x="89996" y="57841"/>
                  </a:moveTo>
                  <a:close/>
                </a:path>
              </a:pathLst>
            </a:custGeom>
            <a:solidFill>
              <a:srgbClr val="F65D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1"/>
            <p:cNvSpPr/>
            <p:nvPr/>
          </p:nvSpPr>
          <p:spPr>
            <a:xfrm>
              <a:off x="2881100" y="1322625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1"/>
                  </a:moveTo>
                  <a:cubicBezTo>
                    <a:pt x="3334" y="1"/>
                    <a:pt x="1" y="3432"/>
                    <a:pt x="1" y="7696"/>
                  </a:cubicBezTo>
                  <a:cubicBezTo>
                    <a:pt x="1" y="11961"/>
                    <a:pt x="3334" y="15417"/>
                    <a:pt x="7476" y="15417"/>
                  </a:cubicBezTo>
                  <a:cubicBezTo>
                    <a:pt x="11569" y="15417"/>
                    <a:pt x="14927" y="11961"/>
                    <a:pt x="14927" y="7696"/>
                  </a:cubicBezTo>
                  <a:cubicBezTo>
                    <a:pt x="14927" y="3432"/>
                    <a:pt x="11569" y="1"/>
                    <a:pt x="7476" y="1"/>
                  </a:cubicBezTo>
                  <a:close/>
                  <a:moveTo>
                    <a:pt x="7476" y="1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1"/>
            <p:cNvSpPr/>
            <p:nvPr/>
          </p:nvSpPr>
          <p:spPr>
            <a:xfrm>
              <a:off x="4140850" y="1322625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1"/>
                  </a:moveTo>
                  <a:cubicBezTo>
                    <a:pt x="3334" y="1"/>
                    <a:pt x="1" y="3432"/>
                    <a:pt x="1" y="7696"/>
                  </a:cubicBezTo>
                  <a:cubicBezTo>
                    <a:pt x="1" y="11961"/>
                    <a:pt x="3334" y="15417"/>
                    <a:pt x="7476" y="15417"/>
                  </a:cubicBezTo>
                  <a:cubicBezTo>
                    <a:pt x="11593" y="15417"/>
                    <a:pt x="14927" y="11961"/>
                    <a:pt x="14927" y="7696"/>
                  </a:cubicBezTo>
                  <a:cubicBezTo>
                    <a:pt x="14927" y="3432"/>
                    <a:pt x="11593" y="1"/>
                    <a:pt x="7476" y="1"/>
                  </a:cubicBezTo>
                  <a:close/>
                  <a:moveTo>
                    <a:pt x="7476" y="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1"/>
            <p:cNvSpPr/>
            <p:nvPr/>
          </p:nvSpPr>
          <p:spPr>
            <a:xfrm>
              <a:off x="4977825" y="2296225"/>
              <a:ext cx="372575" cy="385425"/>
            </a:xfrm>
            <a:custGeom>
              <a:rect b="b" l="l" r="r" t="t"/>
              <a:pathLst>
                <a:path extrusionOk="0" h="15417" w="14903">
                  <a:moveTo>
                    <a:pt x="7451" y="1"/>
                  </a:moveTo>
                  <a:cubicBezTo>
                    <a:pt x="3334" y="1"/>
                    <a:pt x="1" y="3457"/>
                    <a:pt x="1" y="7721"/>
                  </a:cubicBezTo>
                  <a:cubicBezTo>
                    <a:pt x="1" y="11961"/>
                    <a:pt x="3334" y="15417"/>
                    <a:pt x="7451" y="15417"/>
                  </a:cubicBezTo>
                  <a:cubicBezTo>
                    <a:pt x="11569" y="15417"/>
                    <a:pt x="14902" y="11961"/>
                    <a:pt x="14902" y="7721"/>
                  </a:cubicBezTo>
                  <a:cubicBezTo>
                    <a:pt x="14902" y="3457"/>
                    <a:pt x="11569" y="1"/>
                    <a:pt x="7451" y="1"/>
                  </a:cubicBezTo>
                  <a:close/>
                  <a:moveTo>
                    <a:pt x="7451" y="1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1"/>
            <p:cNvSpPr/>
            <p:nvPr/>
          </p:nvSpPr>
          <p:spPr>
            <a:xfrm>
              <a:off x="4923300" y="3530250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1"/>
                  </a:moveTo>
                  <a:cubicBezTo>
                    <a:pt x="3334" y="1"/>
                    <a:pt x="0" y="3456"/>
                    <a:pt x="0" y="7696"/>
                  </a:cubicBezTo>
                  <a:cubicBezTo>
                    <a:pt x="0" y="11961"/>
                    <a:pt x="3334" y="15417"/>
                    <a:pt x="7476" y="15417"/>
                  </a:cubicBezTo>
                  <a:cubicBezTo>
                    <a:pt x="11593" y="15417"/>
                    <a:pt x="14926" y="11961"/>
                    <a:pt x="14926" y="7696"/>
                  </a:cubicBezTo>
                  <a:cubicBezTo>
                    <a:pt x="14926" y="3456"/>
                    <a:pt x="11593" y="1"/>
                    <a:pt x="7476" y="1"/>
                  </a:cubicBezTo>
                  <a:close/>
                  <a:moveTo>
                    <a:pt x="7476" y="1"/>
                  </a:moveTo>
                  <a:close/>
                </a:path>
              </a:pathLst>
            </a:custGeom>
            <a:solidFill>
              <a:srgbClr val="F8A2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1"/>
            <p:cNvSpPr/>
            <p:nvPr/>
          </p:nvSpPr>
          <p:spPr>
            <a:xfrm>
              <a:off x="3759750" y="4096400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14926" y="7721"/>
                  </a:moveTo>
                  <a:cubicBezTo>
                    <a:pt x="14926" y="3456"/>
                    <a:pt x="11593" y="1"/>
                    <a:pt x="7451" y="1"/>
                  </a:cubicBezTo>
                  <a:cubicBezTo>
                    <a:pt x="3358" y="1"/>
                    <a:pt x="0" y="3456"/>
                    <a:pt x="0" y="7721"/>
                  </a:cubicBezTo>
                  <a:cubicBezTo>
                    <a:pt x="0" y="11961"/>
                    <a:pt x="3358" y="15417"/>
                    <a:pt x="7451" y="15417"/>
                  </a:cubicBezTo>
                  <a:cubicBezTo>
                    <a:pt x="11593" y="15417"/>
                    <a:pt x="14926" y="11961"/>
                    <a:pt x="14926" y="7721"/>
                  </a:cubicBezTo>
                  <a:close/>
                  <a:moveTo>
                    <a:pt x="14926" y="7721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1"/>
            <p:cNvSpPr/>
            <p:nvPr/>
          </p:nvSpPr>
          <p:spPr>
            <a:xfrm>
              <a:off x="2508575" y="3711000"/>
              <a:ext cx="372550" cy="385425"/>
            </a:xfrm>
            <a:custGeom>
              <a:rect b="b" l="l" r="r" t="t"/>
              <a:pathLst>
                <a:path extrusionOk="0" h="15417" w="14902">
                  <a:moveTo>
                    <a:pt x="7451" y="1"/>
                  </a:moveTo>
                  <a:cubicBezTo>
                    <a:pt x="3334" y="1"/>
                    <a:pt x="0" y="3432"/>
                    <a:pt x="0" y="7696"/>
                  </a:cubicBezTo>
                  <a:cubicBezTo>
                    <a:pt x="0" y="11961"/>
                    <a:pt x="3334" y="15417"/>
                    <a:pt x="7451" y="15417"/>
                  </a:cubicBezTo>
                  <a:cubicBezTo>
                    <a:pt x="11569" y="15417"/>
                    <a:pt x="14902" y="11961"/>
                    <a:pt x="14902" y="7696"/>
                  </a:cubicBezTo>
                  <a:cubicBezTo>
                    <a:pt x="14902" y="3432"/>
                    <a:pt x="11569" y="1"/>
                    <a:pt x="7451" y="1"/>
                  </a:cubicBezTo>
                  <a:close/>
                  <a:moveTo>
                    <a:pt x="7451" y="1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1"/>
            <p:cNvSpPr/>
            <p:nvPr/>
          </p:nvSpPr>
          <p:spPr>
            <a:xfrm>
              <a:off x="2135425" y="2465350"/>
              <a:ext cx="373175" cy="385425"/>
            </a:xfrm>
            <a:custGeom>
              <a:rect b="b" l="l" r="r" t="t"/>
              <a:pathLst>
                <a:path extrusionOk="0" h="15417" w="14927">
                  <a:moveTo>
                    <a:pt x="7476" y="0"/>
                  </a:moveTo>
                  <a:cubicBezTo>
                    <a:pt x="3358" y="0"/>
                    <a:pt x="1" y="3456"/>
                    <a:pt x="1" y="7721"/>
                  </a:cubicBezTo>
                  <a:cubicBezTo>
                    <a:pt x="1" y="11961"/>
                    <a:pt x="3358" y="15416"/>
                    <a:pt x="7476" y="15416"/>
                  </a:cubicBezTo>
                  <a:cubicBezTo>
                    <a:pt x="11569" y="15416"/>
                    <a:pt x="14926" y="11961"/>
                    <a:pt x="14926" y="7721"/>
                  </a:cubicBezTo>
                  <a:cubicBezTo>
                    <a:pt x="14926" y="3456"/>
                    <a:pt x="11569" y="0"/>
                    <a:pt x="7476" y="0"/>
                  </a:cubicBezTo>
                  <a:close/>
                  <a:moveTo>
                    <a:pt x="7476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1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54" y="0"/>
                  </a:moveTo>
                  <a:cubicBezTo>
                    <a:pt x="79825" y="0"/>
                    <a:pt x="55806" y="8799"/>
                    <a:pt x="36959" y="24778"/>
                  </a:cubicBezTo>
                  <a:cubicBezTo>
                    <a:pt x="35244" y="26249"/>
                    <a:pt x="35023" y="28822"/>
                    <a:pt x="36494" y="30538"/>
                  </a:cubicBezTo>
                  <a:cubicBezTo>
                    <a:pt x="37308" y="31502"/>
                    <a:pt x="38460" y="31992"/>
                    <a:pt x="39618" y="31992"/>
                  </a:cubicBezTo>
                  <a:cubicBezTo>
                    <a:pt x="40551" y="31992"/>
                    <a:pt x="41488" y="31673"/>
                    <a:pt x="42253" y="31028"/>
                  </a:cubicBezTo>
                  <a:cubicBezTo>
                    <a:pt x="59630" y="16298"/>
                    <a:pt x="81761" y="8186"/>
                    <a:pt x="104554" y="8186"/>
                  </a:cubicBezTo>
                  <a:cubicBezTo>
                    <a:pt x="157714" y="8186"/>
                    <a:pt x="200972" y="51419"/>
                    <a:pt x="200972" y="104554"/>
                  </a:cubicBezTo>
                  <a:cubicBezTo>
                    <a:pt x="200972" y="157714"/>
                    <a:pt x="157714" y="200972"/>
                    <a:pt x="104554" y="200972"/>
                  </a:cubicBezTo>
                  <a:cubicBezTo>
                    <a:pt x="51419" y="200972"/>
                    <a:pt x="8186" y="157714"/>
                    <a:pt x="8186" y="104554"/>
                  </a:cubicBezTo>
                  <a:cubicBezTo>
                    <a:pt x="8186" y="86712"/>
                    <a:pt x="13088" y="69286"/>
                    <a:pt x="22377" y="54164"/>
                  </a:cubicBezTo>
                  <a:cubicBezTo>
                    <a:pt x="23577" y="52253"/>
                    <a:pt x="22965" y="49728"/>
                    <a:pt x="21053" y="48552"/>
                  </a:cubicBezTo>
                  <a:cubicBezTo>
                    <a:pt x="20379" y="48134"/>
                    <a:pt x="19636" y="47935"/>
                    <a:pt x="18904" y="47935"/>
                  </a:cubicBezTo>
                  <a:cubicBezTo>
                    <a:pt x="17533" y="47935"/>
                    <a:pt x="16199" y="48629"/>
                    <a:pt x="15416" y="49875"/>
                  </a:cubicBezTo>
                  <a:cubicBezTo>
                    <a:pt x="5343" y="66296"/>
                    <a:pt x="0" y="85192"/>
                    <a:pt x="0" y="104554"/>
                  </a:cubicBezTo>
                  <a:cubicBezTo>
                    <a:pt x="0" y="132494"/>
                    <a:pt x="10882" y="158768"/>
                    <a:pt x="30636" y="178522"/>
                  </a:cubicBezTo>
                  <a:cubicBezTo>
                    <a:pt x="50366" y="198251"/>
                    <a:pt x="76639" y="209133"/>
                    <a:pt x="104554" y="209133"/>
                  </a:cubicBezTo>
                  <a:cubicBezTo>
                    <a:pt x="132494" y="209133"/>
                    <a:pt x="158768" y="198251"/>
                    <a:pt x="178522" y="178522"/>
                  </a:cubicBezTo>
                  <a:cubicBezTo>
                    <a:pt x="198251" y="158768"/>
                    <a:pt x="209133" y="132494"/>
                    <a:pt x="209133" y="104554"/>
                  </a:cubicBezTo>
                  <a:cubicBezTo>
                    <a:pt x="209133" y="76639"/>
                    <a:pt x="198251" y="50366"/>
                    <a:pt x="178522" y="30636"/>
                  </a:cubicBezTo>
                  <a:cubicBezTo>
                    <a:pt x="158768" y="10882"/>
                    <a:pt x="132494" y="0"/>
                    <a:pt x="10455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1"/>
            <p:cNvSpPr/>
            <p:nvPr/>
          </p:nvSpPr>
          <p:spPr>
            <a:xfrm>
              <a:off x="2779400" y="1220300"/>
              <a:ext cx="577200" cy="590075"/>
            </a:xfrm>
            <a:custGeom>
              <a:rect b="b" l="l" r="r" t="t"/>
              <a:pathLst>
                <a:path extrusionOk="0" h="23603" w="23088">
                  <a:moveTo>
                    <a:pt x="11544" y="8162"/>
                  </a:moveTo>
                  <a:cubicBezTo>
                    <a:pt x="13382" y="8162"/>
                    <a:pt x="14902" y="9804"/>
                    <a:pt x="14902" y="11789"/>
                  </a:cubicBezTo>
                  <a:cubicBezTo>
                    <a:pt x="14902" y="13799"/>
                    <a:pt x="13382" y="15417"/>
                    <a:pt x="11544" y="15417"/>
                  </a:cubicBezTo>
                  <a:cubicBezTo>
                    <a:pt x="9681" y="15417"/>
                    <a:pt x="8162" y="13799"/>
                    <a:pt x="8162" y="11789"/>
                  </a:cubicBezTo>
                  <a:cubicBezTo>
                    <a:pt x="8162" y="9804"/>
                    <a:pt x="9681" y="8162"/>
                    <a:pt x="11544" y="8162"/>
                  </a:cubicBezTo>
                  <a:close/>
                  <a:moveTo>
                    <a:pt x="11544" y="1"/>
                  </a:moveTo>
                  <a:cubicBezTo>
                    <a:pt x="5172" y="1"/>
                    <a:pt x="0" y="5294"/>
                    <a:pt x="0" y="11789"/>
                  </a:cubicBezTo>
                  <a:cubicBezTo>
                    <a:pt x="0" y="18309"/>
                    <a:pt x="5172" y="23603"/>
                    <a:pt x="11544" y="23603"/>
                  </a:cubicBezTo>
                  <a:cubicBezTo>
                    <a:pt x="17892" y="23603"/>
                    <a:pt x="23088" y="18309"/>
                    <a:pt x="23088" y="11789"/>
                  </a:cubicBezTo>
                  <a:cubicBezTo>
                    <a:pt x="23088" y="5294"/>
                    <a:pt x="17892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1"/>
            <p:cNvSpPr/>
            <p:nvPr/>
          </p:nvSpPr>
          <p:spPr>
            <a:xfrm>
              <a:off x="4039150" y="1220300"/>
              <a:ext cx="577200" cy="590075"/>
            </a:xfrm>
            <a:custGeom>
              <a:rect b="b" l="l" r="r" t="t"/>
              <a:pathLst>
                <a:path extrusionOk="0" h="23603" w="23088">
                  <a:moveTo>
                    <a:pt x="11544" y="8162"/>
                  </a:moveTo>
                  <a:cubicBezTo>
                    <a:pt x="13382" y="8162"/>
                    <a:pt x="14902" y="9804"/>
                    <a:pt x="14902" y="11789"/>
                  </a:cubicBezTo>
                  <a:cubicBezTo>
                    <a:pt x="14902" y="13799"/>
                    <a:pt x="13382" y="15417"/>
                    <a:pt x="11544" y="15417"/>
                  </a:cubicBezTo>
                  <a:cubicBezTo>
                    <a:pt x="9681" y="15417"/>
                    <a:pt x="8162" y="13799"/>
                    <a:pt x="8162" y="11789"/>
                  </a:cubicBezTo>
                  <a:cubicBezTo>
                    <a:pt x="8162" y="9804"/>
                    <a:pt x="9681" y="8162"/>
                    <a:pt x="11544" y="8162"/>
                  </a:cubicBezTo>
                  <a:close/>
                  <a:moveTo>
                    <a:pt x="11544" y="1"/>
                  </a:moveTo>
                  <a:cubicBezTo>
                    <a:pt x="5172" y="1"/>
                    <a:pt x="0" y="5294"/>
                    <a:pt x="0" y="11789"/>
                  </a:cubicBezTo>
                  <a:cubicBezTo>
                    <a:pt x="0" y="18309"/>
                    <a:pt x="5172" y="23603"/>
                    <a:pt x="11544" y="23603"/>
                  </a:cubicBezTo>
                  <a:cubicBezTo>
                    <a:pt x="17892" y="23603"/>
                    <a:pt x="23088" y="18309"/>
                    <a:pt x="23088" y="11789"/>
                  </a:cubicBezTo>
                  <a:cubicBezTo>
                    <a:pt x="23088" y="5294"/>
                    <a:pt x="17892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1"/>
            <p:cNvSpPr/>
            <p:nvPr/>
          </p:nvSpPr>
          <p:spPr>
            <a:xfrm>
              <a:off x="2406250" y="3608675"/>
              <a:ext cx="577200" cy="590075"/>
            </a:xfrm>
            <a:custGeom>
              <a:rect b="b" l="l" r="r" t="t"/>
              <a:pathLst>
                <a:path extrusionOk="0" h="23603" w="23088">
                  <a:moveTo>
                    <a:pt x="11544" y="8162"/>
                  </a:moveTo>
                  <a:cubicBezTo>
                    <a:pt x="13407" y="8162"/>
                    <a:pt x="14926" y="9804"/>
                    <a:pt x="14926" y="11789"/>
                  </a:cubicBezTo>
                  <a:cubicBezTo>
                    <a:pt x="14926" y="13799"/>
                    <a:pt x="13407" y="15417"/>
                    <a:pt x="11544" y="15417"/>
                  </a:cubicBezTo>
                  <a:cubicBezTo>
                    <a:pt x="9681" y="15417"/>
                    <a:pt x="8186" y="13799"/>
                    <a:pt x="8186" y="11789"/>
                  </a:cubicBezTo>
                  <a:cubicBezTo>
                    <a:pt x="8186" y="9804"/>
                    <a:pt x="9681" y="8162"/>
                    <a:pt x="11544" y="8162"/>
                  </a:cubicBezTo>
                  <a:close/>
                  <a:moveTo>
                    <a:pt x="11544" y="1"/>
                  </a:moveTo>
                  <a:cubicBezTo>
                    <a:pt x="5172" y="1"/>
                    <a:pt x="0" y="5295"/>
                    <a:pt x="0" y="11789"/>
                  </a:cubicBezTo>
                  <a:cubicBezTo>
                    <a:pt x="0" y="18309"/>
                    <a:pt x="5172" y="23603"/>
                    <a:pt x="11544" y="23603"/>
                  </a:cubicBezTo>
                  <a:cubicBezTo>
                    <a:pt x="17916" y="23603"/>
                    <a:pt x="23088" y="18309"/>
                    <a:pt x="23088" y="11789"/>
                  </a:cubicBezTo>
                  <a:cubicBezTo>
                    <a:pt x="23088" y="5295"/>
                    <a:pt x="17916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1"/>
            <p:cNvSpPr/>
            <p:nvPr/>
          </p:nvSpPr>
          <p:spPr>
            <a:xfrm>
              <a:off x="3657425" y="3994075"/>
              <a:ext cx="577825" cy="590075"/>
            </a:xfrm>
            <a:custGeom>
              <a:rect b="b" l="l" r="r" t="t"/>
              <a:pathLst>
                <a:path extrusionOk="0" h="23603" w="23113">
                  <a:moveTo>
                    <a:pt x="11544" y="8187"/>
                  </a:moveTo>
                  <a:cubicBezTo>
                    <a:pt x="13431" y="8187"/>
                    <a:pt x="14926" y="9804"/>
                    <a:pt x="14926" y="11814"/>
                  </a:cubicBezTo>
                  <a:cubicBezTo>
                    <a:pt x="14926" y="13799"/>
                    <a:pt x="13431" y="15417"/>
                    <a:pt x="11544" y="15417"/>
                  </a:cubicBezTo>
                  <a:cubicBezTo>
                    <a:pt x="9706" y="15417"/>
                    <a:pt x="8186" y="13799"/>
                    <a:pt x="8186" y="11814"/>
                  </a:cubicBezTo>
                  <a:cubicBezTo>
                    <a:pt x="8186" y="9804"/>
                    <a:pt x="9706" y="8187"/>
                    <a:pt x="11544" y="8187"/>
                  </a:cubicBezTo>
                  <a:close/>
                  <a:moveTo>
                    <a:pt x="11544" y="1"/>
                  </a:moveTo>
                  <a:cubicBezTo>
                    <a:pt x="5196" y="1"/>
                    <a:pt x="0" y="5295"/>
                    <a:pt x="0" y="11814"/>
                  </a:cubicBezTo>
                  <a:cubicBezTo>
                    <a:pt x="0" y="18309"/>
                    <a:pt x="5196" y="23603"/>
                    <a:pt x="11544" y="23603"/>
                  </a:cubicBezTo>
                  <a:cubicBezTo>
                    <a:pt x="17916" y="23603"/>
                    <a:pt x="23112" y="18309"/>
                    <a:pt x="23112" y="11814"/>
                  </a:cubicBezTo>
                  <a:cubicBezTo>
                    <a:pt x="23112" y="5295"/>
                    <a:pt x="17916" y="1"/>
                    <a:pt x="11544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1"/>
            <p:cNvSpPr/>
            <p:nvPr/>
          </p:nvSpPr>
          <p:spPr>
            <a:xfrm>
              <a:off x="4821575" y="3427925"/>
              <a:ext cx="577225" cy="590075"/>
            </a:xfrm>
            <a:custGeom>
              <a:rect b="b" l="l" r="r" t="t"/>
              <a:pathLst>
                <a:path extrusionOk="0" h="23603" w="23089">
                  <a:moveTo>
                    <a:pt x="11545" y="8187"/>
                  </a:moveTo>
                  <a:cubicBezTo>
                    <a:pt x="13383" y="8187"/>
                    <a:pt x="14902" y="9804"/>
                    <a:pt x="14902" y="11789"/>
                  </a:cubicBezTo>
                  <a:cubicBezTo>
                    <a:pt x="14902" y="13799"/>
                    <a:pt x="13383" y="15417"/>
                    <a:pt x="11545" y="15417"/>
                  </a:cubicBezTo>
                  <a:cubicBezTo>
                    <a:pt x="9682" y="15417"/>
                    <a:pt x="8162" y="13799"/>
                    <a:pt x="8162" y="11789"/>
                  </a:cubicBezTo>
                  <a:cubicBezTo>
                    <a:pt x="8162" y="9804"/>
                    <a:pt x="9682" y="8187"/>
                    <a:pt x="11545" y="8187"/>
                  </a:cubicBezTo>
                  <a:close/>
                  <a:moveTo>
                    <a:pt x="11545" y="1"/>
                  </a:moveTo>
                  <a:cubicBezTo>
                    <a:pt x="5172" y="1"/>
                    <a:pt x="1" y="5295"/>
                    <a:pt x="1" y="11789"/>
                  </a:cubicBezTo>
                  <a:cubicBezTo>
                    <a:pt x="1" y="18309"/>
                    <a:pt x="5172" y="23603"/>
                    <a:pt x="11545" y="23603"/>
                  </a:cubicBezTo>
                  <a:cubicBezTo>
                    <a:pt x="17892" y="23603"/>
                    <a:pt x="23088" y="18309"/>
                    <a:pt x="23088" y="11789"/>
                  </a:cubicBezTo>
                  <a:cubicBezTo>
                    <a:pt x="23088" y="5295"/>
                    <a:pt x="17892" y="1"/>
                    <a:pt x="1154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1"/>
            <p:cNvSpPr/>
            <p:nvPr/>
          </p:nvSpPr>
          <p:spPr>
            <a:xfrm>
              <a:off x="4875500" y="2193925"/>
              <a:ext cx="577225" cy="590050"/>
            </a:xfrm>
            <a:custGeom>
              <a:rect b="b" l="l" r="r" t="t"/>
              <a:pathLst>
                <a:path extrusionOk="0" h="23602" w="23089">
                  <a:moveTo>
                    <a:pt x="11544" y="8186"/>
                  </a:moveTo>
                  <a:cubicBezTo>
                    <a:pt x="13407" y="8186"/>
                    <a:pt x="14902" y="9804"/>
                    <a:pt x="14902" y="11813"/>
                  </a:cubicBezTo>
                  <a:cubicBezTo>
                    <a:pt x="14902" y="13798"/>
                    <a:pt x="13407" y="15416"/>
                    <a:pt x="11544" y="15416"/>
                  </a:cubicBezTo>
                  <a:cubicBezTo>
                    <a:pt x="9682" y="15416"/>
                    <a:pt x="8162" y="13798"/>
                    <a:pt x="8162" y="11813"/>
                  </a:cubicBezTo>
                  <a:cubicBezTo>
                    <a:pt x="8162" y="9804"/>
                    <a:pt x="9682" y="8186"/>
                    <a:pt x="11544" y="8186"/>
                  </a:cubicBezTo>
                  <a:close/>
                  <a:moveTo>
                    <a:pt x="11544" y="0"/>
                  </a:moveTo>
                  <a:cubicBezTo>
                    <a:pt x="5172" y="0"/>
                    <a:pt x="1" y="5294"/>
                    <a:pt x="1" y="11813"/>
                  </a:cubicBezTo>
                  <a:cubicBezTo>
                    <a:pt x="1" y="18308"/>
                    <a:pt x="5172" y="23602"/>
                    <a:pt x="11544" y="23602"/>
                  </a:cubicBezTo>
                  <a:cubicBezTo>
                    <a:pt x="17917" y="23602"/>
                    <a:pt x="23088" y="18308"/>
                    <a:pt x="23088" y="11813"/>
                  </a:cubicBezTo>
                  <a:cubicBezTo>
                    <a:pt x="23088" y="5294"/>
                    <a:pt x="17917" y="0"/>
                    <a:pt x="11544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1"/>
            <p:cNvSpPr/>
            <p:nvPr/>
          </p:nvSpPr>
          <p:spPr>
            <a:xfrm>
              <a:off x="2033100" y="2363025"/>
              <a:ext cx="577825" cy="590075"/>
            </a:xfrm>
            <a:custGeom>
              <a:rect b="b" l="l" r="r" t="t"/>
              <a:pathLst>
                <a:path extrusionOk="0" h="23603" w="23113">
                  <a:moveTo>
                    <a:pt x="11569" y="8186"/>
                  </a:moveTo>
                  <a:cubicBezTo>
                    <a:pt x="13407" y="8186"/>
                    <a:pt x="14926" y="9804"/>
                    <a:pt x="14926" y="11814"/>
                  </a:cubicBezTo>
                  <a:cubicBezTo>
                    <a:pt x="14926" y="13799"/>
                    <a:pt x="13407" y="15416"/>
                    <a:pt x="11569" y="15416"/>
                  </a:cubicBezTo>
                  <a:cubicBezTo>
                    <a:pt x="9706" y="15416"/>
                    <a:pt x="8186" y="13799"/>
                    <a:pt x="8186" y="11814"/>
                  </a:cubicBezTo>
                  <a:cubicBezTo>
                    <a:pt x="8186" y="9804"/>
                    <a:pt x="9706" y="8186"/>
                    <a:pt x="11569" y="8186"/>
                  </a:cubicBezTo>
                  <a:close/>
                  <a:moveTo>
                    <a:pt x="11569" y="0"/>
                  </a:moveTo>
                  <a:cubicBezTo>
                    <a:pt x="5196" y="0"/>
                    <a:pt x="1" y="5294"/>
                    <a:pt x="1" y="11814"/>
                  </a:cubicBezTo>
                  <a:cubicBezTo>
                    <a:pt x="1" y="18308"/>
                    <a:pt x="5196" y="23602"/>
                    <a:pt x="11569" y="23602"/>
                  </a:cubicBezTo>
                  <a:cubicBezTo>
                    <a:pt x="17916" y="23602"/>
                    <a:pt x="23112" y="18308"/>
                    <a:pt x="23112" y="11814"/>
                  </a:cubicBezTo>
                  <a:cubicBezTo>
                    <a:pt x="23112" y="5294"/>
                    <a:pt x="17916" y="0"/>
                    <a:pt x="11569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1"/>
            <p:cNvSpPr/>
            <p:nvPr/>
          </p:nvSpPr>
          <p:spPr>
            <a:xfrm>
              <a:off x="1452850" y="716100"/>
              <a:ext cx="4664675" cy="4447075"/>
            </a:xfrm>
            <a:custGeom>
              <a:rect b="b" l="l" r="r" t="t"/>
              <a:pathLst>
                <a:path extrusionOk="0" h="177883" w="186587">
                  <a:moveTo>
                    <a:pt x="119188" y="8123"/>
                  </a:moveTo>
                  <a:cubicBezTo>
                    <a:pt x="126980" y="8123"/>
                    <a:pt x="132100" y="12716"/>
                    <a:pt x="136907" y="23061"/>
                  </a:cubicBezTo>
                  <a:cubicBezTo>
                    <a:pt x="136980" y="23159"/>
                    <a:pt x="137029" y="23281"/>
                    <a:pt x="137078" y="23379"/>
                  </a:cubicBezTo>
                  <a:lnTo>
                    <a:pt x="138402" y="25634"/>
                  </a:lnTo>
                  <a:cubicBezTo>
                    <a:pt x="147495" y="41271"/>
                    <a:pt x="148107" y="41908"/>
                    <a:pt x="159920" y="48403"/>
                  </a:cubicBezTo>
                  <a:cubicBezTo>
                    <a:pt x="161268" y="49162"/>
                    <a:pt x="162764" y="49996"/>
                    <a:pt x="164479" y="50952"/>
                  </a:cubicBezTo>
                  <a:cubicBezTo>
                    <a:pt x="175876" y="58794"/>
                    <a:pt x="177493" y="66466"/>
                    <a:pt x="170680" y="80142"/>
                  </a:cubicBezTo>
                  <a:cubicBezTo>
                    <a:pt x="170631" y="80264"/>
                    <a:pt x="170582" y="80387"/>
                    <a:pt x="170533" y="80485"/>
                  </a:cubicBezTo>
                  <a:lnTo>
                    <a:pt x="169552" y="83009"/>
                  </a:lnTo>
                  <a:cubicBezTo>
                    <a:pt x="163009" y="99822"/>
                    <a:pt x="162911" y="100680"/>
                    <a:pt x="165190" y="114013"/>
                  </a:cubicBezTo>
                  <a:cubicBezTo>
                    <a:pt x="165459" y="115508"/>
                    <a:pt x="165754" y="117174"/>
                    <a:pt x="166072" y="119086"/>
                  </a:cubicBezTo>
                  <a:cubicBezTo>
                    <a:pt x="167028" y="132933"/>
                    <a:pt x="162053" y="138963"/>
                    <a:pt x="147102" y="142173"/>
                  </a:cubicBezTo>
                  <a:cubicBezTo>
                    <a:pt x="146980" y="142198"/>
                    <a:pt x="146857" y="142222"/>
                    <a:pt x="146735" y="142271"/>
                  </a:cubicBezTo>
                  <a:lnTo>
                    <a:pt x="144210" y="143056"/>
                  </a:lnTo>
                  <a:cubicBezTo>
                    <a:pt x="126956" y="148423"/>
                    <a:pt x="126196" y="148864"/>
                    <a:pt x="117226" y="158962"/>
                  </a:cubicBezTo>
                  <a:cubicBezTo>
                    <a:pt x="116197" y="160089"/>
                    <a:pt x="115069" y="161388"/>
                    <a:pt x="113770" y="162834"/>
                  </a:cubicBezTo>
                  <a:cubicBezTo>
                    <a:pt x="108736" y="167446"/>
                    <a:pt x="104284" y="169756"/>
                    <a:pt x="99648" y="169756"/>
                  </a:cubicBezTo>
                  <a:cubicBezTo>
                    <a:pt x="94872" y="169756"/>
                    <a:pt x="89901" y="167305"/>
                    <a:pt x="83894" y="162393"/>
                  </a:cubicBezTo>
                  <a:cubicBezTo>
                    <a:pt x="83796" y="162295"/>
                    <a:pt x="83698" y="162221"/>
                    <a:pt x="83600" y="162148"/>
                  </a:cubicBezTo>
                  <a:lnTo>
                    <a:pt x="81394" y="160677"/>
                  </a:lnTo>
                  <a:cubicBezTo>
                    <a:pt x="66444" y="150531"/>
                    <a:pt x="65635" y="150212"/>
                    <a:pt x="52131" y="149501"/>
                  </a:cubicBezTo>
                  <a:cubicBezTo>
                    <a:pt x="50611" y="149403"/>
                    <a:pt x="48896" y="149330"/>
                    <a:pt x="46960" y="149207"/>
                  </a:cubicBezTo>
                  <a:cubicBezTo>
                    <a:pt x="33259" y="147075"/>
                    <a:pt x="28480" y="140874"/>
                    <a:pt x="28701" y="125581"/>
                  </a:cubicBezTo>
                  <a:cubicBezTo>
                    <a:pt x="28701" y="125458"/>
                    <a:pt x="28701" y="125336"/>
                    <a:pt x="28676" y="125213"/>
                  </a:cubicBezTo>
                  <a:lnTo>
                    <a:pt x="28480" y="122542"/>
                  </a:lnTo>
                  <a:cubicBezTo>
                    <a:pt x="27058" y="104552"/>
                    <a:pt x="26789" y="103694"/>
                    <a:pt x="18946" y="92715"/>
                  </a:cubicBezTo>
                  <a:cubicBezTo>
                    <a:pt x="18064" y="91465"/>
                    <a:pt x="17083" y="90068"/>
                    <a:pt x="15956" y="88475"/>
                  </a:cubicBezTo>
                  <a:cubicBezTo>
                    <a:pt x="9094" y="76441"/>
                    <a:pt x="10956" y="68843"/>
                    <a:pt x="23039" y="59481"/>
                  </a:cubicBezTo>
                  <a:cubicBezTo>
                    <a:pt x="23137" y="59407"/>
                    <a:pt x="23235" y="59309"/>
                    <a:pt x="23333" y="59236"/>
                  </a:cubicBezTo>
                  <a:lnTo>
                    <a:pt x="25269" y="57422"/>
                  </a:lnTo>
                  <a:cubicBezTo>
                    <a:pt x="38480" y="45094"/>
                    <a:pt x="38970" y="44359"/>
                    <a:pt x="42671" y="31394"/>
                  </a:cubicBezTo>
                  <a:cubicBezTo>
                    <a:pt x="43087" y="29923"/>
                    <a:pt x="43553" y="28256"/>
                    <a:pt x="44117" y="26394"/>
                  </a:cubicBezTo>
                  <a:cubicBezTo>
                    <a:pt x="47961" y="16736"/>
                    <a:pt x="52925" y="12477"/>
                    <a:pt x="61442" y="12477"/>
                  </a:cubicBezTo>
                  <a:cubicBezTo>
                    <a:pt x="64272" y="12477"/>
                    <a:pt x="67495" y="12947"/>
                    <a:pt x="71199" y="13845"/>
                  </a:cubicBezTo>
                  <a:cubicBezTo>
                    <a:pt x="71321" y="13870"/>
                    <a:pt x="71444" y="13894"/>
                    <a:pt x="71566" y="13919"/>
                  </a:cubicBezTo>
                  <a:lnTo>
                    <a:pt x="74164" y="14311"/>
                  </a:lnTo>
                  <a:cubicBezTo>
                    <a:pt x="81519" y="15388"/>
                    <a:pt x="85999" y="16010"/>
                    <a:pt x="89587" y="16010"/>
                  </a:cubicBezTo>
                  <a:cubicBezTo>
                    <a:pt x="94738" y="16010"/>
                    <a:pt x="98049" y="14727"/>
                    <a:pt x="105388" y="11664"/>
                  </a:cubicBezTo>
                  <a:cubicBezTo>
                    <a:pt x="106810" y="11076"/>
                    <a:pt x="108379" y="10414"/>
                    <a:pt x="110192" y="9679"/>
                  </a:cubicBezTo>
                  <a:cubicBezTo>
                    <a:pt x="113564" y="8657"/>
                    <a:pt x="116531" y="8123"/>
                    <a:pt x="119188" y="8123"/>
                  </a:cubicBezTo>
                  <a:close/>
                  <a:moveTo>
                    <a:pt x="119160" y="0"/>
                  </a:moveTo>
                  <a:cubicBezTo>
                    <a:pt x="115635" y="0"/>
                    <a:pt x="111801" y="651"/>
                    <a:pt x="107619" y="1934"/>
                  </a:cubicBezTo>
                  <a:cubicBezTo>
                    <a:pt x="107521" y="1959"/>
                    <a:pt x="107398" y="2008"/>
                    <a:pt x="107300" y="2057"/>
                  </a:cubicBezTo>
                  <a:cubicBezTo>
                    <a:pt x="105388" y="2816"/>
                    <a:pt x="103722" y="3503"/>
                    <a:pt x="102251" y="4140"/>
                  </a:cubicBezTo>
                  <a:cubicBezTo>
                    <a:pt x="96061" y="6718"/>
                    <a:pt x="93448" y="7806"/>
                    <a:pt x="89222" y="7806"/>
                  </a:cubicBezTo>
                  <a:cubicBezTo>
                    <a:pt x="86137" y="7806"/>
                    <a:pt x="82191" y="7226"/>
                    <a:pt x="75365" y="6223"/>
                  </a:cubicBezTo>
                  <a:lnTo>
                    <a:pt x="72939" y="5855"/>
                  </a:lnTo>
                  <a:cubicBezTo>
                    <a:pt x="68797" y="4859"/>
                    <a:pt x="65019" y="4354"/>
                    <a:pt x="61577" y="4354"/>
                  </a:cubicBezTo>
                  <a:cubicBezTo>
                    <a:pt x="49521" y="4354"/>
                    <a:pt x="41574" y="10553"/>
                    <a:pt x="36445" y="23575"/>
                  </a:cubicBezTo>
                  <a:cubicBezTo>
                    <a:pt x="36396" y="23673"/>
                    <a:pt x="36347" y="23796"/>
                    <a:pt x="36323" y="23918"/>
                  </a:cubicBezTo>
                  <a:cubicBezTo>
                    <a:pt x="35735" y="25879"/>
                    <a:pt x="35244" y="27595"/>
                    <a:pt x="34803" y="29139"/>
                  </a:cubicBezTo>
                  <a:cubicBezTo>
                    <a:pt x="31617" y="40315"/>
                    <a:pt x="31617" y="40315"/>
                    <a:pt x="19681" y="51442"/>
                  </a:cubicBezTo>
                  <a:lnTo>
                    <a:pt x="17892" y="53133"/>
                  </a:lnTo>
                  <a:cubicBezTo>
                    <a:pt x="2746" y="64922"/>
                    <a:pt x="1" y="77151"/>
                    <a:pt x="8971" y="92715"/>
                  </a:cubicBezTo>
                  <a:cubicBezTo>
                    <a:pt x="9020" y="92813"/>
                    <a:pt x="9094" y="92935"/>
                    <a:pt x="9167" y="93033"/>
                  </a:cubicBezTo>
                  <a:cubicBezTo>
                    <a:pt x="10343" y="94700"/>
                    <a:pt x="11373" y="96170"/>
                    <a:pt x="12304" y="97469"/>
                  </a:cubicBezTo>
                  <a:cubicBezTo>
                    <a:pt x="19044" y="106930"/>
                    <a:pt x="19044" y="106930"/>
                    <a:pt x="20319" y="123179"/>
                  </a:cubicBezTo>
                  <a:lnTo>
                    <a:pt x="20515" y="125654"/>
                  </a:lnTo>
                  <a:cubicBezTo>
                    <a:pt x="20319" y="144845"/>
                    <a:pt x="28137" y="154599"/>
                    <a:pt x="45906" y="157320"/>
                  </a:cubicBezTo>
                  <a:cubicBezTo>
                    <a:pt x="46028" y="157320"/>
                    <a:pt x="46151" y="157344"/>
                    <a:pt x="46273" y="157344"/>
                  </a:cubicBezTo>
                  <a:cubicBezTo>
                    <a:pt x="48308" y="157467"/>
                    <a:pt x="50097" y="157565"/>
                    <a:pt x="51690" y="157663"/>
                  </a:cubicBezTo>
                  <a:cubicBezTo>
                    <a:pt x="63307" y="158275"/>
                    <a:pt x="63307" y="158275"/>
                    <a:pt x="76811" y="167442"/>
                  </a:cubicBezTo>
                  <a:lnTo>
                    <a:pt x="78870" y="168814"/>
                  </a:lnTo>
                  <a:cubicBezTo>
                    <a:pt x="86272" y="174868"/>
                    <a:pt x="93110" y="177883"/>
                    <a:pt x="99727" y="177883"/>
                  </a:cubicBezTo>
                  <a:cubicBezTo>
                    <a:pt x="106369" y="177883"/>
                    <a:pt x="112839" y="174819"/>
                    <a:pt x="119432" y="168716"/>
                  </a:cubicBezTo>
                  <a:cubicBezTo>
                    <a:pt x="119530" y="168618"/>
                    <a:pt x="119628" y="168545"/>
                    <a:pt x="119702" y="168447"/>
                  </a:cubicBezTo>
                  <a:cubicBezTo>
                    <a:pt x="121074" y="166927"/>
                    <a:pt x="122275" y="165579"/>
                    <a:pt x="123329" y="164378"/>
                  </a:cubicBezTo>
                  <a:cubicBezTo>
                    <a:pt x="131049" y="155702"/>
                    <a:pt x="131049" y="155702"/>
                    <a:pt x="146637" y="150849"/>
                  </a:cubicBezTo>
                  <a:lnTo>
                    <a:pt x="148990" y="150114"/>
                  </a:lnTo>
                  <a:cubicBezTo>
                    <a:pt x="167739" y="146046"/>
                    <a:pt x="175508" y="136242"/>
                    <a:pt x="174209" y="118326"/>
                  </a:cubicBezTo>
                  <a:cubicBezTo>
                    <a:pt x="174185" y="118204"/>
                    <a:pt x="174185" y="118081"/>
                    <a:pt x="174160" y="117959"/>
                  </a:cubicBezTo>
                  <a:cubicBezTo>
                    <a:pt x="173817" y="115949"/>
                    <a:pt x="173523" y="114184"/>
                    <a:pt x="173253" y="112616"/>
                  </a:cubicBezTo>
                  <a:cubicBezTo>
                    <a:pt x="171268" y="101146"/>
                    <a:pt x="171268" y="101146"/>
                    <a:pt x="177175" y="85950"/>
                  </a:cubicBezTo>
                  <a:lnTo>
                    <a:pt x="178081" y="83622"/>
                  </a:lnTo>
                  <a:cubicBezTo>
                    <a:pt x="186586" y="66417"/>
                    <a:pt x="183768" y="54236"/>
                    <a:pt x="168940" y="44089"/>
                  </a:cubicBezTo>
                  <a:cubicBezTo>
                    <a:pt x="168842" y="44016"/>
                    <a:pt x="168744" y="43967"/>
                    <a:pt x="168646" y="43893"/>
                  </a:cubicBezTo>
                  <a:cubicBezTo>
                    <a:pt x="166832" y="42888"/>
                    <a:pt x="165263" y="42030"/>
                    <a:pt x="163842" y="41246"/>
                  </a:cubicBezTo>
                  <a:cubicBezTo>
                    <a:pt x="153695" y="35658"/>
                    <a:pt x="153695" y="35658"/>
                    <a:pt x="145460" y="21517"/>
                  </a:cubicBezTo>
                  <a:lnTo>
                    <a:pt x="144259" y="19433"/>
                  </a:lnTo>
                  <a:cubicBezTo>
                    <a:pt x="138085" y="6287"/>
                    <a:pt x="130115" y="0"/>
                    <a:pt x="11916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1"/>
            <p:cNvSpPr/>
            <p:nvPr/>
          </p:nvSpPr>
          <p:spPr>
            <a:xfrm>
              <a:off x="3055725" y="2081175"/>
              <a:ext cx="1498125" cy="1541625"/>
            </a:xfrm>
            <a:custGeom>
              <a:rect b="b" l="l" r="r" t="t"/>
              <a:pathLst>
                <a:path extrusionOk="0" h="61665" w="59925">
                  <a:moveTo>
                    <a:pt x="29950" y="8186"/>
                  </a:moveTo>
                  <a:cubicBezTo>
                    <a:pt x="41960" y="8186"/>
                    <a:pt x="51739" y="18357"/>
                    <a:pt x="51739" y="30832"/>
                  </a:cubicBezTo>
                  <a:cubicBezTo>
                    <a:pt x="51739" y="43332"/>
                    <a:pt x="41960" y="53503"/>
                    <a:pt x="29950" y="53503"/>
                  </a:cubicBezTo>
                  <a:cubicBezTo>
                    <a:pt x="17941" y="53503"/>
                    <a:pt x="8187" y="43332"/>
                    <a:pt x="8187" y="30832"/>
                  </a:cubicBezTo>
                  <a:cubicBezTo>
                    <a:pt x="8187" y="18357"/>
                    <a:pt x="17941" y="8186"/>
                    <a:pt x="29950" y="8186"/>
                  </a:cubicBezTo>
                  <a:close/>
                  <a:moveTo>
                    <a:pt x="29950" y="0"/>
                  </a:moveTo>
                  <a:cubicBezTo>
                    <a:pt x="13456" y="0"/>
                    <a:pt x="1" y="13848"/>
                    <a:pt x="1" y="30832"/>
                  </a:cubicBezTo>
                  <a:cubicBezTo>
                    <a:pt x="1" y="47842"/>
                    <a:pt x="13456" y="61664"/>
                    <a:pt x="29950" y="61664"/>
                  </a:cubicBezTo>
                  <a:cubicBezTo>
                    <a:pt x="46469" y="61664"/>
                    <a:pt x="59925" y="47842"/>
                    <a:pt x="59925" y="30832"/>
                  </a:cubicBezTo>
                  <a:cubicBezTo>
                    <a:pt x="59925" y="13848"/>
                    <a:pt x="46469" y="0"/>
                    <a:pt x="29950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1"/>
            <p:cNvSpPr/>
            <p:nvPr/>
          </p:nvSpPr>
          <p:spPr>
            <a:xfrm>
              <a:off x="2668500" y="3050025"/>
              <a:ext cx="225500" cy="205750"/>
            </a:xfrm>
            <a:custGeom>
              <a:rect b="b" l="l" r="r" t="t"/>
              <a:pathLst>
                <a:path extrusionOk="0" h="8230" w="9020">
                  <a:moveTo>
                    <a:pt x="4543" y="1"/>
                  </a:moveTo>
                  <a:cubicBezTo>
                    <a:pt x="3499" y="1"/>
                    <a:pt x="2451" y="399"/>
                    <a:pt x="1642" y="1196"/>
                  </a:cubicBezTo>
                  <a:lnTo>
                    <a:pt x="1593" y="1245"/>
                  </a:lnTo>
                  <a:cubicBezTo>
                    <a:pt x="0" y="2838"/>
                    <a:pt x="0" y="5436"/>
                    <a:pt x="1593" y="7029"/>
                  </a:cubicBezTo>
                  <a:cubicBezTo>
                    <a:pt x="2402" y="7838"/>
                    <a:pt x="3431" y="8230"/>
                    <a:pt x="4485" y="8230"/>
                  </a:cubicBezTo>
                  <a:cubicBezTo>
                    <a:pt x="5539" y="8230"/>
                    <a:pt x="6569" y="7838"/>
                    <a:pt x="7377" y="7029"/>
                  </a:cubicBezTo>
                  <a:lnTo>
                    <a:pt x="7426" y="6980"/>
                  </a:lnTo>
                  <a:cubicBezTo>
                    <a:pt x="9019" y="5387"/>
                    <a:pt x="9019" y="2789"/>
                    <a:pt x="7426" y="1196"/>
                  </a:cubicBezTo>
                  <a:cubicBezTo>
                    <a:pt x="6630" y="399"/>
                    <a:pt x="5588" y="1"/>
                    <a:pt x="4543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1"/>
            <p:cNvSpPr/>
            <p:nvPr/>
          </p:nvSpPr>
          <p:spPr>
            <a:xfrm>
              <a:off x="2823500" y="2133875"/>
              <a:ext cx="231650" cy="205900"/>
            </a:xfrm>
            <a:custGeom>
              <a:rect b="b" l="l" r="r" t="t"/>
              <a:pathLst>
                <a:path extrusionOk="0" h="8236" w="9266">
                  <a:moveTo>
                    <a:pt x="4670" y="1"/>
                  </a:moveTo>
                  <a:cubicBezTo>
                    <a:pt x="3463" y="1"/>
                    <a:pt x="2265" y="529"/>
                    <a:pt x="1447" y="1544"/>
                  </a:cubicBezTo>
                  <a:lnTo>
                    <a:pt x="1422" y="1593"/>
                  </a:lnTo>
                  <a:cubicBezTo>
                    <a:pt x="1" y="3358"/>
                    <a:pt x="295" y="5931"/>
                    <a:pt x="2060" y="7328"/>
                  </a:cubicBezTo>
                  <a:cubicBezTo>
                    <a:pt x="2819" y="7941"/>
                    <a:pt x="3702" y="8235"/>
                    <a:pt x="4609" y="8235"/>
                  </a:cubicBezTo>
                  <a:cubicBezTo>
                    <a:pt x="5809" y="8235"/>
                    <a:pt x="6986" y="7696"/>
                    <a:pt x="7795" y="6691"/>
                  </a:cubicBezTo>
                  <a:lnTo>
                    <a:pt x="7844" y="6642"/>
                  </a:lnTo>
                  <a:cubicBezTo>
                    <a:pt x="9265" y="4877"/>
                    <a:pt x="8971" y="2304"/>
                    <a:pt x="7206" y="882"/>
                  </a:cubicBezTo>
                  <a:cubicBezTo>
                    <a:pt x="6457" y="289"/>
                    <a:pt x="5561" y="1"/>
                    <a:pt x="467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1"/>
            <p:cNvSpPr/>
            <p:nvPr/>
          </p:nvSpPr>
          <p:spPr>
            <a:xfrm>
              <a:off x="4733350" y="2955150"/>
              <a:ext cx="225500" cy="206275"/>
            </a:xfrm>
            <a:custGeom>
              <a:rect b="b" l="l" r="r" t="t"/>
              <a:pathLst>
                <a:path extrusionOk="0" h="8251" w="9020">
                  <a:moveTo>
                    <a:pt x="4532" y="0"/>
                  </a:moveTo>
                  <a:cubicBezTo>
                    <a:pt x="3491" y="0"/>
                    <a:pt x="2449" y="398"/>
                    <a:pt x="1643" y="1192"/>
                  </a:cubicBezTo>
                  <a:lnTo>
                    <a:pt x="1594" y="1265"/>
                  </a:lnTo>
                  <a:cubicBezTo>
                    <a:pt x="1" y="2858"/>
                    <a:pt x="1" y="5432"/>
                    <a:pt x="1594" y="7025"/>
                  </a:cubicBezTo>
                  <a:cubicBezTo>
                    <a:pt x="2378" y="7834"/>
                    <a:pt x="3432" y="8250"/>
                    <a:pt x="4486" y="8250"/>
                  </a:cubicBezTo>
                  <a:cubicBezTo>
                    <a:pt x="5515" y="8250"/>
                    <a:pt x="6569" y="7834"/>
                    <a:pt x="7353" y="7049"/>
                  </a:cubicBezTo>
                  <a:lnTo>
                    <a:pt x="7427" y="7000"/>
                  </a:lnTo>
                  <a:cubicBezTo>
                    <a:pt x="9020" y="5383"/>
                    <a:pt x="9020" y="2809"/>
                    <a:pt x="7427" y="1216"/>
                  </a:cubicBezTo>
                  <a:cubicBezTo>
                    <a:pt x="6627" y="404"/>
                    <a:pt x="5581" y="0"/>
                    <a:pt x="4532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1"/>
            <p:cNvSpPr/>
            <p:nvPr/>
          </p:nvSpPr>
          <p:spPr>
            <a:xfrm>
              <a:off x="4441700" y="1996150"/>
              <a:ext cx="226125" cy="205750"/>
            </a:xfrm>
            <a:custGeom>
              <a:rect b="b" l="l" r="r" t="t"/>
              <a:pathLst>
                <a:path extrusionOk="0" h="8230" w="9045">
                  <a:moveTo>
                    <a:pt x="4550" y="1"/>
                  </a:moveTo>
                  <a:cubicBezTo>
                    <a:pt x="3505" y="1"/>
                    <a:pt x="2464" y="399"/>
                    <a:pt x="1667" y="1196"/>
                  </a:cubicBezTo>
                  <a:lnTo>
                    <a:pt x="1594" y="1269"/>
                  </a:lnTo>
                  <a:cubicBezTo>
                    <a:pt x="1" y="2862"/>
                    <a:pt x="25" y="5460"/>
                    <a:pt x="1618" y="7053"/>
                  </a:cubicBezTo>
                  <a:cubicBezTo>
                    <a:pt x="2402" y="7837"/>
                    <a:pt x="3456" y="8230"/>
                    <a:pt x="4510" y="8230"/>
                  </a:cubicBezTo>
                  <a:cubicBezTo>
                    <a:pt x="5540" y="8230"/>
                    <a:pt x="6593" y="7837"/>
                    <a:pt x="7402" y="7029"/>
                  </a:cubicBezTo>
                  <a:lnTo>
                    <a:pt x="7451" y="6980"/>
                  </a:lnTo>
                  <a:cubicBezTo>
                    <a:pt x="9044" y="5387"/>
                    <a:pt x="9044" y="2789"/>
                    <a:pt x="7451" y="1196"/>
                  </a:cubicBezTo>
                  <a:cubicBezTo>
                    <a:pt x="6642" y="399"/>
                    <a:pt x="5595" y="1"/>
                    <a:pt x="455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1"/>
            <p:cNvSpPr/>
            <p:nvPr/>
          </p:nvSpPr>
          <p:spPr>
            <a:xfrm>
              <a:off x="4299550" y="3620625"/>
              <a:ext cx="225500" cy="206200"/>
            </a:xfrm>
            <a:custGeom>
              <a:rect b="b" l="l" r="r" t="t"/>
              <a:pathLst>
                <a:path extrusionOk="0" h="8248" w="9020">
                  <a:moveTo>
                    <a:pt x="4535" y="1"/>
                  </a:moveTo>
                  <a:cubicBezTo>
                    <a:pt x="3487" y="1"/>
                    <a:pt x="2439" y="405"/>
                    <a:pt x="1643" y="1214"/>
                  </a:cubicBezTo>
                  <a:lnTo>
                    <a:pt x="1594" y="1263"/>
                  </a:lnTo>
                  <a:cubicBezTo>
                    <a:pt x="1" y="2856"/>
                    <a:pt x="1" y="5454"/>
                    <a:pt x="1594" y="7047"/>
                  </a:cubicBezTo>
                  <a:cubicBezTo>
                    <a:pt x="2378" y="7831"/>
                    <a:pt x="3432" y="8248"/>
                    <a:pt x="4486" y="8248"/>
                  </a:cubicBezTo>
                  <a:cubicBezTo>
                    <a:pt x="5515" y="8248"/>
                    <a:pt x="6569" y="7831"/>
                    <a:pt x="7378" y="7047"/>
                  </a:cubicBezTo>
                  <a:lnTo>
                    <a:pt x="7427" y="6973"/>
                  </a:lnTo>
                  <a:cubicBezTo>
                    <a:pt x="9020" y="5380"/>
                    <a:pt x="9020" y="2807"/>
                    <a:pt x="7427" y="1214"/>
                  </a:cubicBezTo>
                  <a:cubicBezTo>
                    <a:pt x="6630" y="405"/>
                    <a:pt x="5582" y="1"/>
                    <a:pt x="453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1"/>
            <p:cNvSpPr/>
            <p:nvPr/>
          </p:nvSpPr>
          <p:spPr>
            <a:xfrm>
              <a:off x="3315525" y="3731375"/>
              <a:ext cx="225500" cy="205750"/>
            </a:xfrm>
            <a:custGeom>
              <a:rect b="b" l="l" r="r" t="t"/>
              <a:pathLst>
                <a:path extrusionOk="0" h="8230" w="9020">
                  <a:moveTo>
                    <a:pt x="4535" y="1"/>
                  </a:moveTo>
                  <a:cubicBezTo>
                    <a:pt x="3487" y="1"/>
                    <a:pt x="2439" y="399"/>
                    <a:pt x="1643" y="1195"/>
                  </a:cubicBezTo>
                  <a:lnTo>
                    <a:pt x="1593" y="1244"/>
                  </a:lnTo>
                  <a:cubicBezTo>
                    <a:pt x="0" y="2862"/>
                    <a:pt x="0" y="5435"/>
                    <a:pt x="1593" y="7029"/>
                  </a:cubicBezTo>
                  <a:cubicBezTo>
                    <a:pt x="2378" y="7837"/>
                    <a:pt x="3432" y="8229"/>
                    <a:pt x="4486" y="8229"/>
                  </a:cubicBezTo>
                  <a:cubicBezTo>
                    <a:pt x="5539" y="8229"/>
                    <a:pt x="6569" y="7837"/>
                    <a:pt x="7378" y="7029"/>
                  </a:cubicBezTo>
                  <a:lnTo>
                    <a:pt x="7427" y="6980"/>
                  </a:lnTo>
                  <a:cubicBezTo>
                    <a:pt x="9020" y="5386"/>
                    <a:pt x="9020" y="2789"/>
                    <a:pt x="7427" y="1195"/>
                  </a:cubicBezTo>
                  <a:cubicBezTo>
                    <a:pt x="6630" y="399"/>
                    <a:pt x="5582" y="1"/>
                    <a:pt x="453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1"/>
            <p:cNvSpPr/>
            <p:nvPr/>
          </p:nvSpPr>
          <p:spPr>
            <a:xfrm>
              <a:off x="3561225" y="1687950"/>
              <a:ext cx="225500" cy="205750"/>
            </a:xfrm>
            <a:custGeom>
              <a:rect b="b" l="l" r="r" t="t"/>
              <a:pathLst>
                <a:path extrusionOk="0" h="8230" w="9020">
                  <a:moveTo>
                    <a:pt x="4535" y="1"/>
                  </a:moveTo>
                  <a:cubicBezTo>
                    <a:pt x="3487" y="1"/>
                    <a:pt x="2439" y="399"/>
                    <a:pt x="1643" y="1196"/>
                  </a:cubicBezTo>
                  <a:lnTo>
                    <a:pt x="1618" y="1245"/>
                  </a:lnTo>
                  <a:cubicBezTo>
                    <a:pt x="0" y="2838"/>
                    <a:pt x="0" y="5436"/>
                    <a:pt x="1618" y="7029"/>
                  </a:cubicBezTo>
                  <a:cubicBezTo>
                    <a:pt x="2402" y="7813"/>
                    <a:pt x="3456" y="8230"/>
                    <a:pt x="4486" y="8230"/>
                  </a:cubicBezTo>
                  <a:cubicBezTo>
                    <a:pt x="5539" y="8230"/>
                    <a:pt x="6593" y="7813"/>
                    <a:pt x="7378" y="7029"/>
                  </a:cubicBezTo>
                  <a:lnTo>
                    <a:pt x="7427" y="6980"/>
                  </a:lnTo>
                  <a:cubicBezTo>
                    <a:pt x="9020" y="5387"/>
                    <a:pt x="9020" y="2789"/>
                    <a:pt x="7427" y="1196"/>
                  </a:cubicBezTo>
                  <a:cubicBezTo>
                    <a:pt x="6630" y="399"/>
                    <a:pt x="5582" y="1"/>
                    <a:pt x="4535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1"/>
            <p:cNvSpPr/>
            <p:nvPr/>
          </p:nvSpPr>
          <p:spPr>
            <a:xfrm>
              <a:off x="1788625" y="1109550"/>
              <a:ext cx="226125" cy="205750"/>
            </a:xfrm>
            <a:custGeom>
              <a:rect b="b" l="l" r="r" t="t"/>
              <a:pathLst>
                <a:path extrusionOk="0" h="8230" w="9045">
                  <a:moveTo>
                    <a:pt x="4550" y="1"/>
                  </a:moveTo>
                  <a:cubicBezTo>
                    <a:pt x="3505" y="1"/>
                    <a:pt x="2464" y="399"/>
                    <a:pt x="1667" y="1195"/>
                  </a:cubicBezTo>
                  <a:lnTo>
                    <a:pt x="1594" y="1244"/>
                  </a:lnTo>
                  <a:cubicBezTo>
                    <a:pt x="1" y="2837"/>
                    <a:pt x="1" y="5435"/>
                    <a:pt x="1594" y="7028"/>
                  </a:cubicBezTo>
                  <a:cubicBezTo>
                    <a:pt x="2402" y="7837"/>
                    <a:pt x="3456" y="8229"/>
                    <a:pt x="4486" y="8229"/>
                  </a:cubicBezTo>
                  <a:cubicBezTo>
                    <a:pt x="5540" y="8229"/>
                    <a:pt x="6593" y="7837"/>
                    <a:pt x="7378" y="7028"/>
                  </a:cubicBezTo>
                  <a:lnTo>
                    <a:pt x="7451" y="6979"/>
                  </a:lnTo>
                  <a:cubicBezTo>
                    <a:pt x="9044" y="5386"/>
                    <a:pt x="9044" y="2788"/>
                    <a:pt x="7451" y="1195"/>
                  </a:cubicBezTo>
                  <a:cubicBezTo>
                    <a:pt x="6642" y="399"/>
                    <a:pt x="5595" y="1"/>
                    <a:pt x="455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" name="Google Shape;203;p21"/>
          <p:cNvGrpSpPr/>
          <p:nvPr/>
        </p:nvGrpSpPr>
        <p:grpSpPr>
          <a:xfrm>
            <a:off x="5733674" y="3028204"/>
            <a:ext cx="369253" cy="452252"/>
            <a:chOff x="1670375" y="238125"/>
            <a:chExt cx="4268825" cy="5228350"/>
          </a:xfrm>
        </p:grpSpPr>
        <p:sp>
          <p:nvSpPr>
            <p:cNvPr id="204" name="Google Shape;204;p21"/>
            <p:cNvSpPr/>
            <p:nvPr/>
          </p:nvSpPr>
          <p:spPr>
            <a:xfrm>
              <a:off x="1773300" y="2196375"/>
              <a:ext cx="4063600" cy="1170300"/>
            </a:xfrm>
            <a:custGeom>
              <a:rect b="b" l="l" r="r" t="t"/>
              <a:pathLst>
                <a:path extrusionOk="0" h="46812" w="162544">
                  <a:moveTo>
                    <a:pt x="149774" y="0"/>
                  </a:moveTo>
                  <a:lnTo>
                    <a:pt x="4633" y="0"/>
                  </a:lnTo>
                  <a:cubicBezTo>
                    <a:pt x="2084" y="0"/>
                    <a:pt x="1" y="2059"/>
                    <a:pt x="1" y="4608"/>
                  </a:cubicBezTo>
                  <a:lnTo>
                    <a:pt x="1" y="15686"/>
                  </a:lnTo>
                  <a:cubicBezTo>
                    <a:pt x="1" y="18210"/>
                    <a:pt x="2109" y="19607"/>
                    <a:pt x="4658" y="19828"/>
                  </a:cubicBezTo>
                  <a:lnTo>
                    <a:pt x="106589" y="29043"/>
                  </a:lnTo>
                  <a:lnTo>
                    <a:pt x="114310" y="36837"/>
                  </a:lnTo>
                  <a:cubicBezTo>
                    <a:pt x="123966" y="46591"/>
                    <a:pt x="122961" y="46812"/>
                    <a:pt x="134113" y="35758"/>
                  </a:cubicBezTo>
                  <a:lnTo>
                    <a:pt x="137961" y="31861"/>
                  </a:lnTo>
                  <a:lnTo>
                    <a:pt x="157886" y="33675"/>
                  </a:lnTo>
                  <a:cubicBezTo>
                    <a:pt x="160460" y="33896"/>
                    <a:pt x="162543" y="32058"/>
                    <a:pt x="162543" y="29509"/>
                  </a:cubicBezTo>
                  <a:lnTo>
                    <a:pt x="162543" y="4608"/>
                  </a:lnTo>
                  <a:cubicBezTo>
                    <a:pt x="162543" y="2059"/>
                    <a:pt x="160435" y="0"/>
                    <a:pt x="157886" y="0"/>
                  </a:cubicBezTo>
                  <a:close/>
                  <a:moveTo>
                    <a:pt x="149774" y="0"/>
                  </a:moveTo>
                  <a:close/>
                </a:path>
              </a:pathLst>
            </a:custGeom>
            <a:solidFill>
              <a:srgbClr val="FFD9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1"/>
            <p:cNvSpPr/>
            <p:nvPr/>
          </p:nvSpPr>
          <p:spPr>
            <a:xfrm>
              <a:off x="2177700" y="2718400"/>
              <a:ext cx="3339950" cy="1351675"/>
            </a:xfrm>
            <a:custGeom>
              <a:rect b="b" l="l" r="r" t="t"/>
              <a:pathLst>
                <a:path extrusionOk="0" h="54067" w="133598">
                  <a:moveTo>
                    <a:pt x="1" y="1"/>
                  </a:moveTo>
                  <a:lnTo>
                    <a:pt x="1" y="38112"/>
                  </a:lnTo>
                  <a:cubicBezTo>
                    <a:pt x="883" y="37327"/>
                    <a:pt x="1839" y="36617"/>
                    <a:pt x="2844" y="35930"/>
                  </a:cubicBezTo>
                  <a:cubicBezTo>
                    <a:pt x="12917" y="29068"/>
                    <a:pt x="25588" y="28823"/>
                    <a:pt x="35661" y="34215"/>
                  </a:cubicBezTo>
                  <a:cubicBezTo>
                    <a:pt x="37107" y="30514"/>
                    <a:pt x="39656" y="27156"/>
                    <a:pt x="43234" y="24730"/>
                  </a:cubicBezTo>
                  <a:cubicBezTo>
                    <a:pt x="52621" y="18309"/>
                    <a:pt x="65488" y="20686"/>
                    <a:pt x="71958" y="30024"/>
                  </a:cubicBezTo>
                  <a:cubicBezTo>
                    <a:pt x="77179" y="37523"/>
                    <a:pt x="76640" y="47229"/>
                    <a:pt x="71346" y="54067"/>
                  </a:cubicBezTo>
                  <a:lnTo>
                    <a:pt x="133598" y="54067"/>
                  </a:lnTo>
                  <a:lnTo>
                    <a:pt x="133598" y="12059"/>
                  </a:lnTo>
                  <a:lnTo>
                    <a:pt x="121785" y="10980"/>
                  </a:lnTo>
                  <a:lnTo>
                    <a:pt x="117961" y="14877"/>
                  </a:lnTo>
                  <a:cubicBezTo>
                    <a:pt x="106785" y="25931"/>
                    <a:pt x="107790" y="25710"/>
                    <a:pt x="98134" y="15956"/>
                  </a:cubicBezTo>
                  <a:lnTo>
                    <a:pt x="90413" y="8162"/>
                  </a:lnTo>
                  <a:close/>
                  <a:moveTo>
                    <a:pt x="1" y="1"/>
                  </a:moveTo>
                  <a:close/>
                </a:path>
              </a:pathLst>
            </a:custGeom>
            <a:solidFill>
              <a:srgbClr val="FF69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1"/>
            <p:cNvSpPr/>
            <p:nvPr/>
          </p:nvSpPr>
          <p:spPr>
            <a:xfrm>
              <a:off x="2177700" y="3438950"/>
              <a:ext cx="1302050" cy="1668475"/>
            </a:xfrm>
            <a:custGeom>
              <a:rect b="b" l="l" r="r" t="t"/>
              <a:pathLst>
                <a:path extrusionOk="0" h="66739" w="52082">
                  <a:moveTo>
                    <a:pt x="2844" y="7108"/>
                  </a:moveTo>
                  <a:cubicBezTo>
                    <a:pt x="1839" y="7795"/>
                    <a:pt x="883" y="8505"/>
                    <a:pt x="1" y="9290"/>
                  </a:cubicBezTo>
                  <a:lnTo>
                    <a:pt x="1" y="56371"/>
                  </a:lnTo>
                  <a:cubicBezTo>
                    <a:pt x="10564" y="65464"/>
                    <a:pt x="26372" y="66738"/>
                    <a:pt x="38455" y="58528"/>
                  </a:cubicBezTo>
                  <a:cubicBezTo>
                    <a:pt x="41666" y="56322"/>
                    <a:pt x="44362" y="53626"/>
                    <a:pt x="46469" y="50611"/>
                  </a:cubicBezTo>
                  <a:cubicBezTo>
                    <a:pt x="50097" y="45440"/>
                    <a:pt x="52033" y="39313"/>
                    <a:pt x="52082" y="33088"/>
                  </a:cubicBezTo>
                  <a:cubicBezTo>
                    <a:pt x="46543" y="32328"/>
                    <a:pt x="41322" y="29338"/>
                    <a:pt x="37891" y="24412"/>
                  </a:cubicBezTo>
                  <a:cubicBezTo>
                    <a:pt x="33872" y="18603"/>
                    <a:pt x="33284" y="11495"/>
                    <a:pt x="35661" y="5393"/>
                  </a:cubicBezTo>
                  <a:cubicBezTo>
                    <a:pt x="25588" y="1"/>
                    <a:pt x="12917" y="246"/>
                    <a:pt x="2844" y="7108"/>
                  </a:cubicBezTo>
                  <a:close/>
                  <a:moveTo>
                    <a:pt x="2844" y="7108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1"/>
            <p:cNvSpPr/>
            <p:nvPr/>
          </p:nvSpPr>
          <p:spPr>
            <a:xfrm>
              <a:off x="3339425" y="4070050"/>
              <a:ext cx="2178225" cy="634200"/>
            </a:xfrm>
            <a:custGeom>
              <a:rect b="b" l="l" r="r" t="t"/>
              <a:pathLst>
                <a:path extrusionOk="0" h="25368" w="87129">
                  <a:moveTo>
                    <a:pt x="87129" y="1"/>
                  </a:moveTo>
                  <a:lnTo>
                    <a:pt x="24877" y="1"/>
                  </a:lnTo>
                  <a:cubicBezTo>
                    <a:pt x="23578" y="1692"/>
                    <a:pt x="22009" y="3187"/>
                    <a:pt x="20171" y="4437"/>
                  </a:cubicBezTo>
                  <a:cubicBezTo>
                    <a:pt x="15735" y="7452"/>
                    <a:pt x="10564" y="8530"/>
                    <a:pt x="5613" y="7844"/>
                  </a:cubicBezTo>
                  <a:cubicBezTo>
                    <a:pt x="5564" y="14069"/>
                    <a:pt x="3628" y="20196"/>
                    <a:pt x="0" y="25367"/>
                  </a:cubicBezTo>
                  <a:lnTo>
                    <a:pt x="87129" y="25367"/>
                  </a:lnTo>
                  <a:close/>
                  <a:moveTo>
                    <a:pt x="87129" y="1"/>
                  </a:moveTo>
                  <a:close/>
                </a:path>
              </a:pathLst>
            </a:custGeom>
            <a:solidFill>
              <a:srgbClr val="FFC1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1"/>
            <p:cNvSpPr/>
            <p:nvPr/>
          </p:nvSpPr>
          <p:spPr>
            <a:xfrm>
              <a:off x="3009775" y="3176100"/>
              <a:ext cx="1097400" cy="1107200"/>
            </a:xfrm>
            <a:custGeom>
              <a:rect b="b" l="l" r="r" t="t"/>
              <a:pathLst>
                <a:path extrusionOk="0" h="44288" w="43896">
                  <a:moveTo>
                    <a:pt x="33357" y="40195"/>
                  </a:moveTo>
                  <a:cubicBezTo>
                    <a:pt x="35195" y="38945"/>
                    <a:pt x="36764" y="37450"/>
                    <a:pt x="38063" y="35759"/>
                  </a:cubicBezTo>
                  <a:lnTo>
                    <a:pt x="38063" y="35759"/>
                  </a:lnTo>
                  <a:cubicBezTo>
                    <a:pt x="36813" y="37376"/>
                    <a:pt x="35318" y="38822"/>
                    <a:pt x="33553" y="40048"/>
                  </a:cubicBezTo>
                  <a:cubicBezTo>
                    <a:pt x="33480" y="40097"/>
                    <a:pt x="33431" y="40146"/>
                    <a:pt x="33357" y="40195"/>
                  </a:cubicBezTo>
                  <a:close/>
                  <a:moveTo>
                    <a:pt x="38675" y="11716"/>
                  </a:moveTo>
                  <a:cubicBezTo>
                    <a:pt x="32205" y="2378"/>
                    <a:pt x="19338" y="1"/>
                    <a:pt x="9951" y="6422"/>
                  </a:cubicBezTo>
                  <a:cubicBezTo>
                    <a:pt x="6373" y="8848"/>
                    <a:pt x="3824" y="12206"/>
                    <a:pt x="2378" y="15907"/>
                  </a:cubicBezTo>
                  <a:cubicBezTo>
                    <a:pt x="1" y="22009"/>
                    <a:pt x="589" y="29117"/>
                    <a:pt x="4608" y="34926"/>
                  </a:cubicBezTo>
                  <a:cubicBezTo>
                    <a:pt x="8039" y="39852"/>
                    <a:pt x="13260" y="42842"/>
                    <a:pt x="18799" y="43602"/>
                  </a:cubicBezTo>
                  <a:cubicBezTo>
                    <a:pt x="23750" y="44288"/>
                    <a:pt x="28921" y="43210"/>
                    <a:pt x="33357" y="40195"/>
                  </a:cubicBezTo>
                  <a:cubicBezTo>
                    <a:pt x="33431" y="40146"/>
                    <a:pt x="33480" y="40097"/>
                    <a:pt x="33553" y="40048"/>
                  </a:cubicBezTo>
                  <a:cubicBezTo>
                    <a:pt x="33602" y="40023"/>
                    <a:pt x="33651" y="39999"/>
                    <a:pt x="33700" y="39950"/>
                  </a:cubicBezTo>
                  <a:cubicBezTo>
                    <a:pt x="35391" y="38749"/>
                    <a:pt x="36862" y="37327"/>
                    <a:pt x="38063" y="35759"/>
                  </a:cubicBezTo>
                  <a:cubicBezTo>
                    <a:pt x="43357" y="28921"/>
                    <a:pt x="43896" y="19215"/>
                    <a:pt x="38675" y="11716"/>
                  </a:cubicBezTo>
                  <a:close/>
                  <a:moveTo>
                    <a:pt x="38675" y="11716"/>
                  </a:moveTo>
                  <a:close/>
                </a:path>
              </a:pathLst>
            </a:custGeom>
            <a:solidFill>
              <a:srgbClr val="77D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1"/>
            <p:cNvSpPr/>
            <p:nvPr/>
          </p:nvSpPr>
          <p:spPr>
            <a:xfrm>
              <a:off x="2177700" y="4704225"/>
              <a:ext cx="3339950" cy="659925"/>
            </a:xfrm>
            <a:custGeom>
              <a:rect b="b" l="l" r="r" t="t"/>
              <a:pathLst>
                <a:path extrusionOk="0" h="26397" w="133598">
                  <a:moveTo>
                    <a:pt x="133598" y="0"/>
                  </a:moveTo>
                  <a:lnTo>
                    <a:pt x="46469" y="0"/>
                  </a:lnTo>
                  <a:cubicBezTo>
                    <a:pt x="44362" y="3015"/>
                    <a:pt x="41666" y="5711"/>
                    <a:pt x="38455" y="7917"/>
                  </a:cubicBezTo>
                  <a:cubicBezTo>
                    <a:pt x="26372" y="16127"/>
                    <a:pt x="10564" y="14853"/>
                    <a:pt x="1" y="5760"/>
                  </a:cubicBezTo>
                  <a:lnTo>
                    <a:pt x="1" y="17157"/>
                  </a:lnTo>
                  <a:cubicBezTo>
                    <a:pt x="1" y="22230"/>
                    <a:pt x="4192" y="26396"/>
                    <a:pt x="9314" y="26396"/>
                  </a:cubicBezTo>
                  <a:lnTo>
                    <a:pt x="124309" y="26396"/>
                  </a:lnTo>
                  <a:cubicBezTo>
                    <a:pt x="129431" y="26396"/>
                    <a:pt x="133598" y="22230"/>
                    <a:pt x="133598" y="17157"/>
                  </a:cubicBezTo>
                  <a:close/>
                  <a:moveTo>
                    <a:pt x="133598" y="0"/>
                  </a:moveTo>
                  <a:close/>
                </a:path>
              </a:pathLst>
            </a:custGeom>
            <a:solidFill>
              <a:srgbClr val="FF69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1"/>
            <p:cNvSpPr/>
            <p:nvPr/>
          </p:nvSpPr>
          <p:spPr>
            <a:xfrm>
              <a:off x="2177700" y="341050"/>
              <a:ext cx="3339950" cy="1855350"/>
            </a:xfrm>
            <a:custGeom>
              <a:rect b="b" l="l" r="r" t="t"/>
              <a:pathLst>
                <a:path extrusionOk="0" h="74214" w="133598">
                  <a:moveTo>
                    <a:pt x="1" y="6814"/>
                  </a:moveTo>
                  <a:lnTo>
                    <a:pt x="1" y="74213"/>
                  </a:lnTo>
                  <a:lnTo>
                    <a:pt x="133598" y="74213"/>
                  </a:lnTo>
                  <a:lnTo>
                    <a:pt x="133598" y="6814"/>
                  </a:lnTo>
                  <a:cubicBezTo>
                    <a:pt x="133598" y="3064"/>
                    <a:pt x="130510" y="0"/>
                    <a:pt x="126735" y="0"/>
                  </a:cubicBezTo>
                  <a:lnTo>
                    <a:pt x="6888" y="0"/>
                  </a:lnTo>
                  <a:cubicBezTo>
                    <a:pt x="3113" y="0"/>
                    <a:pt x="1" y="3064"/>
                    <a:pt x="1" y="6814"/>
                  </a:cubicBezTo>
                  <a:close/>
                  <a:moveTo>
                    <a:pt x="1" y="6814"/>
                  </a:moveTo>
                  <a:close/>
                </a:path>
              </a:pathLst>
            </a:custGeom>
            <a:solidFill>
              <a:srgbClr val="C68A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1"/>
            <p:cNvSpPr/>
            <p:nvPr/>
          </p:nvSpPr>
          <p:spPr>
            <a:xfrm>
              <a:off x="2751200" y="841025"/>
              <a:ext cx="870100" cy="862725"/>
            </a:xfrm>
            <a:custGeom>
              <a:rect b="b" l="l" r="r" t="t"/>
              <a:pathLst>
                <a:path extrusionOk="0" h="34509" w="34804">
                  <a:moveTo>
                    <a:pt x="1" y="3505"/>
                  </a:moveTo>
                  <a:lnTo>
                    <a:pt x="1" y="31029"/>
                  </a:lnTo>
                  <a:cubicBezTo>
                    <a:pt x="1" y="32940"/>
                    <a:pt x="1569" y="34509"/>
                    <a:pt x="3506" y="34509"/>
                  </a:cubicBezTo>
                  <a:lnTo>
                    <a:pt x="31274" y="34509"/>
                  </a:lnTo>
                  <a:cubicBezTo>
                    <a:pt x="33210" y="34509"/>
                    <a:pt x="34803" y="32940"/>
                    <a:pt x="34803" y="31029"/>
                  </a:cubicBezTo>
                  <a:lnTo>
                    <a:pt x="34803" y="3505"/>
                  </a:lnTo>
                  <a:cubicBezTo>
                    <a:pt x="34803" y="1569"/>
                    <a:pt x="33210" y="1"/>
                    <a:pt x="31274" y="1"/>
                  </a:cubicBezTo>
                  <a:lnTo>
                    <a:pt x="3506" y="1"/>
                  </a:lnTo>
                  <a:cubicBezTo>
                    <a:pt x="1569" y="1"/>
                    <a:pt x="1" y="1569"/>
                    <a:pt x="1" y="3505"/>
                  </a:cubicBezTo>
                  <a:close/>
                  <a:moveTo>
                    <a:pt x="1" y="3505"/>
                  </a:moveTo>
                  <a:close/>
                </a:path>
              </a:pathLst>
            </a:custGeom>
            <a:solidFill>
              <a:srgbClr val="DCA9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1"/>
            <p:cNvSpPr/>
            <p:nvPr/>
          </p:nvSpPr>
          <p:spPr>
            <a:xfrm>
              <a:off x="4136575" y="841025"/>
              <a:ext cx="870700" cy="862725"/>
            </a:xfrm>
            <a:custGeom>
              <a:rect b="b" l="l" r="r" t="t"/>
              <a:pathLst>
                <a:path extrusionOk="0" h="34509" w="34828">
                  <a:moveTo>
                    <a:pt x="0" y="3505"/>
                  </a:moveTo>
                  <a:lnTo>
                    <a:pt x="0" y="31029"/>
                  </a:lnTo>
                  <a:cubicBezTo>
                    <a:pt x="0" y="32940"/>
                    <a:pt x="1569" y="34509"/>
                    <a:pt x="3529" y="34509"/>
                  </a:cubicBezTo>
                  <a:lnTo>
                    <a:pt x="31273" y="34509"/>
                  </a:lnTo>
                  <a:cubicBezTo>
                    <a:pt x="33234" y="34509"/>
                    <a:pt x="34827" y="32940"/>
                    <a:pt x="34827" y="31029"/>
                  </a:cubicBezTo>
                  <a:lnTo>
                    <a:pt x="34827" y="3505"/>
                  </a:lnTo>
                  <a:cubicBezTo>
                    <a:pt x="34827" y="1569"/>
                    <a:pt x="33234" y="1"/>
                    <a:pt x="31273" y="1"/>
                  </a:cubicBezTo>
                  <a:lnTo>
                    <a:pt x="3529" y="1"/>
                  </a:lnTo>
                  <a:cubicBezTo>
                    <a:pt x="1569" y="1"/>
                    <a:pt x="0" y="1569"/>
                    <a:pt x="0" y="3505"/>
                  </a:cubicBezTo>
                  <a:close/>
                  <a:moveTo>
                    <a:pt x="0" y="3505"/>
                  </a:moveTo>
                  <a:close/>
                </a:path>
              </a:pathLst>
            </a:custGeom>
            <a:solidFill>
              <a:srgbClr val="DCA9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1"/>
            <p:cNvSpPr/>
            <p:nvPr/>
          </p:nvSpPr>
          <p:spPr>
            <a:xfrm>
              <a:off x="4033625" y="738700"/>
              <a:ext cx="1075975" cy="1068000"/>
            </a:xfrm>
            <a:custGeom>
              <a:rect b="b" l="l" r="r" t="t"/>
              <a:pathLst>
                <a:path extrusionOk="0" h="42720" w="43039">
                  <a:moveTo>
                    <a:pt x="34828" y="8211"/>
                  </a:moveTo>
                  <a:lnTo>
                    <a:pt x="34828" y="34509"/>
                  </a:lnTo>
                  <a:lnTo>
                    <a:pt x="8211" y="34509"/>
                  </a:lnTo>
                  <a:lnTo>
                    <a:pt x="8211" y="8211"/>
                  </a:lnTo>
                  <a:close/>
                  <a:moveTo>
                    <a:pt x="7647" y="1"/>
                  </a:moveTo>
                  <a:cubicBezTo>
                    <a:pt x="3432" y="1"/>
                    <a:pt x="1" y="3407"/>
                    <a:pt x="1" y="7598"/>
                  </a:cubicBezTo>
                  <a:lnTo>
                    <a:pt x="1" y="35122"/>
                  </a:lnTo>
                  <a:cubicBezTo>
                    <a:pt x="1" y="39313"/>
                    <a:pt x="3432" y="42719"/>
                    <a:pt x="7647" y="42719"/>
                  </a:cubicBezTo>
                  <a:lnTo>
                    <a:pt x="35391" y="42719"/>
                  </a:lnTo>
                  <a:cubicBezTo>
                    <a:pt x="39607" y="42719"/>
                    <a:pt x="43038" y="39313"/>
                    <a:pt x="43038" y="35122"/>
                  </a:cubicBezTo>
                  <a:lnTo>
                    <a:pt x="43038" y="7598"/>
                  </a:lnTo>
                  <a:cubicBezTo>
                    <a:pt x="43038" y="3407"/>
                    <a:pt x="39607" y="1"/>
                    <a:pt x="3539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1"/>
            <p:cNvSpPr/>
            <p:nvPr/>
          </p:nvSpPr>
          <p:spPr>
            <a:xfrm>
              <a:off x="2648275" y="738700"/>
              <a:ext cx="1075950" cy="1068000"/>
            </a:xfrm>
            <a:custGeom>
              <a:rect b="b" l="l" r="r" t="t"/>
              <a:pathLst>
                <a:path extrusionOk="0" h="42720" w="43038">
                  <a:moveTo>
                    <a:pt x="34827" y="8211"/>
                  </a:moveTo>
                  <a:lnTo>
                    <a:pt x="34827" y="34509"/>
                  </a:lnTo>
                  <a:lnTo>
                    <a:pt x="8211" y="34509"/>
                  </a:lnTo>
                  <a:lnTo>
                    <a:pt x="8211" y="8211"/>
                  </a:lnTo>
                  <a:close/>
                  <a:moveTo>
                    <a:pt x="7623" y="1"/>
                  </a:moveTo>
                  <a:cubicBezTo>
                    <a:pt x="3432" y="1"/>
                    <a:pt x="0" y="3407"/>
                    <a:pt x="0" y="7598"/>
                  </a:cubicBezTo>
                  <a:lnTo>
                    <a:pt x="0" y="35122"/>
                  </a:lnTo>
                  <a:cubicBezTo>
                    <a:pt x="0" y="39313"/>
                    <a:pt x="3432" y="42719"/>
                    <a:pt x="7623" y="42719"/>
                  </a:cubicBezTo>
                  <a:lnTo>
                    <a:pt x="35391" y="42719"/>
                  </a:lnTo>
                  <a:cubicBezTo>
                    <a:pt x="39607" y="42719"/>
                    <a:pt x="43038" y="39313"/>
                    <a:pt x="43038" y="35122"/>
                  </a:cubicBezTo>
                  <a:lnTo>
                    <a:pt x="43038" y="7598"/>
                  </a:lnTo>
                  <a:cubicBezTo>
                    <a:pt x="43038" y="3407"/>
                    <a:pt x="39607" y="1"/>
                    <a:pt x="35391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1"/>
            <p:cNvSpPr/>
            <p:nvPr/>
          </p:nvSpPr>
          <p:spPr>
            <a:xfrm>
              <a:off x="1670375" y="238125"/>
              <a:ext cx="4268825" cy="5228350"/>
            </a:xfrm>
            <a:custGeom>
              <a:rect b="b" l="l" r="r" t="t"/>
              <a:pathLst>
                <a:path extrusionOk="0" h="209134" w="170753">
                  <a:moveTo>
                    <a:pt x="147028" y="8210"/>
                  </a:moveTo>
                  <a:cubicBezTo>
                    <a:pt x="148548" y="8210"/>
                    <a:pt x="149798" y="9436"/>
                    <a:pt x="149798" y="10931"/>
                  </a:cubicBezTo>
                  <a:lnTo>
                    <a:pt x="149798" y="74213"/>
                  </a:lnTo>
                  <a:lnTo>
                    <a:pt x="101981" y="74213"/>
                  </a:lnTo>
                  <a:cubicBezTo>
                    <a:pt x="99702" y="74213"/>
                    <a:pt x="97864" y="76051"/>
                    <a:pt x="97864" y="78330"/>
                  </a:cubicBezTo>
                  <a:cubicBezTo>
                    <a:pt x="97864" y="80585"/>
                    <a:pt x="99702" y="82423"/>
                    <a:pt x="101981" y="82423"/>
                  </a:cubicBezTo>
                  <a:lnTo>
                    <a:pt x="162003" y="82423"/>
                  </a:lnTo>
                  <a:cubicBezTo>
                    <a:pt x="162297" y="82423"/>
                    <a:pt x="162543" y="82668"/>
                    <a:pt x="162543" y="82938"/>
                  </a:cubicBezTo>
                  <a:lnTo>
                    <a:pt x="162543" y="107839"/>
                  </a:lnTo>
                  <a:cubicBezTo>
                    <a:pt x="162543" y="107863"/>
                    <a:pt x="162543" y="107888"/>
                    <a:pt x="162543" y="107888"/>
                  </a:cubicBezTo>
                  <a:cubicBezTo>
                    <a:pt x="162518" y="107912"/>
                    <a:pt x="162469" y="107912"/>
                    <a:pt x="162371" y="107912"/>
                  </a:cubicBezTo>
                  <a:lnTo>
                    <a:pt x="142445" y="106123"/>
                  </a:lnTo>
                  <a:cubicBezTo>
                    <a:pt x="142311" y="106110"/>
                    <a:pt x="142176" y="106103"/>
                    <a:pt x="142042" y="106103"/>
                  </a:cubicBezTo>
                  <a:cubicBezTo>
                    <a:pt x="140960" y="106103"/>
                    <a:pt x="139925" y="106539"/>
                    <a:pt x="139161" y="107324"/>
                  </a:cubicBezTo>
                  <a:lnTo>
                    <a:pt x="135338" y="111196"/>
                  </a:lnTo>
                  <a:lnTo>
                    <a:pt x="134112" y="112422"/>
                  </a:lnTo>
                  <a:cubicBezTo>
                    <a:pt x="131367" y="115142"/>
                    <a:pt x="128769" y="117716"/>
                    <a:pt x="127642" y="118279"/>
                  </a:cubicBezTo>
                  <a:cubicBezTo>
                    <a:pt x="126735" y="117765"/>
                    <a:pt x="124726" y="115730"/>
                    <a:pt x="122789" y="113745"/>
                  </a:cubicBezTo>
                  <a:cubicBezTo>
                    <a:pt x="122324" y="113280"/>
                    <a:pt x="121858" y="112789"/>
                    <a:pt x="121343" y="112275"/>
                  </a:cubicBezTo>
                  <a:lnTo>
                    <a:pt x="113623" y="104481"/>
                  </a:lnTo>
                  <a:cubicBezTo>
                    <a:pt x="112937" y="103795"/>
                    <a:pt x="112030" y="103378"/>
                    <a:pt x="111074" y="103280"/>
                  </a:cubicBezTo>
                  <a:lnTo>
                    <a:pt x="9142" y="94065"/>
                  </a:lnTo>
                  <a:cubicBezTo>
                    <a:pt x="8676" y="94040"/>
                    <a:pt x="8382" y="93918"/>
                    <a:pt x="8211" y="93844"/>
                  </a:cubicBezTo>
                  <a:lnTo>
                    <a:pt x="8211" y="82938"/>
                  </a:lnTo>
                  <a:cubicBezTo>
                    <a:pt x="8211" y="82668"/>
                    <a:pt x="8480" y="82423"/>
                    <a:pt x="8750" y="82423"/>
                  </a:cubicBezTo>
                  <a:lnTo>
                    <a:pt x="68135" y="82423"/>
                  </a:lnTo>
                  <a:cubicBezTo>
                    <a:pt x="70390" y="82423"/>
                    <a:pt x="72228" y="80585"/>
                    <a:pt x="72228" y="78330"/>
                  </a:cubicBezTo>
                  <a:cubicBezTo>
                    <a:pt x="72228" y="76051"/>
                    <a:pt x="70390" y="74213"/>
                    <a:pt x="68135" y="74213"/>
                  </a:cubicBezTo>
                  <a:lnTo>
                    <a:pt x="24411" y="74213"/>
                  </a:lnTo>
                  <a:lnTo>
                    <a:pt x="24411" y="10931"/>
                  </a:lnTo>
                  <a:cubicBezTo>
                    <a:pt x="24411" y="9460"/>
                    <a:pt x="25686" y="8210"/>
                    <a:pt x="27181" y="8210"/>
                  </a:cubicBezTo>
                  <a:close/>
                  <a:moveTo>
                    <a:pt x="24411" y="103697"/>
                  </a:moveTo>
                  <a:lnTo>
                    <a:pt x="108844" y="111319"/>
                  </a:lnTo>
                  <a:lnTo>
                    <a:pt x="115510" y="118059"/>
                  </a:lnTo>
                  <a:cubicBezTo>
                    <a:pt x="116000" y="118573"/>
                    <a:pt x="116491" y="119039"/>
                    <a:pt x="116932" y="119505"/>
                  </a:cubicBezTo>
                  <a:cubicBezTo>
                    <a:pt x="121221" y="123867"/>
                    <a:pt x="123819" y="126514"/>
                    <a:pt x="127569" y="126539"/>
                  </a:cubicBezTo>
                  <a:lnTo>
                    <a:pt x="127618" y="126539"/>
                  </a:lnTo>
                  <a:cubicBezTo>
                    <a:pt x="131514" y="126539"/>
                    <a:pt x="134333" y="123769"/>
                    <a:pt x="139896" y="118230"/>
                  </a:cubicBezTo>
                  <a:lnTo>
                    <a:pt x="141122" y="117005"/>
                  </a:lnTo>
                  <a:cubicBezTo>
                    <a:pt x="141146" y="117005"/>
                    <a:pt x="141146" y="116980"/>
                    <a:pt x="141171" y="116980"/>
                  </a:cubicBezTo>
                  <a:lnTo>
                    <a:pt x="143646" y="114456"/>
                  </a:lnTo>
                  <a:lnTo>
                    <a:pt x="149798" y="115020"/>
                  </a:lnTo>
                  <a:lnTo>
                    <a:pt x="149798" y="149185"/>
                  </a:lnTo>
                  <a:lnTo>
                    <a:pt x="98526" y="149185"/>
                  </a:lnTo>
                  <a:cubicBezTo>
                    <a:pt x="98967" y="147935"/>
                    <a:pt x="99334" y="146636"/>
                    <a:pt x="99580" y="145288"/>
                  </a:cubicBezTo>
                  <a:cubicBezTo>
                    <a:pt x="100780" y="138842"/>
                    <a:pt x="99383" y="132298"/>
                    <a:pt x="95634" y="126882"/>
                  </a:cubicBezTo>
                  <a:cubicBezTo>
                    <a:pt x="90828" y="119962"/>
                    <a:pt x="83058" y="116241"/>
                    <a:pt x="75166" y="116241"/>
                  </a:cubicBezTo>
                  <a:cubicBezTo>
                    <a:pt x="70340" y="116241"/>
                    <a:pt x="65467" y="117633"/>
                    <a:pt x="61199" y="120534"/>
                  </a:cubicBezTo>
                  <a:cubicBezTo>
                    <a:pt x="58258" y="122544"/>
                    <a:pt x="55856" y="125117"/>
                    <a:pt x="54042" y="128058"/>
                  </a:cubicBezTo>
                  <a:cubicBezTo>
                    <a:pt x="49803" y="126380"/>
                    <a:pt x="45342" y="125547"/>
                    <a:pt x="40896" y="125547"/>
                  </a:cubicBezTo>
                  <a:cubicBezTo>
                    <a:pt x="35213" y="125547"/>
                    <a:pt x="29554" y="126907"/>
                    <a:pt x="24411" y="129602"/>
                  </a:cubicBezTo>
                  <a:lnTo>
                    <a:pt x="24411" y="103697"/>
                  </a:lnTo>
                  <a:close/>
                  <a:moveTo>
                    <a:pt x="75193" y="124431"/>
                  </a:moveTo>
                  <a:cubicBezTo>
                    <a:pt x="80487" y="124431"/>
                    <a:pt x="85683" y="126931"/>
                    <a:pt x="88894" y="131563"/>
                  </a:cubicBezTo>
                  <a:cubicBezTo>
                    <a:pt x="91369" y="135166"/>
                    <a:pt x="92300" y="139504"/>
                    <a:pt x="91516" y="143793"/>
                  </a:cubicBezTo>
                  <a:cubicBezTo>
                    <a:pt x="91050" y="146342"/>
                    <a:pt x="89972" y="148719"/>
                    <a:pt x="88428" y="150729"/>
                  </a:cubicBezTo>
                  <a:cubicBezTo>
                    <a:pt x="88428" y="150753"/>
                    <a:pt x="88404" y="150753"/>
                    <a:pt x="88379" y="150778"/>
                  </a:cubicBezTo>
                  <a:cubicBezTo>
                    <a:pt x="88354" y="150802"/>
                    <a:pt x="88354" y="150827"/>
                    <a:pt x="88330" y="150851"/>
                  </a:cubicBezTo>
                  <a:cubicBezTo>
                    <a:pt x="87301" y="152175"/>
                    <a:pt x="86051" y="153351"/>
                    <a:pt x="84629" y="154332"/>
                  </a:cubicBezTo>
                  <a:cubicBezTo>
                    <a:pt x="81760" y="156278"/>
                    <a:pt x="78488" y="157213"/>
                    <a:pt x="75250" y="157213"/>
                  </a:cubicBezTo>
                  <a:cubicBezTo>
                    <a:pt x="69966" y="157213"/>
                    <a:pt x="64772" y="154726"/>
                    <a:pt x="61566" y="150092"/>
                  </a:cubicBezTo>
                  <a:cubicBezTo>
                    <a:pt x="59067" y="146513"/>
                    <a:pt x="58135" y="142175"/>
                    <a:pt x="58919" y="137886"/>
                  </a:cubicBezTo>
                  <a:cubicBezTo>
                    <a:pt x="59728" y="133573"/>
                    <a:pt x="62179" y="129823"/>
                    <a:pt x="65831" y="127323"/>
                  </a:cubicBezTo>
                  <a:cubicBezTo>
                    <a:pt x="68698" y="125387"/>
                    <a:pt x="71958" y="124431"/>
                    <a:pt x="75193" y="124431"/>
                  </a:cubicBezTo>
                  <a:close/>
                  <a:moveTo>
                    <a:pt x="149798" y="157395"/>
                  </a:moveTo>
                  <a:lnTo>
                    <a:pt x="149798" y="174551"/>
                  </a:lnTo>
                  <a:lnTo>
                    <a:pt x="73698" y="174551"/>
                  </a:lnTo>
                  <a:cubicBezTo>
                    <a:pt x="74948" y="171635"/>
                    <a:pt x="75781" y="168571"/>
                    <a:pt x="76198" y="165410"/>
                  </a:cubicBezTo>
                  <a:cubicBezTo>
                    <a:pt x="76394" y="165410"/>
                    <a:pt x="76566" y="165385"/>
                    <a:pt x="76737" y="165361"/>
                  </a:cubicBezTo>
                  <a:cubicBezTo>
                    <a:pt x="81075" y="165116"/>
                    <a:pt x="85389" y="163719"/>
                    <a:pt x="89237" y="161121"/>
                  </a:cubicBezTo>
                  <a:cubicBezTo>
                    <a:pt x="90830" y="160018"/>
                    <a:pt x="92276" y="158768"/>
                    <a:pt x="93550" y="157395"/>
                  </a:cubicBezTo>
                  <a:close/>
                  <a:moveTo>
                    <a:pt x="40956" y="133752"/>
                  </a:moveTo>
                  <a:cubicBezTo>
                    <a:pt x="44353" y="133752"/>
                    <a:pt x="47760" y="134383"/>
                    <a:pt x="51003" y="135656"/>
                  </a:cubicBezTo>
                  <a:cubicBezTo>
                    <a:pt x="50979" y="135730"/>
                    <a:pt x="50979" y="135779"/>
                    <a:pt x="50979" y="135828"/>
                  </a:cubicBezTo>
                  <a:cubicBezTo>
                    <a:pt x="50930" y="135999"/>
                    <a:pt x="50881" y="136195"/>
                    <a:pt x="50856" y="136391"/>
                  </a:cubicBezTo>
                  <a:cubicBezTo>
                    <a:pt x="49655" y="142837"/>
                    <a:pt x="51052" y="149356"/>
                    <a:pt x="54802" y="154773"/>
                  </a:cubicBezTo>
                  <a:cubicBezTo>
                    <a:pt x="58013" y="159381"/>
                    <a:pt x="62522" y="162567"/>
                    <a:pt x="67498" y="164184"/>
                  </a:cubicBezTo>
                  <a:cubicBezTo>
                    <a:pt x="67669" y="164258"/>
                    <a:pt x="67865" y="164307"/>
                    <a:pt x="68037" y="164380"/>
                  </a:cubicBezTo>
                  <a:cubicBezTo>
                    <a:pt x="68037" y="164380"/>
                    <a:pt x="68037" y="164405"/>
                    <a:pt x="68037" y="164405"/>
                  </a:cubicBezTo>
                  <a:cubicBezTo>
                    <a:pt x="67032" y="171954"/>
                    <a:pt x="62841" y="178791"/>
                    <a:pt x="56444" y="183154"/>
                  </a:cubicBezTo>
                  <a:cubicBezTo>
                    <a:pt x="51735" y="186356"/>
                    <a:pt x="46309" y="187935"/>
                    <a:pt x="40908" y="187935"/>
                  </a:cubicBezTo>
                  <a:cubicBezTo>
                    <a:pt x="35065" y="187935"/>
                    <a:pt x="29251" y="186086"/>
                    <a:pt x="24411" y="182443"/>
                  </a:cubicBezTo>
                  <a:lnTo>
                    <a:pt x="24411" y="139283"/>
                  </a:lnTo>
                  <a:cubicBezTo>
                    <a:pt x="24754" y="139014"/>
                    <a:pt x="25097" y="138769"/>
                    <a:pt x="25440" y="138548"/>
                  </a:cubicBezTo>
                  <a:cubicBezTo>
                    <a:pt x="30115" y="135366"/>
                    <a:pt x="35523" y="133752"/>
                    <a:pt x="40956" y="133752"/>
                  </a:cubicBezTo>
                  <a:close/>
                  <a:moveTo>
                    <a:pt x="149798" y="182762"/>
                  </a:moveTo>
                  <a:lnTo>
                    <a:pt x="149798" y="195801"/>
                  </a:lnTo>
                  <a:cubicBezTo>
                    <a:pt x="149798" y="198644"/>
                    <a:pt x="147470" y="200923"/>
                    <a:pt x="144602" y="200923"/>
                  </a:cubicBezTo>
                  <a:lnTo>
                    <a:pt x="29607" y="200923"/>
                  </a:lnTo>
                  <a:cubicBezTo>
                    <a:pt x="26739" y="200923"/>
                    <a:pt x="24411" y="198644"/>
                    <a:pt x="24411" y="195801"/>
                  </a:cubicBezTo>
                  <a:lnTo>
                    <a:pt x="24411" y="192100"/>
                  </a:lnTo>
                  <a:cubicBezTo>
                    <a:pt x="29558" y="194771"/>
                    <a:pt x="35219" y="196144"/>
                    <a:pt x="40930" y="196144"/>
                  </a:cubicBezTo>
                  <a:cubicBezTo>
                    <a:pt x="47940" y="196144"/>
                    <a:pt x="54949" y="194085"/>
                    <a:pt x="61052" y="189943"/>
                  </a:cubicBezTo>
                  <a:cubicBezTo>
                    <a:pt x="64017" y="187933"/>
                    <a:pt x="66615" y="185482"/>
                    <a:pt x="68796" y="182762"/>
                  </a:cubicBezTo>
                  <a:close/>
                  <a:moveTo>
                    <a:pt x="27181" y="0"/>
                  </a:moveTo>
                  <a:cubicBezTo>
                    <a:pt x="21127" y="0"/>
                    <a:pt x="16201" y="4902"/>
                    <a:pt x="16201" y="10931"/>
                  </a:cubicBezTo>
                  <a:lnTo>
                    <a:pt x="16201" y="74213"/>
                  </a:lnTo>
                  <a:lnTo>
                    <a:pt x="8750" y="74213"/>
                  </a:lnTo>
                  <a:cubicBezTo>
                    <a:pt x="3946" y="74213"/>
                    <a:pt x="0" y="78134"/>
                    <a:pt x="0" y="82938"/>
                  </a:cubicBezTo>
                  <a:lnTo>
                    <a:pt x="0" y="94016"/>
                  </a:lnTo>
                  <a:cubicBezTo>
                    <a:pt x="0" y="98476"/>
                    <a:pt x="3383" y="101785"/>
                    <a:pt x="8407" y="102251"/>
                  </a:cubicBezTo>
                  <a:lnTo>
                    <a:pt x="16201" y="102961"/>
                  </a:lnTo>
                  <a:lnTo>
                    <a:pt x="16201" y="195801"/>
                  </a:lnTo>
                  <a:cubicBezTo>
                    <a:pt x="16201" y="203153"/>
                    <a:pt x="22205" y="209133"/>
                    <a:pt x="29607" y="209133"/>
                  </a:cubicBezTo>
                  <a:lnTo>
                    <a:pt x="144602" y="209133"/>
                  </a:lnTo>
                  <a:cubicBezTo>
                    <a:pt x="152004" y="209133"/>
                    <a:pt x="158008" y="203153"/>
                    <a:pt x="158008" y="195801"/>
                  </a:cubicBezTo>
                  <a:lnTo>
                    <a:pt x="158008" y="115755"/>
                  </a:lnTo>
                  <a:lnTo>
                    <a:pt x="161636" y="116074"/>
                  </a:lnTo>
                  <a:cubicBezTo>
                    <a:pt x="161906" y="116099"/>
                    <a:pt x="162176" y="116111"/>
                    <a:pt x="162444" y="116111"/>
                  </a:cubicBezTo>
                  <a:cubicBezTo>
                    <a:pt x="164540" y="116111"/>
                    <a:pt x="166564" y="115356"/>
                    <a:pt x="168106" y="113966"/>
                  </a:cubicBezTo>
                  <a:cubicBezTo>
                    <a:pt x="169822" y="112373"/>
                    <a:pt x="170753" y="110216"/>
                    <a:pt x="170753" y="107839"/>
                  </a:cubicBezTo>
                  <a:lnTo>
                    <a:pt x="170753" y="82938"/>
                  </a:lnTo>
                  <a:cubicBezTo>
                    <a:pt x="170753" y="78134"/>
                    <a:pt x="166832" y="74213"/>
                    <a:pt x="162003" y="74213"/>
                  </a:cubicBezTo>
                  <a:lnTo>
                    <a:pt x="158008" y="74213"/>
                  </a:lnTo>
                  <a:lnTo>
                    <a:pt x="158008" y="10931"/>
                  </a:lnTo>
                  <a:cubicBezTo>
                    <a:pt x="158008" y="4902"/>
                    <a:pt x="153082" y="0"/>
                    <a:pt x="147028" y="0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1"/>
            <p:cNvSpPr/>
            <p:nvPr/>
          </p:nvSpPr>
          <p:spPr>
            <a:xfrm>
              <a:off x="3705825" y="2093425"/>
              <a:ext cx="207125" cy="205275"/>
            </a:xfrm>
            <a:custGeom>
              <a:rect b="b" l="l" r="r" t="t"/>
              <a:pathLst>
                <a:path extrusionOk="0" h="8211" w="8285">
                  <a:moveTo>
                    <a:pt x="4118" y="1"/>
                  </a:moveTo>
                  <a:cubicBezTo>
                    <a:pt x="1839" y="1"/>
                    <a:pt x="1" y="1839"/>
                    <a:pt x="1" y="4118"/>
                  </a:cubicBezTo>
                  <a:cubicBezTo>
                    <a:pt x="1" y="6373"/>
                    <a:pt x="1839" y="8211"/>
                    <a:pt x="4118" y="8211"/>
                  </a:cubicBezTo>
                  <a:lnTo>
                    <a:pt x="4192" y="8211"/>
                  </a:lnTo>
                  <a:cubicBezTo>
                    <a:pt x="6446" y="8211"/>
                    <a:pt x="8284" y="6373"/>
                    <a:pt x="8284" y="4118"/>
                  </a:cubicBezTo>
                  <a:cubicBezTo>
                    <a:pt x="8284" y="1839"/>
                    <a:pt x="6446" y="1"/>
                    <a:pt x="4192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22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LOGO</a:t>
            </a:r>
            <a:endParaRPr/>
          </a:p>
        </p:txBody>
      </p:sp>
      <p:sp>
        <p:nvSpPr>
          <p:cNvPr id="222" name="Google Shape;222;p22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3" name="Google Shape;223;p22"/>
          <p:cNvSpPr txBox="1"/>
          <p:nvPr/>
        </p:nvSpPr>
        <p:spPr>
          <a:xfrm>
            <a:off x="2756325" y="3476889"/>
            <a:ext cx="3631500" cy="51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5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5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224" name="Google Shape;224;p22"/>
          <p:cNvGrpSpPr/>
          <p:nvPr/>
        </p:nvGrpSpPr>
        <p:grpSpPr>
          <a:xfrm>
            <a:off x="3313399" y="1585387"/>
            <a:ext cx="2517405" cy="1361726"/>
            <a:chOff x="3615975" y="1528250"/>
            <a:chExt cx="1912050" cy="1034275"/>
          </a:xfrm>
        </p:grpSpPr>
        <p:sp>
          <p:nvSpPr>
            <p:cNvPr id="225" name="Google Shape;225;p22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26" name="Google Shape;226;p22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27" name="Google Shape;227;p22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28" name="Google Shape;228;p22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29" name="Google Shape;229;p22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0" name="Google Shape;230;p22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1" name="Google Shape;231;p22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2" name="Google Shape;232;p22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3" name="Google Shape;233;p22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4" name="Google Shape;234;p22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5" name="Google Shape;235;p22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6" name="Google Shape;236;p22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37" name="Google Shape;237;p22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238" name="Google Shape;238;p22"/>
          <p:cNvSpPr/>
          <p:nvPr/>
        </p:nvSpPr>
        <p:spPr>
          <a:xfrm>
            <a:off x="4159237" y="2205357"/>
            <a:ext cx="825523" cy="825619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2"/>
          <p:cNvSpPr/>
          <p:nvPr/>
        </p:nvSpPr>
        <p:spPr>
          <a:xfrm>
            <a:off x="4095461" y="2140026"/>
            <a:ext cx="953176" cy="978349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23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EVOLUTION</a:t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245" name="Google Shape;245;p23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46" name="Google Shape;246;p23"/>
          <p:cNvSpPr txBox="1"/>
          <p:nvPr/>
        </p:nvSpPr>
        <p:spPr>
          <a:xfrm>
            <a:off x="6598324" y="3221563"/>
            <a:ext cx="12237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247" name="Google Shape;247;p23"/>
          <p:cNvGrpSpPr/>
          <p:nvPr/>
        </p:nvGrpSpPr>
        <p:grpSpPr>
          <a:xfrm>
            <a:off x="6567127" y="2255267"/>
            <a:ext cx="1285854" cy="695550"/>
            <a:chOff x="3615975" y="1528250"/>
            <a:chExt cx="1912050" cy="1034275"/>
          </a:xfrm>
        </p:grpSpPr>
        <p:sp>
          <p:nvSpPr>
            <p:cNvPr id="248" name="Google Shape;248;p23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49" name="Google Shape;249;p23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0" name="Google Shape;250;p23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1" name="Google Shape;251;p23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2" name="Google Shape;252;p23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3" name="Google Shape;253;p23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4" name="Google Shape;254;p23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5" name="Google Shape;255;p23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6" name="Google Shape;256;p23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7" name="Google Shape;257;p23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8" name="Google Shape;258;p23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59" name="Google Shape;259;p23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260" name="Google Shape;260;p23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261" name="Google Shape;261;p23"/>
          <p:cNvSpPr/>
          <p:nvPr/>
        </p:nvSpPr>
        <p:spPr>
          <a:xfrm>
            <a:off x="6999341" y="2572032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23"/>
          <p:cNvSpPr/>
          <p:nvPr/>
        </p:nvSpPr>
        <p:spPr>
          <a:xfrm>
            <a:off x="6966763" y="2538659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263" name="Google Shape;263;p23"/>
          <p:cNvSpPr/>
          <p:nvPr/>
        </p:nvSpPr>
        <p:spPr>
          <a:xfrm>
            <a:off x="1985084" y="2625237"/>
            <a:ext cx="491383" cy="189017"/>
          </a:xfrm>
          <a:custGeom>
            <a:rect b="b" l="l" r="r" t="t"/>
            <a:pathLst>
              <a:path extrusionOk="0" h="16277" w="42315">
                <a:moveTo>
                  <a:pt x="376" y="0"/>
                </a:moveTo>
                <a:lnTo>
                  <a:pt x="376" y="0"/>
                </a:lnTo>
                <a:cubicBezTo>
                  <a:pt x="116" y="2206"/>
                  <a:pt x="1" y="5333"/>
                  <a:pt x="964" y="7624"/>
                </a:cubicBezTo>
                <a:cubicBezTo>
                  <a:pt x="975" y="7653"/>
                  <a:pt x="986" y="7683"/>
                  <a:pt x="994" y="7713"/>
                </a:cubicBezTo>
                <a:cubicBezTo>
                  <a:pt x="2101" y="12131"/>
                  <a:pt x="9100" y="15577"/>
                  <a:pt x="17861" y="16276"/>
                </a:cubicBezTo>
                <a:lnTo>
                  <a:pt x="24473" y="16276"/>
                </a:lnTo>
                <a:cubicBezTo>
                  <a:pt x="33780" y="15536"/>
                  <a:pt x="41240" y="11747"/>
                  <a:pt x="41731" y="7195"/>
                </a:cubicBezTo>
                <a:cubicBezTo>
                  <a:pt x="41735" y="7151"/>
                  <a:pt x="41745" y="7103"/>
                  <a:pt x="41761" y="7058"/>
                </a:cubicBezTo>
                <a:cubicBezTo>
                  <a:pt x="41768" y="7044"/>
                  <a:pt x="42315" y="5266"/>
                  <a:pt x="41835" y="212"/>
                </a:cubicBezTo>
                <a:lnTo>
                  <a:pt x="41835" y="212"/>
                </a:lnTo>
                <a:cubicBezTo>
                  <a:pt x="41798" y="275"/>
                  <a:pt x="41761" y="339"/>
                  <a:pt x="41723" y="402"/>
                </a:cubicBezTo>
                <a:cubicBezTo>
                  <a:pt x="41690" y="457"/>
                  <a:pt x="41660" y="513"/>
                  <a:pt x="41627" y="569"/>
                </a:cubicBezTo>
                <a:cubicBezTo>
                  <a:pt x="41553" y="692"/>
                  <a:pt x="41474" y="814"/>
                  <a:pt x="41392" y="937"/>
                </a:cubicBezTo>
                <a:cubicBezTo>
                  <a:pt x="41366" y="975"/>
                  <a:pt x="41344" y="1011"/>
                  <a:pt x="41318" y="1049"/>
                </a:cubicBezTo>
                <a:cubicBezTo>
                  <a:pt x="41206" y="1205"/>
                  <a:pt x="41091" y="1361"/>
                  <a:pt x="40965" y="1514"/>
                </a:cubicBezTo>
                <a:cubicBezTo>
                  <a:pt x="40935" y="1551"/>
                  <a:pt x="40906" y="1588"/>
                  <a:pt x="40875" y="1625"/>
                </a:cubicBezTo>
                <a:cubicBezTo>
                  <a:pt x="40779" y="1741"/>
                  <a:pt x="40678" y="1856"/>
                  <a:pt x="40575" y="1971"/>
                </a:cubicBezTo>
                <a:cubicBezTo>
                  <a:pt x="40526" y="2024"/>
                  <a:pt x="40474" y="2075"/>
                  <a:pt x="40425" y="2131"/>
                </a:cubicBezTo>
                <a:cubicBezTo>
                  <a:pt x="40333" y="2228"/>
                  <a:pt x="40240" y="2324"/>
                  <a:pt x="40143" y="2417"/>
                </a:cubicBezTo>
                <a:cubicBezTo>
                  <a:pt x="40087" y="2473"/>
                  <a:pt x="40027" y="2529"/>
                  <a:pt x="39972" y="2581"/>
                </a:cubicBezTo>
                <a:cubicBezTo>
                  <a:pt x="39871" y="2678"/>
                  <a:pt x="39768" y="2771"/>
                  <a:pt x="39663" y="2863"/>
                </a:cubicBezTo>
                <a:cubicBezTo>
                  <a:pt x="39607" y="2912"/>
                  <a:pt x="39548" y="2964"/>
                  <a:pt x="39488" y="3012"/>
                </a:cubicBezTo>
                <a:cubicBezTo>
                  <a:pt x="39362" y="3120"/>
                  <a:pt x="39232" y="3228"/>
                  <a:pt x="39098" y="3332"/>
                </a:cubicBezTo>
                <a:cubicBezTo>
                  <a:pt x="39057" y="3366"/>
                  <a:pt x="39016" y="3395"/>
                  <a:pt x="38975" y="3429"/>
                </a:cubicBezTo>
                <a:cubicBezTo>
                  <a:pt x="38800" y="3563"/>
                  <a:pt x="38618" y="3697"/>
                  <a:pt x="38433" y="3826"/>
                </a:cubicBezTo>
                <a:cubicBezTo>
                  <a:pt x="38380" y="3864"/>
                  <a:pt x="38321" y="3898"/>
                  <a:pt x="38268" y="3934"/>
                </a:cubicBezTo>
                <a:cubicBezTo>
                  <a:pt x="38131" y="4027"/>
                  <a:pt x="37994" y="4121"/>
                  <a:pt x="37849" y="4214"/>
                </a:cubicBezTo>
                <a:cubicBezTo>
                  <a:pt x="37774" y="4258"/>
                  <a:pt x="37700" y="4306"/>
                  <a:pt x="37621" y="4351"/>
                </a:cubicBezTo>
                <a:cubicBezTo>
                  <a:pt x="37496" y="4433"/>
                  <a:pt x="37362" y="4511"/>
                  <a:pt x="37228" y="4589"/>
                </a:cubicBezTo>
                <a:cubicBezTo>
                  <a:pt x="37146" y="4634"/>
                  <a:pt x="37068" y="4682"/>
                  <a:pt x="36982" y="4727"/>
                </a:cubicBezTo>
                <a:cubicBezTo>
                  <a:pt x="36845" y="4804"/>
                  <a:pt x="36703" y="4879"/>
                  <a:pt x="36558" y="4957"/>
                </a:cubicBezTo>
                <a:cubicBezTo>
                  <a:pt x="36480" y="4998"/>
                  <a:pt x="36402" y="5039"/>
                  <a:pt x="36320" y="5080"/>
                </a:cubicBezTo>
                <a:cubicBezTo>
                  <a:pt x="36145" y="5173"/>
                  <a:pt x="35963" y="5259"/>
                  <a:pt x="35785" y="5348"/>
                </a:cubicBezTo>
                <a:cubicBezTo>
                  <a:pt x="35733" y="5370"/>
                  <a:pt x="35685" y="5396"/>
                  <a:pt x="35636" y="5418"/>
                </a:cubicBezTo>
                <a:cubicBezTo>
                  <a:pt x="35402" y="5526"/>
                  <a:pt x="35167" y="5630"/>
                  <a:pt x="34926" y="5734"/>
                </a:cubicBezTo>
                <a:cubicBezTo>
                  <a:pt x="34851" y="5764"/>
                  <a:pt x="34774" y="5794"/>
                  <a:pt x="34699" y="5827"/>
                </a:cubicBezTo>
                <a:cubicBezTo>
                  <a:pt x="34528" y="5898"/>
                  <a:pt x="34353" y="5968"/>
                  <a:pt x="34178" y="6035"/>
                </a:cubicBezTo>
                <a:cubicBezTo>
                  <a:pt x="34082" y="6073"/>
                  <a:pt x="33985" y="6110"/>
                  <a:pt x="33888" y="6147"/>
                </a:cubicBezTo>
                <a:cubicBezTo>
                  <a:pt x="33728" y="6207"/>
                  <a:pt x="33561" y="6266"/>
                  <a:pt x="33397" y="6325"/>
                </a:cubicBezTo>
                <a:cubicBezTo>
                  <a:pt x="33297" y="6359"/>
                  <a:pt x="33193" y="6397"/>
                  <a:pt x="33092" y="6430"/>
                </a:cubicBezTo>
                <a:cubicBezTo>
                  <a:pt x="32918" y="6489"/>
                  <a:pt x="32743" y="6545"/>
                  <a:pt x="32568" y="6605"/>
                </a:cubicBezTo>
                <a:cubicBezTo>
                  <a:pt x="32472" y="6634"/>
                  <a:pt x="32375" y="6664"/>
                  <a:pt x="32278" y="6694"/>
                </a:cubicBezTo>
                <a:cubicBezTo>
                  <a:pt x="32052" y="6764"/>
                  <a:pt x="31825" y="6831"/>
                  <a:pt x="31590" y="6895"/>
                </a:cubicBezTo>
                <a:cubicBezTo>
                  <a:pt x="31542" y="6910"/>
                  <a:pt x="31497" y="6924"/>
                  <a:pt x="31449" y="6936"/>
                </a:cubicBezTo>
                <a:cubicBezTo>
                  <a:pt x="31170" y="7013"/>
                  <a:pt x="30883" y="7088"/>
                  <a:pt x="30598" y="7159"/>
                </a:cubicBezTo>
                <a:cubicBezTo>
                  <a:pt x="30508" y="7181"/>
                  <a:pt x="30419" y="7200"/>
                  <a:pt x="30326" y="7222"/>
                </a:cubicBezTo>
                <a:cubicBezTo>
                  <a:pt x="30125" y="7270"/>
                  <a:pt x="29920" y="7319"/>
                  <a:pt x="29716" y="7363"/>
                </a:cubicBezTo>
                <a:cubicBezTo>
                  <a:pt x="29604" y="7385"/>
                  <a:pt x="29493" y="7411"/>
                  <a:pt x="29381" y="7434"/>
                </a:cubicBezTo>
                <a:cubicBezTo>
                  <a:pt x="29188" y="7475"/>
                  <a:pt x="28995" y="7512"/>
                  <a:pt x="28798" y="7549"/>
                </a:cubicBezTo>
                <a:cubicBezTo>
                  <a:pt x="28686" y="7571"/>
                  <a:pt x="28571" y="7593"/>
                  <a:pt x="28456" y="7612"/>
                </a:cubicBezTo>
                <a:cubicBezTo>
                  <a:pt x="28251" y="7653"/>
                  <a:pt x="28043" y="7686"/>
                  <a:pt x="27835" y="7720"/>
                </a:cubicBezTo>
                <a:cubicBezTo>
                  <a:pt x="27730" y="7739"/>
                  <a:pt x="27626" y="7758"/>
                  <a:pt x="27522" y="7772"/>
                </a:cubicBezTo>
                <a:cubicBezTo>
                  <a:pt x="27236" y="7817"/>
                  <a:pt x="26953" y="7858"/>
                  <a:pt x="26663" y="7895"/>
                </a:cubicBezTo>
                <a:cubicBezTo>
                  <a:pt x="26633" y="7899"/>
                  <a:pt x="26604" y="7902"/>
                  <a:pt x="26570" y="7906"/>
                </a:cubicBezTo>
                <a:cubicBezTo>
                  <a:pt x="26254" y="7947"/>
                  <a:pt x="25930" y="7984"/>
                  <a:pt x="25607" y="8017"/>
                </a:cubicBezTo>
                <a:cubicBezTo>
                  <a:pt x="25506" y="8029"/>
                  <a:pt x="25403" y="8040"/>
                  <a:pt x="25298" y="8048"/>
                </a:cubicBezTo>
                <a:cubicBezTo>
                  <a:pt x="25072" y="8070"/>
                  <a:pt x="24845" y="8092"/>
                  <a:pt x="24618" y="8110"/>
                </a:cubicBezTo>
                <a:cubicBezTo>
                  <a:pt x="24495" y="8118"/>
                  <a:pt x="24373" y="8129"/>
                  <a:pt x="24250" y="8137"/>
                </a:cubicBezTo>
                <a:cubicBezTo>
                  <a:pt x="24034" y="8151"/>
                  <a:pt x="23815" y="8166"/>
                  <a:pt x="23599" y="8177"/>
                </a:cubicBezTo>
                <a:cubicBezTo>
                  <a:pt x="23472" y="8185"/>
                  <a:pt x="23350" y="8192"/>
                  <a:pt x="23223" y="8199"/>
                </a:cubicBezTo>
                <a:cubicBezTo>
                  <a:pt x="22993" y="8211"/>
                  <a:pt x="22758" y="8218"/>
                  <a:pt x="22525" y="8226"/>
                </a:cubicBezTo>
                <a:cubicBezTo>
                  <a:pt x="22417" y="8230"/>
                  <a:pt x="22305" y="8233"/>
                  <a:pt x="22197" y="8237"/>
                </a:cubicBezTo>
                <a:cubicBezTo>
                  <a:pt x="21852" y="8244"/>
                  <a:pt x="21505" y="8248"/>
                  <a:pt x="21160" y="8248"/>
                </a:cubicBezTo>
                <a:cubicBezTo>
                  <a:pt x="20810" y="8248"/>
                  <a:pt x="20464" y="8244"/>
                  <a:pt x="20118" y="8237"/>
                </a:cubicBezTo>
                <a:cubicBezTo>
                  <a:pt x="20007" y="8233"/>
                  <a:pt x="19895" y="8230"/>
                  <a:pt x="19784" y="8226"/>
                </a:cubicBezTo>
                <a:cubicBezTo>
                  <a:pt x="19549" y="8218"/>
                  <a:pt x="19319" y="8207"/>
                  <a:pt x="19089" y="8199"/>
                </a:cubicBezTo>
                <a:cubicBezTo>
                  <a:pt x="18958" y="8192"/>
                  <a:pt x="18832" y="8185"/>
                  <a:pt x="18706" y="8177"/>
                </a:cubicBezTo>
                <a:cubicBezTo>
                  <a:pt x="18490" y="8166"/>
                  <a:pt x="18274" y="8151"/>
                  <a:pt x="18059" y="8137"/>
                </a:cubicBezTo>
                <a:cubicBezTo>
                  <a:pt x="17932" y="8129"/>
                  <a:pt x="17805" y="8118"/>
                  <a:pt x="17679" y="8107"/>
                </a:cubicBezTo>
                <a:cubicBezTo>
                  <a:pt x="17460" y="8092"/>
                  <a:pt x="17244" y="8070"/>
                  <a:pt x="17028" y="8051"/>
                </a:cubicBezTo>
                <a:cubicBezTo>
                  <a:pt x="16913" y="8040"/>
                  <a:pt x="16798" y="8029"/>
                  <a:pt x="16682" y="8017"/>
                </a:cubicBezTo>
                <a:cubicBezTo>
                  <a:pt x="16422" y="7988"/>
                  <a:pt x="16166" y="7958"/>
                  <a:pt x="15909" y="7924"/>
                </a:cubicBezTo>
                <a:cubicBezTo>
                  <a:pt x="15842" y="7917"/>
                  <a:pt x="15775" y="7909"/>
                  <a:pt x="15711" y="7902"/>
                </a:cubicBezTo>
                <a:cubicBezTo>
                  <a:pt x="15388" y="7861"/>
                  <a:pt x="15072" y="7813"/>
                  <a:pt x="14757" y="7765"/>
                </a:cubicBezTo>
                <a:cubicBezTo>
                  <a:pt x="14674" y="7753"/>
                  <a:pt x="14592" y="7739"/>
                  <a:pt x="14507" y="7724"/>
                </a:cubicBezTo>
                <a:cubicBezTo>
                  <a:pt x="14276" y="7686"/>
                  <a:pt x="14050" y="7650"/>
                  <a:pt x="13823" y="7609"/>
                </a:cubicBezTo>
                <a:cubicBezTo>
                  <a:pt x="13711" y="7586"/>
                  <a:pt x="13603" y="7564"/>
                  <a:pt x="13492" y="7545"/>
                </a:cubicBezTo>
                <a:cubicBezTo>
                  <a:pt x="13295" y="7508"/>
                  <a:pt x="13097" y="7468"/>
                  <a:pt x="12900" y="7427"/>
                </a:cubicBezTo>
                <a:cubicBezTo>
                  <a:pt x="12789" y="7404"/>
                  <a:pt x="12674" y="7378"/>
                  <a:pt x="12562" y="7352"/>
                </a:cubicBezTo>
                <a:cubicBezTo>
                  <a:pt x="12369" y="7311"/>
                  <a:pt x="12176" y="7267"/>
                  <a:pt x="11985" y="7222"/>
                </a:cubicBezTo>
                <a:cubicBezTo>
                  <a:pt x="11882" y="7195"/>
                  <a:pt x="11774" y="7169"/>
                  <a:pt x="11670" y="7147"/>
                </a:cubicBezTo>
                <a:cubicBezTo>
                  <a:pt x="11462" y="7092"/>
                  <a:pt x="11254" y="7039"/>
                  <a:pt x="11045" y="6984"/>
                </a:cubicBezTo>
                <a:cubicBezTo>
                  <a:pt x="10967" y="6962"/>
                  <a:pt x="10885" y="6943"/>
                  <a:pt x="10807" y="6920"/>
                </a:cubicBezTo>
                <a:cubicBezTo>
                  <a:pt x="10524" y="6843"/>
                  <a:pt x="10245" y="6761"/>
                  <a:pt x="9970" y="6675"/>
                </a:cubicBezTo>
                <a:cubicBezTo>
                  <a:pt x="9926" y="6660"/>
                  <a:pt x="9885" y="6646"/>
                  <a:pt x="9844" y="6634"/>
                </a:cubicBezTo>
                <a:cubicBezTo>
                  <a:pt x="9613" y="6560"/>
                  <a:pt x="9383" y="6486"/>
                  <a:pt x="9160" y="6407"/>
                </a:cubicBezTo>
                <a:cubicBezTo>
                  <a:pt x="9071" y="6378"/>
                  <a:pt x="8985" y="6348"/>
                  <a:pt x="8896" y="6314"/>
                </a:cubicBezTo>
                <a:cubicBezTo>
                  <a:pt x="8721" y="6255"/>
                  <a:pt x="8542" y="6191"/>
                  <a:pt x="8371" y="6124"/>
                </a:cubicBezTo>
                <a:cubicBezTo>
                  <a:pt x="8275" y="6088"/>
                  <a:pt x="8182" y="6054"/>
                  <a:pt x="8089" y="6017"/>
                </a:cubicBezTo>
                <a:cubicBezTo>
                  <a:pt x="7925" y="5950"/>
                  <a:pt x="7761" y="5887"/>
                  <a:pt x="7602" y="5820"/>
                </a:cubicBezTo>
                <a:cubicBezTo>
                  <a:pt x="7509" y="5783"/>
                  <a:pt x="7420" y="5745"/>
                  <a:pt x="7330" y="5705"/>
                </a:cubicBezTo>
                <a:cubicBezTo>
                  <a:pt x="7163" y="5634"/>
                  <a:pt x="6996" y="5559"/>
                  <a:pt x="6831" y="5482"/>
                </a:cubicBezTo>
                <a:cubicBezTo>
                  <a:pt x="6757" y="5448"/>
                  <a:pt x="6683" y="5418"/>
                  <a:pt x="6608" y="5381"/>
                </a:cubicBezTo>
                <a:cubicBezTo>
                  <a:pt x="6382" y="5273"/>
                  <a:pt x="6155" y="5165"/>
                  <a:pt x="5935" y="5053"/>
                </a:cubicBezTo>
                <a:cubicBezTo>
                  <a:pt x="5932" y="5050"/>
                  <a:pt x="5925" y="5046"/>
                  <a:pt x="5921" y="5043"/>
                </a:cubicBezTo>
                <a:cubicBezTo>
                  <a:pt x="5694" y="4928"/>
                  <a:pt x="5475" y="4808"/>
                  <a:pt x="5259" y="4686"/>
                </a:cubicBezTo>
                <a:cubicBezTo>
                  <a:pt x="5196" y="4652"/>
                  <a:pt x="5136" y="4615"/>
                  <a:pt x="5077" y="4578"/>
                </a:cubicBezTo>
                <a:cubicBezTo>
                  <a:pt x="4924" y="4492"/>
                  <a:pt x="4775" y="4403"/>
                  <a:pt x="4631" y="4314"/>
                </a:cubicBezTo>
                <a:cubicBezTo>
                  <a:pt x="4556" y="4269"/>
                  <a:pt x="4489" y="4224"/>
                  <a:pt x="4418" y="4176"/>
                </a:cubicBezTo>
                <a:cubicBezTo>
                  <a:pt x="4284" y="4094"/>
                  <a:pt x="4154" y="4009"/>
                  <a:pt x="4028" y="3924"/>
                </a:cubicBezTo>
                <a:cubicBezTo>
                  <a:pt x="3961" y="3875"/>
                  <a:pt x="3891" y="3826"/>
                  <a:pt x="3819" y="3778"/>
                </a:cubicBezTo>
                <a:cubicBezTo>
                  <a:pt x="3694" y="3689"/>
                  <a:pt x="3570" y="3600"/>
                  <a:pt x="3448" y="3507"/>
                </a:cubicBezTo>
                <a:cubicBezTo>
                  <a:pt x="3388" y="3462"/>
                  <a:pt x="3329" y="3418"/>
                  <a:pt x="3270" y="3373"/>
                </a:cubicBezTo>
                <a:cubicBezTo>
                  <a:pt x="3128" y="3261"/>
                  <a:pt x="2990" y="3150"/>
                  <a:pt x="2853" y="3035"/>
                </a:cubicBezTo>
                <a:cubicBezTo>
                  <a:pt x="2823" y="3009"/>
                  <a:pt x="2786" y="2983"/>
                  <a:pt x="2757" y="2953"/>
                </a:cubicBezTo>
                <a:cubicBezTo>
                  <a:pt x="2589" y="2812"/>
                  <a:pt x="2429" y="2666"/>
                  <a:pt x="2276" y="2518"/>
                </a:cubicBezTo>
                <a:cubicBezTo>
                  <a:pt x="2240" y="2484"/>
                  <a:pt x="2209" y="2451"/>
                  <a:pt x="2176" y="2417"/>
                </a:cubicBezTo>
                <a:cubicBezTo>
                  <a:pt x="2057" y="2302"/>
                  <a:pt x="1945" y="2190"/>
                  <a:pt x="1838" y="2075"/>
                </a:cubicBezTo>
                <a:cubicBezTo>
                  <a:pt x="1789" y="2024"/>
                  <a:pt x="1744" y="1971"/>
                  <a:pt x="1700" y="1919"/>
                </a:cubicBezTo>
                <a:cubicBezTo>
                  <a:pt x="1607" y="1818"/>
                  <a:pt x="1521" y="1718"/>
                  <a:pt x="1437" y="1614"/>
                </a:cubicBezTo>
                <a:cubicBezTo>
                  <a:pt x="1387" y="1559"/>
                  <a:pt x="1343" y="1502"/>
                  <a:pt x="1298" y="1447"/>
                </a:cubicBezTo>
                <a:cubicBezTo>
                  <a:pt x="1221" y="1343"/>
                  <a:pt x="1142" y="1238"/>
                  <a:pt x="1068" y="1135"/>
                </a:cubicBezTo>
                <a:cubicBezTo>
                  <a:pt x="1027" y="1078"/>
                  <a:pt x="986" y="1023"/>
                  <a:pt x="949" y="967"/>
                </a:cubicBezTo>
                <a:cubicBezTo>
                  <a:pt x="867" y="852"/>
                  <a:pt x="793" y="737"/>
                  <a:pt x="723" y="618"/>
                </a:cubicBezTo>
                <a:cubicBezTo>
                  <a:pt x="696" y="573"/>
                  <a:pt x="666" y="532"/>
                  <a:pt x="640" y="488"/>
                </a:cubicBezTo>
                <a:cubicBezTo>
                  <a:pt x="548" y="328"/>
                  <a:pt x="458" y="164"/>
                  <a:pt x="376" y="0"/>
                </a:cubicBezTo>
                <a:close/>
              </a:path>
            </a:pathLst>
          </a:custGeom>
          <a:solidFill>
            <a:srgbClr val="FFB36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23"/>
          <p:cNvSpPr/>
          <p:nvPr/>
        </p:nvSpPr>
        <p:spPr>
          <a:xfrm>
            <a:off x="2059986" y="2587333"/>
            <a:ext cx="29867" cy="43048"/>
          </a:xfrm>
          <a:custGeom>
            <a:rect b="b" l="l" r="r" t="t"/>
            <a:pathLst>
              <a:path extrusionOk="0" h="3707" w="2572">
                <a:moveTo>
                  <a:pt x="776" y="0"/>
                </a:moveTo>
                <a:cubicBezTo>
                  <a:pt x="396" y="0"/>
                  <a:pt x="1" y="446"/>
                  <a:pt x="240" y="918"/>
                </a:cubicBezTo>
                <a:cubicBezTo>
                  <a:pt x="639" y="1699"/>
                  <a:pt x="1014" y="2483"/>
                  <a:pt x="1319" y="3309"/>
                </a:cubicBezTo>
                <a:cubicBezTo>
                  <a:pt x="1421" y="3587"/>
                  <a:pt x="1650" y="3706"/>
                  <a:pt x="1874" y="3706"/>
                </a:cubicBezTo>
                <a:cubicBezTo>
                  <a:pt x="2227" y="3706"/>
                  <a:pt x="2572" y="3411"/>
                  <a:pt x="2408" y="2971"/>
                </a:cubicBezTo>
                <a:cubicBezTo>
                  <a:pt x="2070" y="2052"/>
                  <a:pt x="1658" y="1167"/>
                  <a:pt x="1215" y="297"/>
                </a:cubicBezTo>
                <a:cubicBezTo>
                  <a:pt x="1109" y="87"/>
                  <a:pt x="944" y="0"/>
                  <a:pt x="776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23"/>
          <p:cNvSpPr/>
          <p:nvPr/>
        </p:nvSpPr>
        <p:spPr>
          <a:xfrm>
            <a:off x="2120047" y="2634643"/>
            <a:ext cx="37984" cy="28869"/>
          </a:xfrm>
          <a:custGeom>
            <a:rect b="b" l="l" r="r" t="t"/>
            <a:pathLst>
              <a:path extrusionOk="0" h="2486" w="3271">
                <a:moveTo>
                  <a:pt x="2431" y="1"/>
                </a:moveTo>
                <a:cubicBezTo>
                  <a:pt x="2340" y="1"/>
                  <a:pt x="2243" y="27"/>
                  <a:pt x="2145" y="86"/>
                </a:cubicBezTo>
                <a:cubicBezTo>
                  <a:pt x="1554" y="443"/>
                  <a:pt x="1063" y="949"/>
                  <a:pt x="502" y="1355"/>
                </a:cubicBezTo>
                <a:cubicBezTo>
                  <a:pt x="1" y="1713"/>
                  <a:pt x="320" y="2486"/>
                  <a:pt x="792" y="2486"/>
                </a:cubicBezTo>
                <a:cubicBezTo>
                  <a:pt x="888" y="2486"/>
                  <a:pt x="990" y="2454"/>
                  <a:pt x="1093" y="2381"/>
                </a:cubicBezTo>
                <a:cubicBezTo>
                  <a:pt x="1650" y="1976"/>
                  <a:pt x="2145" y="1473"/>
                  <a:pt x="2733" y="1113"/>
                </a:cubicBezTo>
                <a:cubicBezTo>
                  <a:pt x="3271" y="786"/>
                  <a:pt x="2933" y="1"/>
                  <a:pt x="2431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3"/>
          <p:cNvSpPr/>
          <p:nvPr/>
        </p:nvSpPr>
        <p:spPr>
          <a:xfrm>
            <a:off x="2216073" y="2496802"/>
            <a:ext cx="22633" cy="21646"/>
          </a:xfrm>
          <a:custGeom>
            <a:rect b="b" l="l" r="r" t="t"/>
            <a:pathLst>
              <a:path extrusionOk="0" h="1864" w="1949">
                <a:moveTo>
                  <a:pt x="660" y="1"/>
                </a:moveTo>
                <a:cubicBezTo>
                  <a:pt x="568" y="1"/>
                  <a:pt x="473" y="27"/>
                  <a:pt x="380" y="87"/>
                </a:cubicBezTo>
                <a:cubicBezTo>
                  <a:pt x="138" y="243"/>
                  <a:pt x="1" y="652"/>
                  <a:pt x="186" y="912"/>
                </a:cubicBezTo>
                <a:cubicBezTo>
                  <a:pt x="402" y="1209"/>
                  <a:pt x="629" y="1474"/>
                  <a:pt x="912" y="1700"/>
                </a:cubicBezTo>
                <a:cubicBezTo>
                  <a:pt x="1039" y="1802"/>
                  <a:pt x="1186" y="1863"/>
                  <a:pt x="1332" y="1863"/>
                </a:cubicBezTo>
                <a:cubicBezTo>
                  <a:pt x="1468" y="1863"/>
                  <a:pt x="1602" y="1810"/>
                  <a:pt x="1715" y="1686"/>
                </a:cubicBezTo>
                <a:cubicBezTo>
                  <a:pt x="1908" y="1470"/>
                  <a:pt x="1949" y="1035"/>
                  <a:pt x="1700" y="838"/>
                </a:cubicBezTo>
                <a:cubicBezTo>
                  <a:pt x="1588" y="749"/>
                  <a:pt x="1484" y="652"/>
                  <a:pt x="1380" y="552"/>
                </a:cubicBezTo>
                <a:cubicBezTo>
                  <a:pt x="1339" y="507"/>
                  <a:pt x="1302" y="462"/>
                  <a:pt x="1261" y="418"/>
                </a:cubicBezTo>
                <a:cubicBezTo>
                  <a:pt x="1235" y="388"/>
                  <a:pt x="1209" y="354"/>
                  <a:pt x="1183" y="325"/>
                </a:cubicBezTo>
                <a:cubicBezTo>
                  <a:pt x="1175" y="313"/>
                  <a:pt x="1172" y="310"/>
                  <a:pt x="1161" y="291"/>
                </a:cubicBezTo>
                <a:cubicBezTo>
                  <a:pt x="1033" y="116"/>
                  <a:pt x="852" y="1"/>
                  <a:pt x="660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3"/>
          <p:cNvSpPr/>
          <p:nvPr/>
        </p:nvSpPr>
        <p:spPr>
          <a:xfrm>
            <a:off x="2161574" y="2509134"/>
            <a:ext cx="27429" cy="27173"/>
          </a:xfrm>
          <a:custGeom>
            <a:rect b="b" l="l" r="r" t="t"/>
            <a:pathLst>
              <a:path extrusionOk="0" h="2340" w="2362">
                <a:moveTo>
                  <a:pt x="1685" y="0"/>
                </a:moveTo>
                <a:cubicBezTo>
                  <a:pt x="1588" y="0"/>
                  <a:pt x="1492" y="28"/>
                  <a:pt x="1410" y="92"/>
                </a:cubicBezTo>
                <a:cubicBezTo>
                  <a:pt x="953" y="445"/>
                  <a:pt x="585" y="866"/>
                  <a:pt x="223" y="1323"/>
                </a:cubicBezTo>
                <a:cubicBezTo>
                  <a:pt x="23" y="1572"/>
                  <a:pt x="0" y="1929"/>
                  <a:pt x="235" y="2171"/>
                </a:cubicBezTo>
                <a:cubicBezTo>
                  <a:pt x="342" y="2279"/>
                  <a:pt x="495" y="2339"/>
                  <a:pt x="645" y="2339"/>
                </a:cubicBezTo>
                <a:cubicBezTo>
                  <a:pt x="794" y="2339"/>
                  <a:pt x="940" y="2281"/>
                  <a:pt x="1038" y="2155"/>
                </a:cubicBezTo>
                <a:cubicBezTo>
                  <a:pt x="1332" y="1788"/>
                  <a:pt x="1629" y="1405"/>
                  <a:pt x="1998" y="1118"/>
                </a:cubicBezTo>
                <a:cubicBezTo>
                  <a:pt x="2250" y="928"/>
                  <a:pt x="2362" y="594"/>
                  <a:pt x="2191" y="296"/>
                </a:cubicBezTo>
                <a:cubicBezTo>
                  <a:pt x="2089" y="119"/>
                  <a:pt x="1884" y="0"/>
                  <a:pt x="168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23"/>
          <p:cNvSpPr/>
          <p:nvPr/>
        </p:nvSpPr>
        <p:spPr>
          <a:xfrm>
            <a:off x="2330679" y="2557965"/>
            <a:ext cx="22598" cy="32550"/>
          </a:xfrm>
          <a:custGeom>
            <a:rect b="b" l="l" r="r" t="t"/>
            <a:pathLst>
              <a:path extrusionOk="0" h="2803" w="1946">
                <a:moveTo>
                  <a:pt x="656" y="1"/>
                </a:moveTo>
                <a:cubicBezTo>
                  <a:pt x="604" y="1"/>
                  <a:pt x="550" y="9"/>
                  <a:pt x="495" y="25"/>
                </a:cubicBezTo>
                <a:cubicBezTo>
                  <a:pt x="217" y="111"/>
                  <a:pt x="1" y="464"/>
                  <a:pt x="112" y="770"/>
                </a:cubicBezTo>
                <a:cubicBezTo>
                  <a:pt x="306" y="1309"/>
                  <a:pt x="548" y="1829"/>
                  <a:pt x="740" y="2373"/>
                </a:cubicBezTo>
                <a:cubicBezTo>
                  <a:pt x="833" y="2624"/>
                  <a:pt x="1039" y="2802"/>
                  <a:pt x="1287" y="2802"/>
                </a:cubicBezTo>
                <a:cubicBezTo>
                  <a:pt x="1339" y="2802"/>
                  <a:pt x="1392" y="2794"/>
                  <a:pt x="1447" y="2778"/>
                </a:cubicBezTo>
                <a:cubicBezTo>
                  <a:pt x="1726" y="2692"/>
                  <a:pt x="1945" y="2339"/>
                  <a:pt x="1834" y="2033"/>
                </a:cubicBezTo>
                <a:cubicBezTo>
                  <a:pt x="1636" y="1494"/>
                  <a:pt x="1399" y="974"/>
                  <a:pt x="1202" y="431"/>
                </a:cubicBezTo>
                <a:cubicBezTo>
                  <a:pt x="1110" y="179"/>
                  <a:pt x="903" y="1"/>
                  <a:pt x="656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23"/>
          <p:cNvSpPr/>
          <p:nvPr/>
        </p:nvSpPr>
        <p:spPr>
          <a:xfrm>
            <a:off x="2282939" y="2626259"/>
            <a:ext cx="34106" cy="24142"/>
          </a:xfrm>
          <a:custGeom>
            <a:rect b="b" l="l" r="r" t="t"/>
            <a:pathLst>
              <a:path extrusionOk="0" h="2079" w="2937">
                <a:moveTo>
                  <a:pt x="2325" y="0"/>
                </a:moveTo>
                <a:cubicBezTo>
                  <a:pt x="2221" y="0"/>
                  <a:pt x="2114" y="27"/>
                  <a:pt x="2011" y="76"/>
                </a:cubicBezTo>
                <a:cubicBezTo>
                  <a:pt x="1482" y="325"/>
                  <a:pt x="966" y="592"/>
                  <a:pt x="494" y="942"/>
                </a:cubicBezTo>
                <a:cubicBezTo>
                  <a:pt x="0" y="1306"/>
                  <a:pt x="317" y="2078"/>
                  <a:pt x="782" y="2078"/>
                </a:cubicBezTo>
                <a:cubicBezTo>
                  <a:pt x="878" y="2078"/>
                  <a:pt x="981" y="2045"/>
                  <a:pt x="1084" y="1969"/>
                </a:cubicBezTo>
                <a:cubicBezTo>
                  <a:pt x="1557" y="1619"/>
                  <a:pt x="2074" y="1351"/>
                  <a:pt x="2598" y="1102"/>
                </a:cubicBezTo>
                <a:cubicBezTo>
                  <a:pt x="2881" y="968"/>
                  <a:pt x="2936" y="530"/>
                  <a:pt x="2792" y="276"/>
                </a:cubicBezTo>
                <a:cubicBezTo>
                  <a:pt x="2678" y="83"/>
                  <a:pt x="2507" y="0"/>
                  <a:pt x="232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23"/>
          <p:cNvSpPr/>
          <p:nvPr/>
        </p:nvSpPr>
        <p:spPr>
          <a:xfrm>
            <a:off x="1981287" y="2464159"/>
            <a:ext cx="499024" cy="256869"/>
          </a:xfrm>
          <a:custGeom>
            <a:rect b="b" l="l" r="r" t="t"/>
            <a:pathLst>
              <a:path extrusionOk="0" h="22120" w="42973">
                <a:moveTo>
                  <a:pt x="21487" y="1202"/>
                </a:moveTo>
                <a:cubicBezTo>
                  <a:pt x="32672" y="1202"/>
                  <a:pt x="41772" y="5623"/>
                  <a:pt x="41772" y="11060"/>
                </a:cubicBezTo>
                <a:cubicBezTo>
                  <a:pt x="41772" y="16497"/>
                  <a:pt x="32672" y="20918"/>
                  <a:pt x="21487" y="20918"/>
                </a:cubicBezTo>
                <a:cubicBezTo>
                  <a:pt x="10301" y="20918"/>
                  <a:pt x="1201" y="16497"/>
                  <a:pt x="1201" y="11060"/>
                </a:cubicBezTo>
                <a:cubicBezTo>
                  <a:pt x="1201" y="5623"/>
                  <a:pt x="10301" y="1202"/>
                  <a:pt x="21487" y="1202"/>
                </a:cubicBezTo>
                <a:close/>
                <a:moveTo>
                  <a:pt x="21487" y="1"/>
                </a:moveTo>
                <a:cubicBezTo>
                  <a:pt x="9439" y="1"/>
                  <a:pt x="1" y="4861"/>
                  <a:pt x="1" y="11060"/>
                </a:cubicBezTo>
                <a:cubicBezTo>
                  <a:pt x="1" y="17263"/>
                  <a:pt x="9439" y="22119"/>
                  <a:pt x="21487" y="22119"/>
                </a:cubicBezTo>
                <a:cubicBezTo>
                  <a:pt x="33535" y="22119"/>
                  <a:pt x="42973" y="17263"/>
                  <a:pt x="42973" y="11060"/>
                </a:cubicBezTo>
                <a:cubicBezTo>
                  <a:pt x="42973" y="4861"/>
                  <a:pt x="33535" y="1"/>
                  <a:pt x="21487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23"/>
          <p:cNvSpPr/>
          <p:nvPr/>
        </p:nvSpPr>
        <p:spPr>
          <a:xfrm>
            <a:off x="2145862" y="2533381"/>
            <a:ext cx="169879" cy="92041"/>
          </a:xfrm>
          <a:custGeom>
            <a:rect b="b" l="l" r="r" t="t"/>
            <a:pathLst>
              <a:path extrusionOk="0" h="7926" w="14629">
                <a:moveTo>
                  <a:pt x="7315" y="1202"/>
                </a:moveTo>
                <a:cubicBezTo>
                  <a:pt x="10918" y="1202"/>
                  <a:pt x="13428" y="2660"/>
                  <a:pt x="13428" y="3965"/>
                </a:cubicBezTo>
                <a:cubicBezTo>
                  <a:pt x="13428" y="5270"/>
                  <a:pt x="10918" y="6724"/>
                  <a:pt x="7315" y="6724"/>
                </a:cubicBezTo>
                <a:cubicBezTo>
                  <a:pt x="3711" y="6724"/>
                  <a:pt x="1202" y="5270"/>
                  <a:pt x="1202" y="3965"/>
                </a:cubicBezTo>
                <a:cubicBezTo>
                  <a:pt x="1202" y="2660"/>
                  <a:pt x="3711" y="1202"/>
                  <a:pt x="7315" y="1202"/>
                </a:cubicBezTo>
                <a:close/>
                <a:moveTo>
                  <a:pt x="7315" y="0"/>
                </a:moveTo>
                <a:cubicBezTo>
                  <a:pt x="3213" y="0"/>
                  <a:pt x="0" y="1741"/>
                  <a:pt x="0" y="3965"/>
                </a:cubicBezTo>
                <a:cubicBezTo>
                  <a:pt x="0" y="6185"/>
                  <a:pt x="3213" y="7925"/>
                  <a:pt x="7315" y="7925"/>
                </a:cubicBezTo>
                <a:cubicBezTo>
                  <a:pt x="11416" y="7925"/>
                  <a:pt x="14629" y="6185"/>
                  <a:pt x="14629" y="3965"/>
                </a:cubicBezTo>
                <a:cubicBezTo>
                  <a:pt x="14629" y="1741"/>
                  <a:pt x="11416" y="0"/>
                  <a:pt x="731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23"/>
          <p:cNvSpPr/>
          <p:nvPr/>
        </p:nvSpPr>
        <p:spPr>
          <a:xfrm>
            <a:off x="2174883" y="2594742"/>
            <a:ext cx="111805" cy="23724"/>
          </a:xfrm>
          <a:custGeom>
            <a:rect b="b" l="l" r="r" t="t"/>
            <a:pathLst>
              <a:path extrusionOk="0" h="2043" w="9628">
                <a:moveTo>
                  <a:pt x="4816" y="1"/>
                </a:moveTo>
                <a:cubicBezTo>
                  <a:pt x="2927" y="1"/>
                  <a:pt x="1224" y="392"/>
                  <a:pt x="0" y="1020"/>
                </a:cubicBezTo>
                <a:cubicBezTo>
                  <a:pt x="1224" y="1648"/>
                  <a:pt x="2927" y="2043"/>
                  <a:pt x="4816" y="2043"/>
                </a:cubicBezTo>
                <a:cubicBezTo>
                  <a:pt x="6704" y="2043"/>
                  <a:pt x="8408" y="1648"/>
                  <a:pt x="9627" y="1020"/>
                </a:cubicBezTo>
                <a:cubicBezTo>
                  <a:pt x="8408" y="392"/>
                  <a:pt x="6704" y="1"/>
                  <a:pt x="4816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23"/>
          <p:cNvSpPr/>
          <p:nvPr/>
        </p:nvSpPr>
        <p:spPr>
          <a:xfrm>
            <a:off x="1963066" y="2585615"/>
            <a:ext cx="528810" cy="244141"/>
          </a:xfrm>
          <a:custGeom>
            <a:rect b="b" l="l" r="r" t="t"/>
            <a:pathLst>
              <a:path extrusionOk="0" h="21024" w="45538">
                <a:moveTo>
                  <a:pt x="2295" y="3517"/>
                </a:moveTo>
                <a:cubicBezTo>
                  <a:pt x="4719" y="8258"/>
                  <a:pt x="12975" y="11660"/>
                  <a:pt x="23056" y="11660"/>
                </a:cubicBezTo>
                <a:cubicBezTo>
                  <a:pt x="26748" y="11660"/>
                  <a:pt x="30388" y="11177"/>
                  <a:pt x="33579" y="10262"/>
                </a:cubicBezTo>
                <a:cubicBezTo>
                  <a:pt x="38566" y="8834"/>
                  <a:pt x="42162" y="6443"/>
                  <a:pt x="43701" y="3676"/>
                </a:cubicBezTo>
                <a:lnTo>
                  <a:pt x="43701" y="3676"/>
                </a:lnTo>
                <a:cubicBezTo>
                  <a:pt x="44173" y="8697"/>
                  <a:pt x="43631" y="10466"/>
                  <a:pt x="43623" y="10482"/>
                </a:cubicBezTo>
                <a:cubicBezTo>
                  <a:pt x="43608" y="10523"/>
                  <a:pt x="43600" y="10567"/>
                  <a:pt x="43597" y="10612"/>
                </a:cubicBezTo>
                <a:cubicBezTo>
                  <a:pt x="43047" y="15691"/>
                  <a:pt x="33832" y="19822"/>
                  <a:pt x="23056" y="19822"/>
                </a:cubicBezTo>
                <a:cubicBezTo>
                  <a:pt x="12819" y="19822"/>
                  <a:pt x="4165" y="16089"/>
                  <a:pt x="2923" y="11132"/>
                </a:cubicBezTo>
                <a:cubicBezTo>
                  <a:pt x="2916" y="11103"/>
                  <a:pt x="2904" y="11076"/>
                  <a:pt x="2893" y="11046"/>
                </a:cubicBezTo>
                <a:cubicBezTo>
                  <a:pt x="1941" y="8786"/>
                  <a:pt x="2038" y="5714"/>
                  <a:pt x="2295" y="3517"/>
                </a:cubicBezTo>
                <a:close/>
                <a:moveTo>
                  <a:pt x="43947" y="0"/>
                </a:moveTo>
                <a:cubicBezTo>
                  <a:pt x="43931" y="0"/>
                  <a:pt x="43915" y="1"/>
                  <a:pt x="43898" y="2"/>
                </a:cubicBezTo>
                <a:cubicBezTo>
                  <a:pt x="43583" y="25"/>
                  <a:pt x="43341" y="289"/>
                  <a:pt x="43341" y="601"/>
                </a:cubicBezTo>
                <a:cubicBezTo>
                  <a:pt x="43341" y="4067"/>
                  <a:pt x="39473" y="7324"/>
                  <a:pt x="33248" y="9109"/>
                </a:cubicBezTo>
                <a:cubicBezTo>
                  <a:pt x="30162" y="9994"/>
                  <a:pt x="26636" y="10459"/>
                  <a:pt x="23056" y="10459"/>
                </a:cubicBezTo>
                <a:cubicBezTo>
                  <a:pt x="11870" y="10459"/>
                  <a:pt x="2770" y="6038"/>
                  <a:pt x="2770" y="601"/>
                </a:cubicBezTo>
                <a:cubicBezTo>
                  <a:pt x="2770" y="296"/>
                  <a:pt x="2544" y="43"/>
                  <a:pt x="2239" y="6"/>
                </a:cubicBezTo>
                <a:cubicBezTo>
                  <a:pt x="2213" y="2"/>
                  <a:pt x="2186" y="0"/>
                  <a:pt x="2160" y="0"/>
                </a:cubicBezTo>
                <a:cubicBezTo>
                  <a:pt x="1888" y="0"/>
                  <a:pt x="1653" y="191"/>
                  <a:pt x="1584" y="460"/>
                </a:cubicBezTo>
                <a:cubicBezTo>
                  <a:pt x="1521" y="735"/>
                  <a:pt x="0" y="7198"/>
                  <a:pt x="1771" y="11470"/>
                </a:cubicBezTo>
                <a:cubicBezTo>
                  <a:pt x="3180" y="16918"/>
                  <a:pt x="12316" y="21023"/>
                  <a:pt x="23056" y="21023"/>
                </a:cubicBezTo>
                <a:cubicBezTo>
                  <a:pt x="34583" y="21023"/>
                  <a:pt x="44103" y="16535"/>
                  <a:pt x="44783" y="10797"/>
                </a:cubicBezTo>
                <a:cubicBezTo>
                  <a:pt x="44917" y="10325"/>
                  <a:pt x="45538" y="7603"/>
                  <a:pt x="44534" y="519"/>
                </a:cubicBezTo>
                <a:cubicBezTo>
                  <a:pt x="44492" y="223"/>
                  <a:pt x="44245" y="0"/>
                  <a:pt x="43947" y="0"/>
                </a:cubicBezTo>
                <a:close/>
              </a:path>
            </a:pathLst>
          </a:custGeom>
          <a:solidFill>
            <a:srgbClr val="422F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23"/>
          <p:cNvSpPr/>
          <p:nvPr/>
        </p:nvSpPr>
        <p:spPr>
          <a:xfrm>
            <a:off x="2113892" y="2508356"/>
            <a:ext cx="38159" cy="18220"/>
          </a:xfrm>
          <a:custGeom>
            <a:rect b="b" l="l" r="r" t="t"/>
            <a:pathLst>
              <a:path extrusionOk="0" h="1569" w="3286">
                <a:moveTo>
                  <a:pt x="2642" y="1"/>
                </a:moveTo>
                <a:cubicBezTo>
                  <a:pt x="2615" y="1"/>
                  <a:pt x="2587" y="3"/>
                  <a:pt x="2560" y="6"/>
                </a:cubicBezTo>
                <a:cubicBezTo>
                  <a:pt x="1868" y="107"/>
                  <a:pt x="1183" y="233"/>
                  <a:pt x="526" y="386"/>
                </a:cubicBezTo>
                <a:cubicBezTo>
                  <a:pt x="202" y="460"/>
                  <a:pt x="1" y="784"/>
                  <a:pt x="76" y="1103"/>
                </a:cubicBezTo>
                <a:cubicBezTo>
                  <a:pt x="139" y="1383"/>
                  <a:pt x="388" y="1568"/>
                  <a:pt x="660" y="1568"/>
                </a:cubicBezTo>
                <a:cubicBezTo>
                  <a:pt x="704" y="1568"/>
                  <a:pt x="749" y="1565"/>
                  <a:pt x="797" y="1553"/>
                </a:cubicBezTo>
                <a:cubicBezTo>
                  <a:pt x="1418" y="1408"/>
                  <a:pt x="2069" y="1290"/>
                  <a:pt x="2727" y="1196"/>
                </a:cubicBezTo>
                <a:cubicBezTo>
                  <a:pt x="3058" y="1151"/>
                  <a:pt x="3285" y="847"/>
                  <a:pt x="3241" y="520"/>
                </a:cubicBezTo>
                <a:cubicBezTo>
                  <a:pt x="3196" y="219"/>
                  <a:pt x="2939" y="1"/>
                  <a:pt x="2642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23"/>
          <p:cNvSpPr/>
          <p:nvPr/>
        </p:nvSpPr>
        <p:spPr>
          <a:xfrm>
            <a:off x="2018471" y="2523615"/>
            <a:ext cx="76526" cy="61732"/>
          </a:xfrm>
          <a:custGeom>
            <a:rect b="b" l="l" r="r" t="t"/>
            <a:pathLst>
              <a:path extrusionOk="0" h="5316" w="6590">
                <a:moveTo>
                  <a:pt x="5909" y="0"/>
                </a:moveTo>
                <a:cubicBezTo>
                  <a:pt x="5833" y="0"/>
                  <a:pt x="5754" y="15"/>
                  <a:pt x="5679" y="46"/>
                </a:cubicBezTo>
                <a:cubicBezTo>
                  <a:pt x="2971" y="1165"/>
                  <a:pt x="1168" y="2597"/>
                  <a:pt x="160" y="4423"/>
                </a:cubicBezTo>
                <a:cubicBezTo>
                  <a:pt x="0" y="4717"/>
                  <a:pt x="105" y="5081"/>
                  <a:pt x="395" y="5241"/>
                </a:cubicBezTo>
                <a:cubicBezTo>
                  <a:pt x="487" y="5289"/>
                  <a:pt x="587" y="5315"/>
                  <a:pt x="685" y="5315"/>
                </a:cubicBezTo>
                <a:cubicBezTo>
                  <a:pt x="896" y="5315"/>
                  <a:pt x="1101" y="5204"/>
                  <a:pt x="1212" y="5003"/>
                </a:cubicBezTo>
                <a:cubicBezTo>
                  <a:pt x="2094" y="3404"/>
                  <a:pt x="3659" y="2180"/>
                  <a:pt x="6139" y="1154"/>
                </a:cubicBezTo>
                <a:cubicBezTo>
                  <a:pt x="6445" y="1028"/>
                  <a:pt x="6589" y="678"/>
                  <a:pt x="6463" y="369"/>
                </a:cubicBezTo>
                <a:cubicBezTo>
                  <a:pt x="6368" y="140"/>
                  <a:pt x="6145" y="0"/>
                  <a:pt x="5909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23"/>
          <p:cNvSpPr/>
          <p:nvPr/>
        </p:nvSpPr>
        <p:spPr>
          <a:xfrm>
            <a:off x="2271953" y="2499217"/>
            <a:ext cx="73426" cy="33096"/>
          </a:xfrm>
          <a:custGeom>
            <a:rect b="b" l="l" r="r" t="t"/>
            <a:pathLst>
              <a:path extrusionOk="0" h="2850" w="6323">
                <a:moveTo>
                  <a:pt x="1019" y="1"/>
                </a:moveTo>
                <a:cubicBezTo>
                  <a:pt x="766" y="1"/>
                  <a:pt x="606" y="11"/>
                  <a:pt x="577" y="12"/>
                </a:cubicBezTo>
                <a:cubicBezTo>
                  <a:pt x="245" y="38"/>
                  <a:pt x="0" y="325"/>
                  <a:pt x="22" y="656"/>
                </a:cubicBezTo>
                <a:cubicBezTo>
                  <a:pt x="48" y="971"/>
                  <a:pt x="305" y="1212"/>
                  <a:pt x="618" y="1212"/>
                </a:cubicBezTo>
                <a:cubicBezTo>
                  <a:pt x="634" y="1212"/>
                  <a:pt x="650" y="1211"/>
                  <a:pt x="666" y="1210"/>
                </a:cubicBezTo>
                <a:cubicBezTo>
                  <a:pt x="672" y="1209"/>
                  <a:pt x="801" y="1201"/>
                  <a:pt x="1016" y="1201"/>
                </a:cubicBezTo>
                <a:cubicBezTo>
                  <a:pt x="1864" y="1201"/>
                  <a:pt x="4043" y="1338"/>
                  <a:pt x="5207" y="2649"/>
                </a:cubicBezTo>
                <a:cubicBezTo>
                  <a:pt x="5325" y="2783"/>
                  <a:pt x="5489" y="2850"/>
                  <a:pt x="5656" y="2850"/>
                </a:cubicBezTo>
                <a:cubicBezTo>
                  <a:pt x="5797" y="2850"/>
                  <a:pt x="5939" y="2801"/>
                  <a:pt x="6054" y="2701"/>
                </a:cubicBezTo>
                <a:cubicBezTo>
                  <a:pt x="6300" y="2482"/>
                  <a:pt x="6322" y="2103"/>
                  <a:pt x="6103" y="1854"/>
                </a:cubicBezTo>
                <a:cubicBezTo>
                  <a:pt x="4616" y="175"/>
                  <a:pt x="2050" y="1"/>
                  <a:pt x="1019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3"/>
          <p:cNvSpPr/>
          <p:nvPr/>
        </p:nvSpPr>
        <p:spPr>
          <a:xfrm>
            <a:off x="2417496" y="2568742"/>
            <a:ext cx="29879" cy="34512"/>
          </a:xfrm>
          <a:custGeom>
            <a:rect b="b" l="l" r="r" t="t"/>
            <a:pathLst>
              <a:path extrusionOk="0" h="2972" w="2573">
                <a:moveTo>
                  <a:pt x="773" y="1"/>
                </a:moveTo>
                <a:cubicBezTo>
                  <a:pt x="394" y="1"/>
                  <a:pt x="1" y="358"/>
                  <a:pt x="241" y="738"/>
                </a:cubicBezTo>
                <a:cubicBezTo>
                  <a:pt x="635" y="1362"/>
                  <a:pt x="1010" y="1991"/>
                  <a:pt x="1319" y="2653"/>
                </a:cubicBezTo>
                <a:cubicBezTo>
                  <a:pt x="1422" y="2876"/>
                  <a:pt x="1650" y="2972"/>
                  <a:pt x="1875" y="2972"/>
                </a:cubicBezTo>
                <a:cubicBezTo>
                  <a:pt x="2228" y="2972"/>
                  <a:pt x="2572" y="2736"/>
                  <a:pt x="2409" y="2382"/>
                </a:cubicBezTo>
                <a:cubicBezTo>
                  <a:pt x="2067" y="1645"/>
                  <a:pt x="1654" y="935"/>
                  <a:pt x="1211" y="240"/>
                </a:cubicBezTo>
                <a:cubicBezTo>
                  <a:pt x="1105" y="71"/>
                  <a:pt x="940" y="1"/>
                  <a:pt x="773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3"/>
          <p:cNvSpPr/>
          <p:nvPr/>
        </p:nvSpPr>
        <p:spPr>
          <a:xfrm>
            <a:off x="2368989" y="2616550"/>
            <a:ext cx="27336" cy="29205"/>
          </a:xfrm>
          <a:custGeom>
            <a:rect b="b" l="l" r="r" t="t"/>
            <a:pathLst>
              <a:path extrusionOk="0" h="2515" w="2354">
                <a:moveTo>
                  <a:pt x="1695" y="1"/>
                </a:moveTo>
                <a:cubicBezTo>
                  <a:pt x="1558" y="1"/>
                  <a:pt x="1423" y="51"/>
                  <a:pt x="1327" y="161"/>
                </a:cubicBezTo>
                <a:cubicBezTo>
                  <a:pt x="960" y="589"/>
                  <a:pt x="625" y="1046"/>
                  <a:pt x="253" y="1473"/>
                </a:cubicBezTo>
                <a:cubicBezTo>
                  <a:pt x="45" y="1715"/>
                  <a:pt x="0" y="2068"/>
                  <a:pt x="223" y="2321"/>
                </a:cubicBezTo>
                <a:cubicBezTo>
                  <a:pt x="330" y="2444"/>
                  <a:pt x="495" y="2515"/>
                  <a:pt x="658" y="2515"/>
                </a:cubicBezTo>
                <a:cubicBezTo>
                  <a:pt x="796" y="2515"/>
                  <a:pt x="931" y="2464"/>
                  <a:pt x="1026" y="2351"/>
                </a:cubicBezTo>
                <a:cubicBezTo>
                  <a:pt x="1399" y="1927"/>
                  <a:pt x="1729" y="1466"/>
                  <a:pt x="2101" y="1042"/>
                </a:cubicBezTo>
                <a:cubicBezTo>
                  <a:pt x="2309" y="800"/>
                  <a:pt x="2354" y="447"/>
                  <a:pt x="2130" y="194"/>
                </a:cubicBezTo>
                <a:cubicBezTo>
                  <a:pt x="2024" y="71"/>
                  <a:pt x="1858" y="1"/>
                  <a:pt x="1695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23"/>
          <p:cNvSpPr/>
          <p:nvPr/>
        </p:nvSpPr>
        <p:spPr>
          <a:xfrm>
            <a:off x="1533407" y="2777280"/>
            <a:ext cx="1019090" cy="622325"/>
          </a:xfrm>
          <a:custGeom>
            <a:rect b="b" l="l" r="r" t="t"/>
            <a:pathLst>
              <a:path extrusionOk="0" h="53591" w="87758">
                <a:moveTo>
                  <a:pt x="28996" y="4190"/>
                </a:moveTo>
                <a:cubicBezTo>
                  <a:pt x="29090" y="4190"/>
                  <a:pt x="29186" y="4208"/>
                  <a:pt x="29283" y="4251"/>
                </a:cubicBezTo>
                <a:cubicBezTo>
                  <a:pt x="29770" y="4463"/>
                  <a:pt x="29610" y="4973"/>
                  <a:pt x="29525" y="5314"/>
                </a:cubicBezTo>
                <a:cubicBezTo>
                  <a:pt x="29265" y="6367"/>
                  <a:pt x="28993" y="7430"/>
                  <a:pt x="28599" y="8438"/>
                </a:cubicBezTo>
                <a:cubicBezTo>
                  <a:pt x="26981" y="12554"/>
                  <a:pt x="25713" y="16790"/>
                  <a:pt x="24282" y="20970"/>
                </a:cubicBezTo>
                <a:cubicBezTo>
                  <a:pt x="24141" y="21389"/>
                  <a:pt x="24077" y="21858"/>
                  <a:pt x="23698" y="22245"/>
                </a:cubicBezTo>
                <a:cubicBezTo>
                  <a:pt x="24103" y="18143"/>
                  <a:pt x="24583" y="14112"/>
                  <a:pt x="25639" y="10178"/>
                </a:cubicBezTo>
                <a:cubicBezTo>
                  <a:pt x="26052" y="8639"/>
                  <a:pt x="26665" y="7163"/>
                  <a:pt x="27379" y="5738"/>
                </a:cubicBezTo>
                <a:cubicBezTo>
                  <a:pt x="27587" y="5325"/>
                  <a:pt x="27885" y="4939"/>
                  <a:pt x="28208" y="4604"/>
                </a:cubicBezTo>
                <a:cubicBezTo>
                  <a:pt x="28415" y="4383"/>
                  <a:pt x="28694" y="4190"/>
                  <a:pt x="28996" y="4190"/>
                </a:cubicBezTo>
                <a:close/>
                <a:moveTo>
                  <a:pt x="45149" y="21028"/>
                </a:moveTo>
                <a:cubicBezTo>
                  <a:pt x="45429" y="21028"/>
                  <a:pt x="45677" y="21095"/>
                  <a:pt x="45857" y="21241"/>
                </a:cubicBezTo>
                <a:cubicBezTo>
                  <a:pt x="46552" y="21806"/>
                  <a:pt x="46579" y="23100"/>
                  <a:pt x="45905" y="24123"/>
                </a:cubicBezTo>
                <a:cubicBezTo>
                  <a:pt x="45035" y="25443"/>
                  <a:pt x="43849" y="26347"/>
                  <a:pt x="42347" y="26830"/>
                </a:cubicBezTo>
                <a:cubicBezTo>
                  <a:pt x="42185" y="26882"/>
                  <a:pt x="42039" y="26913"/>
                  <a:pt x="41916" y="26913"/>
                </a:cubicBezTo>
                <a:cubicBezTo>
                  <a:pt x="41608" y="26913"/>
                  <a:pt x="41445" y="26720"/>
                  <a:pt x="41551" y="26183"/>
                </a:cubicBezTo>
                <a:cubicBezTo>
                  <a:pt x="41796" y="24758"/>
                  <a:pt x="42224" y="23394"/>
                  <a:pt x="43009" y="22152"/>
                </a:cubicBezTo>
                <a:cubicBezTo>
                  <a:pt x="43027" y="22122"/>
                  <a:pt x="43049" y="22093"/>
                  <a:pt x="43076" y="22067"/>
                </a:cubicBezTo>
                <a:cubicBezTo>
                  <a:pt x="43610" y="21424"/>
                  <a:pt x="44472" y="21028"/>
                  <a:pt x="45149" y="21028"/>
                </a:cubicBezTo>
                <a:close/>
                <a:moveTo>
                  <a:pt x="10227" y="21049"/>
                </a:moveTo>
                <a:cubicBezTo>
                  <a:pt x="10361" y="21049"/>
                  <a:pt x="10491" y="21080"/>
                  <a:pt x="10616" y="21152"/>
                </a:cubicBezTo>
                <a:cubicBezTo>
                  <a:pt x="10973" y="21360"/>
                  <a:pt x="10512" y="22204"/>
                  <a:pt x="10393" y="22755"/>
                </a:cubicBezTo>
                <a:cubicBezTo>
                  <a:pt x="10025" y="24454"/>
                  <a:pt x="9645" y="26150"/>
                  <a:pt x="9259" y="27845"/>
                </a:cubicBezTo>
                <a:cubicBezTo>
                  <a:pt x="9002" y="28983"/>
                  <a:pt x="8582" y="30058"/>
                  <a:pt x="7894" y="31010"/>
                </a:cubicBezTo>
                <a:cubicBezTo>
                  <a:pt x="7484" y="31576"/>
                  <a:pt x="7003" y="32103"/>
                  <a:pt x="6322" y="32103"/>
                </a:cubicBezTo>
                <a:cubicBezTo>
                  <a:pt x="6194" y="32103"/>
                  <a:pt x="6059" y="32084"/>
                  <a:pt x="5916" y="32044"/>
                </a:cubicBezTo>
                <a:cubicBezTo>
                  <a:pt x="5016" y="31783"/>
                  <a:pt x="4848" y="30950"/>
                  <a:pt x="4796" y="30121"/>
                </a:cubicBezTo>
                <a:cubicBezTo>
                  <a:pt x="4785" y="29905"/>
                  <a:pt x="4796" y="29689"/>
                  <a:pt x="4796" y="29366"/>
                </a:cubicBezTo>
                <a:cubicBezTo>
                  <a:pt x="5087" y="27001"/>
                  <a:pt x="6031" y="24799"/>
                  <a:pt x="7596" y="22874"/>
                </a:cubicBezTo>
                <a:cubicBezTo>
                  <a:pt x="7935" y="22457"/>
                  <a:pt x="8359" y="22096"/>
                  <a:pt x="8790" y="21773"/>
                </a:cubicBezTo>
                <a:cubicBezTo>
                  <a:pt x="9218" y="21455"/>
                  <a:pt x="9743" y="21049"/>
                  <a:pt x="10227" y="21049"/>
                </a:cubicBezTo>
                <a:close/>
                <a:moveTo>
                  <a:pt x="75308" y="40778"/>
                </a:moveTo>
                <a:lnTo>
                  <a:pt x="75308" y="40778"/>
                </a:lnTo>
                <a:cubicBezTo>
                  <a:pt x="75196" y="43638"/>
                  <a:pt x="74583" y="46133"/>
                  <a:pt x="73434" y="48494"/>
                </a:cubicBezTo>
                <a:cubicBezTo>
                  <a:pt x="73252" y="48870"/>
                  <a:pt x="72932" y="49220"/>
                  <a:pt x="72590" y="49465"/>
                </a:cubicBezTo>
                <a:cubicBezTo>
                  <a:pt x="72290" y="49681"/>
                  <a:pt x="71940" y="49841"/>
                  <a:pt x="71588" y="49841"/>
                </a:cubicBezTo>
                <a:cubicBezTo>
                  <a:pt x="71377" y="49841"/>
                  <a:pt x="71164" y="49784"/>
                  <a:pt x="70961" y="49647"/>
                </a:cubicBezTo>
                <a:cubicBezTo>
                  <a:pt x="70392" y="49268"/>
                  <a:pt x="70626" y="48688"/>
                  <a:pt x="70805" y="48175"/>
                </a:cubicBezTo>
                <a:cubicBezTo>
                  <a:pt x="71738" y="45453"/>
                  <a:pt x="73025" y="42947"/>
                  <a:pt x="75308" y="40778"/>
                </a:cubicBezTo>
                <a:close/>
                <a:moveTo>
                  <a:pt x="30074" y="0"/>
                </a:moveTo>
                <a:cubicBezTo>
                  <a:pt x="28268" y="0"/>
                  <a:pt x="26881" y="865"/>
                  <a:pt x="25721" y="2161"/>
                </a:cubicBezTo>
                <a:cubicBezTo>
                  <a:pt x="24040" y="4039"/>
                  <a:pt x="23092" y="6311"/>
                  <a:pt x="22333" y="8683"/>
                </a:cubicBezTo>
                <a:cubicBezTo>
                  <a:pt x="20801" y="13491"/>
                  <a:pt x="20102" y="18444"/>
                  <a:pt x="19704" y="23454"/>
                </a:cubicBezTo>
                <a:cubicBezTo>
                  <a:pt x="19589" y="24900"/>
                  <a:pt x="19812" y="26507"/>
                  <a:pt x="19247" y="27753"/>
                </a:cubicBezTo>
                <a:cubicBezTo>
                  <a:pt x="18506" y="29373"/>
                  <a:pt x="17075" y="30657"/>
                  <a:pt x="15391" y="31471"/>
                </a:cubicBezTo>
                <a:cubicBezTo>
                  <a:pt x="15102" y="31609"/>
                  <a:pt x="14856" y="31678"/>
                  <a:pt x="14651" y="31678"/>
                </a:cubicBezTo>
                <a:cubicBezTo>
                  <a:pt x="14151" y="31678"/>
                  <a:pt x="13892" y="31269"/>
                  <a:pt x="13836" y="30459"/>
                </a:cubicBezTo>
                <a:cubicBezTo>
                  <a:pt x="13759" y="29288"/>
                  <a:pt x="13948" y="28146"/>
                  <a:pt x="14171" y="26998"/>
                </a:cubicBezTo>
                <a:cubicBezTo>
                  <a:pt x="14588" y="24863"/>
                  <a:pt x="15242" y="22762"/>
                  <a:pt x="15249" y="20557"/>
                </a:cubicBezTo>
                <a:cubicBezTo>
                  <a:pt x="15253" y="19084"/>
                  <a:pt x="14960" y="18743"/>
                  <a:pt x="13603" y="18743"/>
                </a:cubicBezTo>
                <a:cubicBezTo>
                  <a:pt x="13535" y="18743"/>
                  <a:pt x="13464" y="18744"/>
                  <a:pt x="13390" y="18746"/>
                </a:cubicBezTo>
                <a:cubicBezTo>
                  <a:pt x="13319" y="18747"/>
                  <a:pt x="13247" y="18748"/>
                  <a:pt x="13175" y="18748"/>
                </a:cubicBezTo>
                <a:cubicBezTo>
                  <a:pt x="12613" y="18748"/>
                  <a:pt x="12048" y="18685"/>
                  <a:pt x="11728" y="18154"/>
                </a:cubicBezTo>
                <a:cubicBezTo>
                  <a:pt x="11299" y="17451"/>
                  <a:pt x="10729" y="17249"/>
                  <a:pt x="10098" y="17249"/>
                </a:cubicBezTo>
                <a:cubicBezTo>
                  <a:pt x="9822" y="17249"/>
                  <a:pt x="9533" y="17288"/>
                  <a:pt x="9240" y="17340"/>
                </a:cubicBezTo>
                <a:cubicBezTo>
                  <a:pt x="8452" y="17481"/>
                  <a:pt x="7678" y="17738"/>
                  <a:pt x="7012" y="18185"/>
                </a:cubicBezTo>
                <a:cubicBezTo>
                  <a:pt x="2361" y="21278"/>
                  <a:pt x="15" y="25704"/>
                  <a:pt x="3" y="31222"/>
                </a:cubicBezTo>
                <a:cubicBezTo>
                  <a:pt x="0" y="34012"/>
                  <a:pt x="2141" y="35861"/>
                  <a:pt x="4686" y="35861"/>
                </a:cubicBezTo>
                <a:cubicBezTo>
                  <a:pt x="5301" y="35861"/>
                  <a:pt x="5940" y="35753"/>
                  <a:pt x="6578" y="35524"/>
                </a:cubicBezTo>
                <a:cubicBezTo>
                  <a:pt x="8080" y="34985"/>
                  <a:pt x="9326" y="34067"/>
                  <a:pt x="10452" y="32947"/>
                </a:cubicBezTo>
                <a:cubicBezTo>
                  <a:pt x="11388" y="35127"/>
                  <a:pt x="12616" y="36110"/>
                  <a:pt x="14087" y="36110"/>
                </a:cubicBezTo>
                <a:cubicBezTo>
                  <a:pt x="15580" y="36110"/>
                  <a:pt x="17322" y="35098"/>
                  <a:pt x="19261" y="33297"/>
                </a:cubicBezTo>
                <a:cubicBezTo>
                  <a:pt x="19418" y="33784"/>
                  <a:pt x="19522" y="34290"/>
                  <a:pt x="19738" y="34743"/>
                </a:cubicBezTo>
                <a:cubicBezTo>
                  <a:pt x="20094" y="35499"/>
                  <a:pt x="20841" y="35910"/>
                  <a:pt x="21605" y="35910"/>
                </a:cubicBezTo>
                <a:cubicBezTo>
                  <a:pt x="22085" y="35910"/>
                  <a:pt x="22572" y="35747"/>
                  <a:pt x="22973" y="35405"/>
                </a:cubicBezTo>
                <a:cubicBezTo>
                  <a:pt x="23397" y="35048"/>
                  <a:pt x="23672" y="34580"/>
                  <a:pt x="23943" y="34103"/>
                </a:cubicBezTo>
                <a:cubicBezTo>
                  <a:pt x="25840" y="30798"/>
                  <a:pt x="27729" y="27488"/>
                  <a:pt x="29677" y="24216"/>
                </a:cubicBezTo>
                <a:cubicBezTo>
                  <a:pt x="29934" y="23786"/>
                  <a:pt x="30324" y="23119"/>
                  <a:pt x="30833" y="23119"/>
                </a:cubicBezTo>
                <a:cubicBezTo>
                  <a:pt x="30988" y="23119"/>
                  <a:pt x="31155" y="23181"/>
                  <a:pt x="31332" y="23330"/>
                </a:cubicBezTo>
                <a:cubicBezTo>
                  <a:pt x="32072" y="23955"/>
                  <a:pt x="31258" y="24610"/>
                  <a:pt x="30755" y="25123"/>
                </a:cubicBezTo>
                <a:cubicBezTo>
                  <a:pt x="29064" y="26852"/>
                  <a:pt x="27896" y="28872"/>
                  <a:pt x="27450" y="31263"/>
                </a:cubicBezTo>
                <a:cubicBezTo>
                  <a:pt x="26940" y="34003"/>
                  <a:pt x="28447" y="35766"/>
                  <a:pt x="31251" y="35859"/>
                </a:cubicBezTo>
                <a:cubicBezTo>
                  <a:pt x="31370" y="35863"/>
                  <a:pt x="31488" y="35865"/>
                  <a:pt x="31606" y="35865"/>
                </a:cubicBezTo>
                <a:cubicBezTo>
                  <a:pt x="33928" y="35865"/>
                  <a:pt x="35982" y="35098"/>
                  <a:pt x="37859" y="33739"/>
                </a:cubicBezTo>
                <a:cubicBezTo>
                  <a:pt x="38047" y="33602"/>
                  <a:pt x="38206" y="33404"/>
                  <a:pt x="38410" y="33404"/>
                </a:cubicBezTo>
                <a:cubicBezTo>
                  <a:pt x="38528" y="33404"/>
                  <a:pt x="38660" y="33469"/>
                  <a:pt x="38822" y="33650"/>
                </a:cubicBezTo>
                <a:cubicBezTo>
                  <a:pt x="40280" y="35286"/>
                  <a:pt x="42002" y="35881"/>
                  <a:pt x="43864" y="35881"/>
                </a:cubicBezTo>
                <a:cubicBezTo>
                  <a:pt x="44761" y="35881"/>
                  <a:pt x="45690" y="35743"/>
                  <a:pt x="46638" y="35517"/>
                </a:cubicBezTo>
                <a:cubicBezTo>
                  <a:pt x="48520" y="35071"/>
                  <a:pt x="50156" y="34077"/>
                  <a:pt x="51762" y="33055"/>
                </a:cubicBezTo>
                <a:cubicBezTo>
                  <a:pt x="51948" y="33650"/>
                  <a:pt x="52071" y="34185"/>
                  <a:pt x="52283" y="34683"/>
                </a:cubicBezTo>
                <a:cubicBezTo>
                  <a:pt x="52614" y="35450"/>
                  <a:pt x="53216" y="35825"/>
                  <a:pt x="54079" y="35859"/>
                </a:cubicBezTo>
                <a:cubicBezTo>
                  <a:pt x="54111" y="35860"/>
                  <a:pt x="54142" y="35861"/>
                  <a:pt x="54172" y="35861"/>
                </a:cubicBezTo>
                <a:cubicBezTo>
                  <a:pt x="55260" y="35861"/>
                  <a:pt x="55691" y="35095"/>
                  <a:pt x="56005" y="34256"/>
                </a:cubicBezTo>
                <a:cubicBezTo>
                  <a:pt x="56980" y="31679"/>
                  <a:pt x="57891" y="29076"/>
                  <a:pt x="58854" y="26495"/>
                </a:cubicBezTo>
                <a:cubicBezTo>
                  <a:pt x="59158" y="25681"/>
                  <a:pt x="59322" y="24792"/>
                  <a:pt x="59917" y="23941"/>
                </a:cubicBezTo>
                <a:cubicBezTo>
                  <a:pt x="60166" y="25105"/>
                  <a:pt x="60318" y="26146"/>
                  <a:pt x="60616" y="27142"/>
                </a:cubicBezTo>
                <a:cubicBezTo>
                  <a:pt x="61254" y="29276"/>
                  <a:pt x="62688" y="30429"/>
                  <a:pt x="64646" y="30429"/>
                </a:cubicBezTo>
                <a:cubicBezTo>
                  <a:pt x="65040" y="30429"/>
                  <a:pt x="65455" y="30383"/>
                  <a:pt x="65889" y="30288"/>
                </a:cubicBezTo>
                <a:cubicBezTo>
                  <a:pt x="66078" y="30247"/>
                  <a:pt x="66235" y="30220"/>
                  <a:pt x="66362" y="30220"/>
                </a:cubicBezTo>
                <a:cubicBezTo>
                  <a:pt x="66681" y="30220"/>
                  <a:pt x="66808" y="30388"/>
                  <a:pt x="66781" y="30909"/>
                </a:cubicBezTo>
                <a:cubicBezTo>
                  <a:pt x="66766" y="31196"/>
                  <a:pt x="66852" y="31486"/>
                  <a:pt x="66900" y="31772"/>
                </a:cubicBezTo>
                <a:cubicBezTo>
                  <a:pt x="67319" y="34281"/>
                  <a:pt x="69256" y="35842"/>
                  <a:pt x="71456" y="35842"/>
                </a:cubicBezTo>
                <a:cubicBezTo>
                  <a:pt x="72265" y="35842"/>
                  <a:pt x="73110" y="35631"/>
                  <a:pt x="73928" y="35178"/>
                </a:cubicBezTo>
                <a:cubicBezTo>
                  <a:pt x="74501" y="34862"/>
                  <a:pt x="75033" y="34476"/>
                  <a:pt x="75751" y="34011"/>
                </a:cubicBezTo>
                <a:lnTo>
                  <a:pt x="75751" y="34011"/>
                </a:lnTo>
                <a:cubicBezTo>
                  <a:pt x="75409" y="34974"/>
                  <a:pt x="75620" y="35866"/>
                  <a:pt x="74884" y="36506"/>
                </a:cubicBezTo>
                <a:cubicBezTo>
                  <a:pt x="73420" y="37771"/>
                  <a:pt x="72133" y="39213"/>
                  <a:pt x="70928" y="40719"/>
                </a:cubicBezTo>
                <a:cubicBezTo>
                  <a:pt x="69239" y="42820"/>
                  <a:pt x="67744" y="45062"/>
                  <a:pt x="67064" y="47717"/>
                </a:cubicBezTo>
                <a:cubicBezTo>
                  <a:pt x="66399" y="50313"/>
                  <a:pt x="67436" y="52477"/>
                  <a:pt x="69656" y="53243"/>
                </a:cubicBezTo>
                <a:cubicBezTo>
                  <a:pt x="70332" y="53476"/>
                  <a:pt x="71023" y="53590"/>
                  <a:pt x="71718" y="53590"/>
                </a:cubicBezTo>
                <a:cubicBezTo>
                  <a:pt x="72213" y="53590"/>
                  <a:pt x="72709" y="53532"/>
                  <a:pt x="73204" y="53418"/>
                </a:cubicBezTo>
                <a:cubicBezTo>
                  <a:pt x="75881" y="52804"/>
                  <a:pt x="77197" y="50815"/>
                  <a:pt x="78078" y="48439"/>
                </a:cubicBezTo>
                <a:cubicBezTo>
                  <a:pt x="79131" y="45609"/>
                  <a:pt x="79161" y="42597"/>
                  <a:pt x="79569" y="39655"/>
                </a:cubicBezTo>
                <a:cubicBezTo>
                  <a:pt x="79729" y="38525"/>
                  <a:pt x="80165" y="37744"/>
                  <a:pt x="81146" y="37101"/>
                </a:cubicBezTo>
                <a:cubicBezTo>
                  <a:pt x="83337" y="35665"/>
                  <a:pt x="85441" y="34096"/>
                  <a:pt x="87100" y="32025"/>
                </a:cubicBezTo>
                <a:cubicBezTo>
                  <a:pt x="87364" y="31694"/>
                  <a:pt x="87758" y="31393"/>
                  <a:pt x="87650" y="30894"/>
                </a:cubicBezTo>
                <a:cubicBezTo>
                  <a:pt x="87382" y="29638"/>
                  <a:pt x="87085" y="28384"/>
                  <a:pt x="86769" y="26998"/>
                </a:cubicBezTo>
                <a:cubicBezTo>
                  <a:pt x="84790" y="29582"/>
                  <a:pt x="83039" y="32177"/>
                  <a:pt x="80064" y="33918"/>
                </a:cubicBezTo>
                <a:cubicBezTo>
                  <a:pt x="80481" y="31430"/>
                  <a:pt x="80845" y="29176"/>
                  <a:pt x="81236" y="26927"/>
                </a:cubicBezTo>
                <a:cubicBezTo>
                  <a:pt x="81697" y="24279"/>
                  <a:pt x="82188" y="21635"/>
                  <a:pt x="82641" y="18988"/>
                </a:cubicBezTo>
                <a:cubicBezTo>
                  <a:pt x="82864" y="17703"/>
                  <a:pt x="82513" y="17272"/>
                  <a:pt x="81278" y="17272"/>
                </a:cubicBezTo>
                <a:cubicBezTo>
                  <a:pt x="81236" y="17272"/>
                  <a:pt x="81194" y="17272"/>
                  <a:pt x="81150" y="17273"/>
                </a:cubicBezTo>
                <a:cubicBezTo>
                  <a:pt x="79540" y="17311"/>
                  <a:pt x="78105" y="18475"/>
                  <a:pt x="77740" y="20118"/>
                </a:cubicBezTo>
                <a:cubicBezTo>
                  <a:pt x="77235" y="22386"/>
                  <a:pt x="76781" y="24666"/>
                  <a:pt x="76298" y="26941"/>
                </a:cubicBezTo>
                <a:cubicBezTo>
                  <a:pt x="75944" y="28618"/>
                  <a:pt x="75520" y="30269"/>
                  <a:pt x="74252" y="31546"/>
                </a:cubicBezTo>
                <a:cubicBezTo>
                  <a:pt x="73927" y="31873"/>
                  <a:pt x="73559" y="32108"/>
                  <a:pt x="73129" y="32108"/>
                </a:cubicBezTo>
                <a:cubicBezTo>
                  <a:pt x="73018" y="32108"/>
                  <a:pt x="72903" y="32092"/>
                  <a:pt x="72783" y="32059"/>
                </a:cubicBezTo>
                <a:cubicBezTo>
                  <a:pt x="72155" y="31884"/>
                  <a:pt x="71861" y="31367"/>
                  <a:pt x="71753" y="30765"/>
                </a:cubicBezTo>
                <a:cubicBezTo>
                  <a:pt x="71578" y="29790"/>
                  <a:pt x="71657" y="28812"/>
                  <a:pt x="71858" y="27845"/>
                </a:cubicBezTo>
                <a:cubicBezTo>
                  <a:pt x="72486" y="24863"/>
                  <a:pt x="72869" y="21832"/>
                  <a:pt x="73750" y="18899"/>
                </a:cubicBezTo>
                <a:cubicBezTo>
                  <a:pt x="74092" y="17757"/>
                  <a:pt x="73516" y="17088"/>
                  <a:pt x="72315" y="17057"/>
                </a:cubicBezTo>
                <a:cubicBezTo>
                  <a:pt x="72279" y="17056"/>
                  <a:pt x="72243" y="17056"/>
                  <a:pt x="72208" y="17056"/>
                </a:cubicBezTo>
                <a:cubicBezTo>
                  <a:pt x="70938" y="17056"/>
                  <a:pt x="69984" y="17632"/>
                  <a:pt x="69373" y="18757"/>
                </a:cubicBezTo>
                <a:cubicBezTo>
                  <a:pt x="68340" y="20661"/>
                  <a:pt x="67663" y="22699"/>
                  <a:pt x="67469" y="24844"/>
                </a:cubicBezTo>
                <a:cubicBezTo>
                  <a:pt x="67362" y="26052"/>
                  <a:pt x="66551" y="26094"/>
                  <a:pt x="65744" y="26183"/>
                </a:cubicBezTo>
                <a:cubicBezTo>
                  <a:pt x="65666" y="26191"/>
                  <a:pt x="65590" y="26195"/>
                  <a:pt x="65516" y="26195"/>
                </a:cubicBezTo>
                <a:cubicBezTo>
                  <a:pt x="64778" y="26195"/>
                  <a:pt x="64275" y="25791"/>
                  <a:pt x="64044" y="24993"/>
                </a:cubicBezTo>
                <a:cubicBezTo>
                  <a:pt x="63855" y="24343"/>
                  <a:pt x="63862" y="23699"/>
                  <a:pt x="63982" y="23052"/>
                </a:cubicBezTo>
                <a:cubicBezTo>
                  <a:pt x="64197" y="21873"/>
                  <a:pt x="64454" y="20702"/>
                  <a:pt x="64651" y="19520"/>
                </a:cubicBezTo>
                <a:cubicBezTo>
                  <a:pt x="64878" y="18162"/>
                  <a:pt x="64093" y="17296"/>
                  <a:pt x="62714" y="17266"/>
                </a:cubicBezTo>
                <a:cubicBezTo>
                  <a:pt x="62693" y="17266"/>
                  <a:pt x="62672" y="17266"/>
                  <a:pt x="62651" y="17266"/>
                </a:cubicBezTo>
                <a:cubicBezTo>
                  <a:pt x="61777" y="17266"/>
                  <a:pt x="61089" y="17650"/>
                  <a:pt x="60457" y="18199"/>
                </a:cubicBezTo>
                <a:cubicBezTo>
                  <a:pt x="59534" y="19002"/>
                  <a:pt x="58913" y="20025"/>
                  <a:pt x="58396" y="21114"/>
                </a:cubicBezTo>
                <a:cubicBezTo>
                  <a:pt x="58095" y="21751"/>
                  <a:pt x="57790" y="22386"/>
                  <a:pt x="57485" y="23018"/>
                </a:cubicBezTo>
                <a:cubicBezTo>
                  <a:pt x="57325" y="22334"/>
                  <a:pt x="57311" y="21698"/>
                  <a:pt x="57328" y="21063"/>
                </a:cubicBezTo>
                <a:cubicBezTo>
                  <a:pt x="57344" y="20371"/>
                  <a:pt x="57414" y="19683"/>
                  <a:pt x="57418" y="18991"/>
                </a:cubicBezTo>
                <a:cubicBezTo>
                  <a:pt x="57430" y="17674"/>
                  <a:pt x="57173" y="17191"/>
                  <a:pt x="56254" y="17191"/>
                </a:cubicBezTo>
                <a:cubicBezTo>
                  <a:pt x="56018" y="17191"/>
                  <a:pt x="55739" y="17223"/>
                  <a:pt x="55410" y="17280"/>
                </a:cubicBezTo>
                <a:cubicBezTo>
                  <a:pt x="54599" y="17422"/>
                  <a:pt x="54294" y="18043"/>
                  <a:pt x="54093" y="18716"/>
                </a:cubicBezTo>
                <a:cubicBezTo>
                  <a:pt x="53276" y="21430"/>
                  <a:pt x="52639" y="24186"/>
                  <a:pt x="52268" y="27001"/>
                </a:cubicBezTo>
                <a:cubicBezTo>
                  <a:pt x="52201" y="27492"/>
                  <a:pt x="52234" y="28031"/>
                  <a:pt x="51755" y="28381"/>
                </a:cubicBezTo>
                <a:cubicBezTo>
                  <a:pt x="49751" y="29842"/>
                  <a:pt x="47664" y="31151"/>
                  <a:pt x="45165" y="31597"/>
                </a:cubicBezTo>
                <a:cubicBezTo>
                  <a:pt x="44866" y="31651"/>
                  <a:pt x="44597" y="31680"/>
                  <a:pt x="44350" y="31680"/>
                </a:cubicBezTo>
                <a:cubicBezTo>
                  <a:pt x="43351" y="31680"/>
                  <a:pt x="42728" y="31212"/>
                  <a:pt x="42075" y="30058"/>
                </a:cubicBezTo>
                <a:cubicBezTo>
                  <a:pt x="42603" y="29868"/>
                  <a:pt x="43090" y="29720"/>
                  <a:pt x="43555" y="29522"/>
                </a:cubicBezTo>
                <a:cubicBezTo>
                  <a:pt x="46463" y="28302"/>
                  <a:pt x="48713" y="26402"/>
                  <a:pt x="49713" y="23313"/>
                </a:cubicBezTo>
                <a:cubicBezTo>
                  <a:pt x="50535" y="20780"/>
                  <a:pt x="49133" y="18233"/>
                  <a:pt x="46582" y="17478"/>
                </a:cubicBezTo>
                <a:cubicBezTo>
                  <a:pt x="46021" y="17311"/>
                  <a:pt x="45449" y="17229"/>
                  <a:pt x="44881" y="17229"/>
                </a:cubicBezTo>
                <a:cubicBezTo>
                  <a:pt x="42886" y="17229"/>
                  <a:pt x="40934" y="18238"/>
                  <a:pt x="39618" y="20122"/>
                </a:cubicBezTo>
                <a:cubicBezTo>
                  <a:pt x="37881" y="22613"/>
                  <a:pt x="36940" y="25410"/>
                  <a:pt x="36954" y="28481"/>
                </a:cubicBezTo>
                <a:cubicBezTo>
                  <a:pt x="36958" y="28819"/>
                  <a:pt x="36925" y="29121"/>
                  <a:pt x="36683" y="29389"/>
                </a:cubicBezTo>
                <a:cubicBezTo>
                  <a:pt x="35947" y="30199"/>
                  <a:pt x="35229" y="31021"/>
                  <a:pt x="34333" y="31661"/>
                </a:cubicBezTo>
                <a:cubicBezTo>
                  <a:pt x="33958" y="31930"/>
                  <a:pt x="33563" y="32120"/>
                  <a:pt x="33157" y="32120"/>
                </a:cubicBezTo>
                <a:cubicBezTo>
                  <a:pt x="32912" y="32120"/>
                  <a:pt x="32663" y="32051"/>
                  <a:pt x="32411" y="31887"/>
                </a:cubicBezTo>
                <a:cubicBezTo>
                  <a:pt x="31682" y="31412"/>
                  <a:pt x="31867" y="30638"/>
                  <a:pt x="32058" y="30002"/>
                </a:cubicBezTo>
                <a:cubicBezTo>
                  <a:pt x="32489" y="28544"/>
                  <a:pt x="33437" y="27373"/>
                  <a:pt x="34374" y="26217"/>
                </a:cubicBezTo>
                <a:cubicBezTo>
                  <a:pt x="35293" y="25082"/>
                  <a:pt x="36151" y="23922"/>
                  <a:pt x="36798" y="22606"/>
                </a:cubicBezTo>
                <a:cubicBezTo>
                  <a:pt x="37215" y="21751"/>
                  <a:pt x="37323" y="20873"/>
                  <a:pt x="37219" y="19954"/>
                </a:cubicBezTo>
                <a:cubicBezTo>
                  <a:pt x="37032" y="18272"/>
                  <a:pt x="35975" y="17276"/>
                  <a:pt x="34351" y="17276"/>
                </a:cubicBezTo>
                <a:cubicBezTo>
                  <a:pt x="34288" y="17276"/>
                  <a:pt x="34223" y="17277"/>
                  <a:pt x="34158" y="17280"/>
                </a:cubicBezTo>
                <a:cubicBezTo>
                  <a:pt x="32634" y="17351"/>
                  <a:pt x="31366" y="17961"/>
                  <a:pt x="30407" y="19192"/>
                </a:cubicBezTo>
                <a:cubicBezTo>
                  <a:pt x="28912" y="21118"/>
                  <a:pt x="27398" y="23026"/>
                  <a:pt x="25881" y="24930"/>
                </a:cubicBezTo>
                <a:cubicBezTo>
                  <a:pt x="25783" y="25053"/>
                  <a:pt x="25704" y="25309"/>
                  <a:pt x="25531" y="25309"/>
                </a:cubicBezTo>
                <a:cubicBezTo>
                  <a:pt x="25474" y="25309"/>
                  <a:pt x="25407" y="25281"/>
                  <a:pt x="25327" y="25213"/>
                </a:cubicBezTo>
                <a:cubicBezTo>
                  <a:pt x="25085" y="25008"/>
                  <a:pt x="25386" y="24837"/>
                  <a:pt x="25468" y="24662"/>
                </a:cubicBezTo>
                <a:cubicBezTo>
                  <a:pt x="25546" y="24499"/>
                  <a:pt x="25665" y="24361"/>
                  <a:pt x="25769" y="24209"/>
                </a:cubicBezTo>
                <a:cubicBezTo>
                  <a:pt x="28830" y="19735"/>
                  <a:pt x="30934" y="14819"/>
                  <a:pt x="32489" y="9650"/>
                </a:cubicBezTo>
                <a:cubicBezTo>
                  <a:pt x="33173" y="7378"/>
                  <a:pt x="33630" y="5062"/>
                  <a:pt x="33288" y="2666"/>
                </a:cubicBezTo>
                <a:cubicBezTo>
                  <a:pt x="33039" y="890"/>
                  <a:pt x="32046" y="64"/>
                  <a:pt x="30287" y="4"/>
                </a:cubicBezTo>
                <a:cubicBezTo>
                  <a:pt x="30215" y="2"/>
                  <a:pt x="30145" y="0"/>
                  <a:pt x="30074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23"/>
          <p:cNvSpPr/>
          <p:nvPr/>
        </p:nvSpPr>
        <p:spPr>
          <a:xfrm>
            <a:off x="1178475" y="2815392"/>
            <a:ext cx="382051" cy="398901"/>
          </a:xfrm>
          <a:custGeom>
            <a:rect b="b" l="l" r="r" t="t"/>
            <a:pathLst>
              <a:path extrusionOk="0" h="34351" w="32900">
                <a:moveTo>
                  <a:pt x="14337" y="0"/>
                </a:moveTo>
                <a:cubicBezTo>
                  <a:pt x="13438" y="0"/>
                  <a:pt x="12533" y="36"/>
                  <a:pt x="11621" y="106"/>
                </a:cubicBezTo>
                <a:cubicBezTo>
                  <a:pt x="9182" y="292"/>
                  <a:pt x="6828" y="894"/>
                  <a:pt x="4686" y="2159"/>
                </a:cubicBezTo>
                <a:cubicBezTo>
                  <a:pt x="1373" y="4122"/>
                  <a:pt x="0" y="7078"/>
                  <a:pt x="246" y="10856"/>
                </a:cubicBezTo>
                <a:cubicBezTo>
                  <a:pt x="275" y="11302"/>
                  <a:pt x="350" y="11779"/>
                  <a:pt x="793" y="11976"/>
                </a:cubicBezTo>
                <a:cubicBezTo>
                  <a:pt x="908" y="12027"/>
                  <a:pt x="1018" y="12049"/>
                  <a:pt x="1124" y="12049"/>
                </a:cubicBezTo>
                <a:cubicBezTo>
                  <a:pt x="1480" y="12049"/>
                  <a:pt x="1787" y="11798"/>
                  <a:pt x="2057" y="11548"/>
                </a:cubicBezTo>
                <a:cubicBezTo>
                  <a:pt x="2868" y="10804"/>
                  <a:pt x="3559" y="9938"/>
                  <a:pt x="4024" y="8952"/>
                </a:cubicBezTo>
                <a:cubicBezTo>
                  <a:pt x="5032" y="6822"/>
                  <a:pt x="6835" y="5818"/>
                  <a:pt x="8977" y="5226"/>
                </a:cubicBezTo>
                <a:cubicBezTo>
                  <a:pt x="11139" y="4631"/>
                  <a:pt x="13318" y="4385"/>
                  <a:pt x="15508" y="4385"/>
                </a:cubicBezTo>
                <a:cubicBezTo>
                  <a:pt x="17076" y="4385"/>
                  <a:pt x="18649" y="4511"/>
                  <a:pt x="20226" y="4725"/>
                </a:cubicBezTo>
                <a:cubicBezTo>
                  <a:pt x="22070" y="4977"/>
                  <a:pt x="23870" y="5420"/>
                  <a:pt x="25461" y="6438"/>
                </a:cubicBezTo>
                <a:cubicBezTo>
                  <a:pt x="27031" y="7442"/>
                  <a:pt x="27418" y="8726"/>
                  <a:pt x="26745" y="10473"/>
                </a:cubicBezTo>
                <a:cubicBezTo>
                  <a:pt x="26231" y="11801"/>
                  <a:pt x="25250" y="12686"/>
                  <a:pt x="24026" y="13322"/>
                </a:cubicBezTo>
                <a:cubicBezTo>
                  <a:pt x="22503" y="14114"/>
                  <a:pt x="20891" y="14406"/>
                  <a:pt x="19233" y="14406"/>
                </a:cubicBezTo>
                <a:cubicBezTo>
                  <a:pt x="18749" y="14406"/>
                  <a:pt x="18262" y="14381"/>
                  <a:pt x="17772" y="14337"/>
                </a:cubicBezTo>
                <a:cubicBezTo>
                  <a:pt x="17308" y="14297"/>
                  <a:pt x="16845" y="14247"/>
                  <a:pt x="16379" y="14247"/>
                </a:cubicBezTo>
                <a:cubicBezTo>
                  <a:pt x="16155" y="14247"/>
                  <a:pt x="15930" y="14258"/>
                  <a:pt x="15704" y="14289"/>
                </a:cubicBezTo>
                <a:cubicBezTo>
                  <a:pt x="14916" y="14397"/>
                  <a:pt x="14588" y="14824"/>
                  <a:pt x="14559" y="15605"/>
                </a:cubicBezTo>
                <a:cubicBezTo>
                  <a:pt x="14506" y="17067"/>
                  <a:pt x="15246" y="17982"/>
                  <a:pt x="17076" y="18558"/>
                </a:cubicBezTo>
                <a:cubicBezTo>
                  <a:pt x="18563" y="19022"/>
                  <a:pt x="20115" y="19272"/>
                  <a:pt x="21553" y="19897"/>
                </a:cubicBezTo>
                <a:cubicBezTo>
                  <a:pt x="22993" y="20521"/>
                  <a:pt x="23930" y="21543"/>
                  <a:pt x="24059" y="23169"/>
                </a:cubicBezTo>
                <a:cubicBezTo>
                  <a:pt x="24301" y="26117"/>
                  <a:pt x="22792" y="28609"/>
                  <a:pt x="20036" y="29754"/>
                </a:cubicBezTo>
                <a:cubicBezTo>
                  <a:pt x="18656" y="30328"/>
                  <a:pt x="17268" y="30561"/>
                  <a:pt x="15867" y="30561"/>
                </a:cubicBezTo>
                <a:cubicBezTo>
                  <a:pt x="14524" y="30561"/>
                  <a:pt x="13170" y="30346"/>
                  <a:pt x="11803" y="30011"/>
                </a:cubicBezTo>
                <a:cubicBezTo>
                  <a:pt x="10628" y="29725"/>
                  <a:pt x="10293" y="29144"/>
                  <a:pt x="10293" y="28044"/>
                </a:cubicBezTo>
                <a:cubicBezTo>
                  <a:pt x="10293" y="24950"/>
                  <a:pt x="10468" y="21864"/>
                  <a:pt x="10788" y="18788"/>
                </a:cubicBezTo>
                <a:cubicBezTo>
                  <a:pt x="11145" y="15334"/>
                  <a:pt x="11829" y="11961"/>
                  <a:pt x="13823" y="9012"/>
                </a:cubicBezTo>
                <a:cubicBezTo>
                  <a:pt x="14098" y="8599"/>
                  <a:pt x="13957" y="8365"/>
                  <a:pt x="13718" y="8060"/>
                </a:cubicBezTo>
                <a:cubicBezTo>
                  <a:pt x="13182" y="7375"/>
                  <a:pt x="12371" y="7037"/>
                  <a:pt x="11546" y="7037"/>
                </a:cubicBezTo>
                <a:cubicBezTo>
                  <a:pt x="10594" y="7037"/>
                  <a:pt x="9623" y="7488"/>
                  <a:pt x="9033" y="8372"/>
                </a:cubicBezTo>
                <a:cubicBezTo>
                  <a:pt x="7917" y="10042"/>
                  <a:pt x="7102" y="11860"/>
                  <a:pt x="6575" y="13801"/>
                </a:cubicBezTo>
                <a:cubicBezTo>
                  <a:pt x="5036" y="19473"/>
                  <a:pt x="4861" y="25281"/>
                  <a:pt x="4838" y="31108"/>
                </a:cubicBezTo>
                <a:cubicBezTo>
                  <a:pt x="4835" y="31900"/>
                  <a:pt x="5367" y="32141"/>
                  <a:pt x="5980" y="32350"/>
                </a:cubicBezTo>
                <a:cubicBezTo>
                  <a:pt x="8810" y="33313"/>
                  <a:pt x="11710" y="33986"/>
                  <a:pt x="14685" y="34254"/>
                </a:cubicBezTo>
                <a:cubicBezTo>
                  <a:pt x="15375" y="34315"/>
                  <a:pt x="16061" y="34350"/>
                  <a:pt x="16739" y="34350"/>
                </a:cubicBezTo>
                <a:cubicBezTo>
                  <a:pt x="19562" y="34350"/>
                  <a:pt x="22256" y="33740"/>
                  <a:pt x="24595" y="31848"/>
                </a:cubicBezTo>
                <a:cubicBezTo>
                  <a:pt x="27473" y="29524"/>
                  <a:pt x="28753" y="26456"/>
                  <a:pt x="28191" y="22779"/>
                </a:cubicBezTo>
                <a:cubicBezTo>
                  <a:pt x="27711" y="19669"/>
                  <a:pt x="25852" y="17710"/>
                  <a:pt x="22658" y="16936"/>
                </a:cubicBezTo>
                <a:cubicBezTo>
                  <a:pt x="22862" y="16803"/>
                  <a:pt x="22914" y="16743"/>
                  <a:pt x="22978" y="16732"/>
                </a:cubicBezTo>
                <a:cubicBezTo>
                  <a:pt x="23227" y="16684"/>
                  <a:pt x="23484" y="16657"/>
                  <a:pt x="23733" y="16612"/>
                </a:cubicBezTo>
                <a:cubicBezTo>
                  <a:pt x="25875" y="16230"/>
                  <a:pt x="27860" y="15486"/>
                  <a:pt x="29515" y="14024"/>
                </a:cubicBezTo>
                <a:cubicBezTo>
                  <a:pt x="32899" y="11035"/>
                  <a:pt x="32724" y="6878"/>
                  <a:pt x="29102" y="4207"/>
                </a:cubicBezTo>
                <a:cubicBezTo>
                  <a:pt x="28633" y="3862"/>
                  <a:pt x="28150" y="3534"/>
                  <a:pt x="27641" y="3259"/>
                </a:cubicBezTo>
                <a:cubicBezTo>
                  <a:pt x="23447" y="969"/>
                  <a:pt x="18982" y="0"/>
                  <a:pt x="14337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23"/>
          <p:cNvSpPr/>
          <p:nvPr/>
        </p:nvSpPr>
        <p:spPr>
          <a:xfrm>
            <a:off x="1197044" y="2394205"/>
            <a:ext cx="558701" cy="320017"/>
          </a:xfrm>
          <a:custGeom>
            <a:rect b="b" l="l" r="r" t="t"/>
            <a:pathLst>
              <a:path extrusionOk="0" h="27558" w="48112">
                <a:moveTo>
                  <a:pt x="27451" y="2511"/>
                </a:moveTo>
                <a:cubicBezTo>
                  <a:pt x="27288" y="7605"/>
                  <a:pt x="24710" y="11595"/>
                  <a:pt x="23048" y="16147"/>
                </a:cubicBezTo>
                <a:cubicBezTo>
                  <a:pt x="22666" y="11770"/>
                  <a:pt x="25012" y="4318"/>
                  <a:pt x="27451" y="2511"/>
                </a:cubicBezTo>
                <a:close/>
                <a:moveTo>
                  <a:pt x="40189" y="15752"/>
                </a:moveTo>
                <a:cubicBezTo>
                  <a:pt x="40333" y="15752"/>
                  <a:pt x="40480" y="15780"/>
                  <a:pt x="40626" y="15845"/>
                </a:cubicBezTo>
                <a:cubicBezTo>
                  <a:pt x="41117" y="16065"/>
                  <a:pt x="41157" y="16582"/>
                  <a:pt x="41229" y="16991"/>
                </a:cubicBezTo>
                <a:cubicBezTo>
                  <a:pt x="41184" y="18129"/>
                  <a:pt x="39079" y="20081"/>
                  <a:pt x="37971" y="20089"/>
                </a:cubicBezTo>
                <a:cubicBezTo>
                  <a:pt x="37967" y="20089"/>
                  <a:pt x="37962" y="20089"/>
                  <a:pt x="37958" y="20089"/>
                </a:cubicBezTo>
                <a:cubicBezTo>
                  <a:pt x="37687" y="20089"/>
                  <a:pt x="37540" y="19984"/>
                  <a:pt x="37595" y="19720"/>
                </a:cubicBezTo>
                <a:cubicBezTo>
                  <a:pt x="37863" y="18411"/>
                  <a:pt x="38078" y="17062"/>
                  <a:pt x="39209" y="16154"/>
                </a:cubicBezTo>
                <a:cubicBezTo>
                  <a:pt x="39493" y="15927"/>
                  <a:pt x="39833" y="15752"/>
                  <a:pt x="40189" y="15752"/>
                </a:cubicBezTo>
                <a:close/>
                <a:moveTo>
                  <a:pt x="27505" y="0"/>
                </a:moveTo>
                <a:cubicBezTo>
                  <a:pt x="25557" y="0"/>
                  <a:pt x="24342" y="1158"/>
                  <a:pt x="23320" y="2630"/>
                </a:cubicBezTo>
                <a:cubicBezTo>
                  <a:pt x="23097" y="2947"/>
                  <a:pt x="22950" y="3242"/>
                  <a:pt x="22516" y="3242"/>
                </a:cubicBezTo>
                <a:cubicBezTo>
                  <a:pt x="22457" y="3242"/>
                  <a:pt x="22393" y="3237"/>
                  <a:pt x="22323" y="3225"/>
                </a:cubicBezTo>
                <a:cubicBezTo>
                  <a:pt x="19401" y="2740"/>
                  <a:pt x="16457" y="2608"/>
                  <a:pt x="13508" y="2608"/>
                </a:cubicBezTo>
                <a:cubicBezTo>
                  <a:pt x="12564" y="2608"/>
                  <a:pt x="11620" y="2621"/>
                  <a:pt x="10676" y="2641"/>
                </a:cubicBezTo>
                <a:cubicBezTo>
                  <a:pt x="8059" y="2693"/>
                  <a:pt x="5441" y="2905"/>
                  <a:pt x="2994" y="3968"/>
                </a:cubicBezTo>
                <a:cubicBezTo>
                  <a:pt x="1365" y="4675"/>
                  <a:pt x="220" y="5824"/>
                  <a:pt x="86" y="7717"/>
                </a:cubicBezTo>
                <a:cubicBezTo>
                  <a:pt x="1" y="8903"/>
                  <a:pt x="655" y="9703"/>
                  <a:pt x="1796" y="9833"/>
                </a:cubicBezTo>
                <a:cubicBezTo>
                  <a:pt x="1990" y="9855"/>
                  <a:pt x="2176" y="9866"/>
                  <a:pt x="2353" y="9866"/>
                </a:cubicBezTo>
                <a:cubicBezTo>
                  <a:pt x="3621" y="9866"/>
                  <a:pt x="4436" y="9307"/>
                  <a:pt x="4537" y="8230"/>
                </a:cubicBezTo>
                <a:cubicBezTo>
                  <a:pt x="4645" y="7085"/>
                  <a:pt x="5247" y="6460"/>
                  <a:pt x="6240" y="6077"/>
                </a:cubicBezTo>
                <a:cubicBezTo>
                  <a:pt x="7709" y="5508"/>
                  <a:pt x="9245" y="5422"/>
                  <a:pt x="10918" y="5296"/>
                </a:cubicBezTo>
                <a:lnTo>
                  <a:pt x="10918" y="5296"/>
                </a:lnTo>
                <a:cubicBezTo>
                  <a:pt x="9828" y="8587"/>
                  <a:pt x="8840" y="11767"/>
                  <a:pt x="7712" y="14901"/>
                </a:cubicBezTo>
                <a:cubicBezTo>
                  <a:pt x="6508" y="18255"/>
                  <a:pt x="5656" y="21706"/>
                  <a:pt x="4805" y="25157"/>
                </a:cubicBezTo>
                <a:cubicBezTo>
                  <a:pt x="4597" y="26012"/>
                  <a:pt x="4466" y="26920"/>
                  <a:pt x="5548" y="27392"/>
                </a:cubicBezTo>
                <a:cubicBezTo>
                  <a:pt x="5803" y="27503"/>
                  <a:pt x="6063" y="27558"/>
                  <a:pt x="6320" y="27558"/>
                </a:cubicBezTo>
                <a:cubicBezTo>
                  <a:pt x="6983" y="27558"/>
                  <a:pt x="7620" y="27190"/>
                  <a:pt x="8074" y="26477"/>
                </a:cubicBezTo>
                <a:cubicBezTo>
                  <a:pt x="8319" y="26091"/>
                  <a:pt x="8501" y="25633"/>
                  <a:pt x="8613" y="25183"/>
                </a:cubicBezTo>
                <a:cubicBezTo>
                  <a:pt x="10197" y="18735"/>
                  <a:pt x="12138" y="12380"/>
                  <a:pt x="13469" y="5869"/>
                </a:cubicBezTo>
                <a:cubicBezTo>
                  <a:pt x="13551" y="5481"/>
                  <a:pt x="13647" y="5285"/>
                  <a:pt x="13989" y="5285"/>
                </a:cubicBezTo>
                <a:cubicBezTo>
                  <a:pt x="14037" y="5285"/>
                  <a:pt x="14091" y="5289"/>
                  <a:pt x="14150" y="5296"/>
                </a:cubicBezTo>
                <a:cubicBezTo>
                  <a:pt x="16458" y="5601"/>
                  <a:pt x="18765" y="5891"/>
                  <a:pt x="21073" y="6184"/>
                </a:cubicBezTo>
                <a:cubicBezTo>
                  <a:pt x="21456" y="6234"/>
                  <a:pt x="21635" y="6326"/>
                  <a:pt x="21516" y="6802"/>
                </a:cubicBezTo>
                <a:cubicBezTo>
                  <a:pt x="20382" y="11405"/>
                  <a:pt x="19858" y="16095"/>
                  <a:pt x="19694" y="20825"/>
                </a:cubicBezTo>
                <a:cubicBezTo>
                  <a:pt x="19638" y="22383"/>
                  <a:pt x="19523" y="23956"/>
                  <a:pt x="19846" y="25503"/>
                </a:cubicBezTo>
                <a:cubicBezTo>
                  <a:pt x="19961" y="26053"/>
                  <a:pt x="20174" y="26544"/>
                  <a:pt x="20828" y="26663"/>
                </a:cubicBezTo>
                <a:cubicBezTo>
                  <a:pt x="20912" y="26678"/>
                  <a:pt x="20992" y="26685"/>
                  <a:pt x="21068" y="26685"/>
                </a:cubicBezTo>
                <a:cubicBezTo>
                  <a:pt x="21619" y="26685"/>
                  <a:pt x="21949" y="26310"/>
                  <a:pt x="22226" y="25856"/>
                </a:cubicBezTo>
                <a:cubicBezTo>
                  <a:pt x="22357" y="25640"/>
                  <a:pt x="22424" y="25388"/>
                  <a:pt x="22532" y="25157"/>
                </a:cubicBezTo>
                <a:cubicBezTo>
                  <a:pt x="23081" y="23985"/>
                  <a:pt x="23692" y="22851"/>
                  <a:pt x="24372" y="21766"/>
                </a:cubicBezTo>
                <a:cubicBezTo>
                  <a:pt x="24569" y="21457"/>
                  <a:pt x="24766" y="21148"/>
                  <a:pt x="24974" y="20848"/>
                </a:cubicBezTo>
                <a:cubicBezTo>
                  <a:pt x="25079" y="20699"/>
                  <a:pt x="25182" y="20546"/>
                  <a:pt x="25290" y="20397"/>
                </a:cubicBezTo>
                <a:cubicBezTo>
                  <a:pt x="25930" y="19504"/>
                  <a:pt x="26625" y="18649"/>
                  <a:pt x="27391" y="17839"/>
                </a:cubicBezTo>
                <a:cubicBezTo>
                  <a:pt x="27429" y="17794"/>
                  <a:pt x="27473" y="17731"/>
                  <a:pt x="27518" y="17686"/>
                </a:cubicBezTo>
                <a:cubicBezTo>
                  <a:pt x="27533" y="17671"/>
                  <a:pt x="27547" y="17657"/>
                  <a:pt x="27562" y="17645"/>
                </a:cubicBezTo>
                <a:cubicBezTo>
                  <a:pt x="27586" y="17628"/>
                  <a:pt x="27612" y="17617"/>
                  <a:pt x="27640" y="17617"/>
                </a:cubicBezTo>
                <a:cubicBezTo>
                  <a:pt x="27648" y="17617"/>
                  <a:pt x="27656" y="17618"/>
                  <a:pt x="27663" y="17620"/>
                </a:cubicBezTo>
                <a:cubicBezTo>
                  <a:pt x="27681" y="17620"/>
                  <a:pt x="27696" y="17630"/>
                  <a:pt x="27715" y="17642"/>
                </a:cubicBezTo>
                <a:cubicBezTo>
                  <a:pt x="27734" y="17657"/>
                  <a:pt x="27756" y="17675"/>
                  <a:pt x="27775" y="17702"/>
                </a:cubicBezTo>
                <a:cubicBezTo>
                  <a:pt x="27852" y="17805"/>
                  <a:pt x="27823" y="17910"/>
                  <a:pt x="27760" y="18010"/>
                </a:cubicBezTo>
                <a:cubicBezTo>
                  <a:pt x="27745" y="18032"/>
                  <a:pt x="27730" y="18054"/>
                  <a:pt x="27715" y="18073"/>
                </a:cubicBezTo>
                <a:cubicBezTo>
                  <a:pt x="27678" y="18129"/>
                  <a:pt x="27633" y="18184"/>
                  <a:pt x="27600" y="18237"/>
                </a:cubicBezTo>
                <a:cubicBezTo>
                  <a:pt x="27518" y="18438"/>
                  <a:pt x="27432" y="18634"/>
                  <a:pt x="27346" y="18835"/>
                </a:cubicBezTo>
                <a:cubicBezTo>
                  <a:pt x="27265" y="19036"/>
                  <a:pt x="27183" y="19237"/>
                  <a:pt x="27106" y="19442"/>
                </a:cubicBezTo>
                <a:cubicBezTo>
                  <a:pt x="26454" y="21212"/>
                  <a:pt x="25990" y="22989"/>
                  <a:pt x="26852" y="24833"/>
                </a:cubicBezTo>
                <a:cubicBezTo>
                  <a:pt x="27431" y="26071"/>
                  <a:pt x="28257" y="26672"/>
                  <a:pt x="29382" y="26672"/>
                </a:cubicBezTo>
                <a:cubicBezTo>
                  <a:pt x="29724" y="26672"/>
                  <a:pt x="30094" y="26617"/>
                  <a:pt x="30492" y="26507"/>
                </a:cubicBezTo>
                <a:cubicBezTo>
                  <a:pt x="31850" y="26131"/>
                  <a:pt x="33014" y="25395"/>
                  <a:pt x="34134" y="24588"/>
                </a:cubicBezTo>
                <a:cubicBezTo>
                  <a:pt x="34383" y="24407"/>
                  <a:pt x="34576" y="24271"/>
                  <a:pt x="34766" y="24271"/>
                </a:cubicBezTo>
                <a:cubicBezTo>
                  <a:pt x="34948" y="24271"/>
                  <a:pt x="35126" y="24394"/>
                  <a:pt x="35349" y="24718"/>
                </a:cubicBezTo>
                <a:cubicBezTo>
                  <a:pt x="36271" y="26057"/>
                  <a:pt x="37625" y="26663"/>
                  <a:pt x="39276" y="26674"/>
                </a:cubicBezTo>
                <a:cubicBezTo>
                  <a:pt x="39298" y="26675"/>
                  <a:pt x="39320" y="26675"/>
                  <a:pt x="39342" y="26675"/>
                </a:cubicBezTo>
                <a:cubicBezTo>
                  <a:pt x="42281" y="26675"/>
                  <a:pt x="44547" y="25189"/>
                  <a:pt x="46680" y="23405"/>
                </a:cubicBezTo>
                <a:cubicBezTo>
                  <a:pt x="48111" y="22209"/>
                  <a:pt x="48074" y="22219"/>
                  <a:pt x="46791" y="20877"/>
                </a:cubicBezTo>
                <a:cubicBezTo>
                  <a:pt x="46544" y="20620"/>
                  <a:pt x="46350" y="20497"/>
                  <a:pt x="46151" y="20497"/>
                </a:cubicBezTo>
                <a:cubicBezTo>
                  <a:pt x="45960" y="20497"/>
                  <a:pt x="45765" y="20611"/>
                  <a:pt x="45512" y="20829"/>
                </a:cubicBezTo>
                <a:cubicBezTo>
                  <a:pt x="44032" y="22093"/>
                  <a:pt x="42381" y="23074"/>
                  <a:pt x="40455" y="23498"/>
                </a:cubicBezTo>
                <a:cubicBezTo>
                  <a:pt x="40170" y="23561"/>
                  <a:pt x="39919" y="23594"/>
                  <a:pt x="39695" y="23594"/>
                </a:cubicBezTo>
                <a:cubicBezTo>
                  <a:pt x="38951" y="23594"/>
                  <a:pt x="38506" y="23230"/>
                  <a:pt x="38086" y="22398"/>
                </a:cubicBezTo>
                <a:cubicBezTo>
                  <a:pt x="41035" y="21342"/>
                  <a:pt x="42626" y="20018"/>
                  <a:pt x="43508" y="17891"/>
                </a:cubicBezTo>
                <a:cubicBezTo>
                  <a:pt x="44486" y="15526"/>
                  <a:pt x="42998" y="13228"/>
                  <a:pt x="40458" y="13105"/>
                </a:cubicBezTo>
                <a:cubicBezTo>
                  <a:pt x="40367" y="13101"/>
                  <a:pt x="40277" y="13099"/>
                  <a:pt x="40187" y="13099"/>
                </a:cubicBezTo>
                <a:cubicBezTo>
                  <a:pt x="38531" y="13099"/>
                  <a:pt x="37246" y="13818"/>
                  <a:pt x="36216" y="15117"/>
                </a:cubicBezTo>
                <a:cubicBezTo>
                  <a:pt x="35171" y="16433"/>
                  <a:pt x="34546" y="17999"/>
                  <a:pt x="34367" y="19598"/>
                </a:cubicBezTo>
                <a:cubicBezTo>
                  <a:pt x="34156" y="21535"/>
                  <a:pt x="32817" y="22293"/>
                  <a:pt x="31448" y="23082"/>
                </a:cubicBezTo>
                <a:cubicBezTo>
                  <a:pt x="31122" y="23270"/>
                  <a:pt x="30849" y="23362"/>
                  <a:pt x="30628" y="23362"/>
                </a:cubicBezTo>
                <a:cubicBezTo>
                  <a:pt x="30141" y="23362"/>
                  <a:pt x="29905" y="22919"/>
                  <a:pt x="29912" y="22070"/>
                </a:cubicBezTo>
                <a:cubicBezTo>
                  <a:pt x="29920" y="20691"/>
                  <a:pt x="30355" y="19430"/>
                  <a:pt x="31047" y="18251"/>
                </a:cubicBezTo>
                <a:cubicBezTo>
                  <a:pt x="31579" y="17337"/>
                  <a:pt x="32126" y="16415"/>
                  <a:pt x="32277" y="15363"/>
                </a:cubicBezTo>
                <a:cubicBezTo>
                  <a:pt x="32416" y="14433"/>
                  <a:pt x="32843" y="13310"/>
                  <a:pt x="31794" y="12663"/>
                </a:cubicBezTo>
                <a:cubicBezTo>
                  <a:pt x="31511" y="12487"/>
                  <a:pt x="31242" y="12415"/>
                  <a:pt x="30985" y="12415"/>
                </a:cubicBezTo>
                <a:cubicBezTo>
                  <a:pt x="30272" y="12415"/>
                  <a:pt x="29653" y="12971"/>
                  <a:pt x="29069" y="13425"/>
                </a:cubicBezTo>
                <a:cubicBezTo>
                  <a:pt x="27629" y="14551"/>
                  <a:pt x="26417" y="15909"/>
                  <a:pt x="25223" y="17281"/>
                </a:cubicBezTo>
                <a:cubicBezTo>
                  <a:pt x="25041" y="17519"/>
                  <a:pt x="24863" y="17761"/>
                  <a:pt x="24681" y="17999"/>
                </a:cubicBezTo>
                <a:cubicBezTo>
                  <a:pt x="24614" y="17958"/>
                  <a:pt x="24550" y="17917"/>
                  <a:pt x="24483" y="17876"/>
                </a:cubicBezTo>
                <a:cubicBezTo>
                  <a:pt x="24655" y="17571"/>
                  <a:pt x="24825" y="17263"/>
                  <a:pt x="24997" y="16954"/>
                </a:cubicBezTo>
                <a:cubicBezTo>
                  <a:pt x="25182" y="16582"/>
                  <a:pt x="25369" y="16210"/>
                  <a:pt x="25558" y="15838"/>
                </a:cubicBezTo>
                <a:cubicBezTo>
                  <a:pt x="25744" y="15466"/>
                  <a:pt x="25934" y="15095"/>
                  <a:pt x="26119" y="14723"/>
                </a:cubicBezTo>
                <a:cubicBezTo>
                  <a:pt x="26402" y="14165"/>
                  <a:pt x="26682" y="13603"/>
                  <a:pt x="26953" y="13042"/>
                </a:cubicBezTo>
                <a:cubicBezTo>
                  <a:pt x="27770" y="11357"/>
                  <a:pt x="28533" y="9647"/>
                  <a:pt x="29139" y="7862"/>
                </a:cubicBezTo>
                <a:cubicBezTo>
                  <a:pt x="29753" y="6069"/>
                  <a:pt x="30284" y="4259"/>
                  <a:pt x="30118" y="2325"/>
                </a:cubicBezTo>
                <a:cubicBezTo>
                  <a:pt x="29979" y="711"/>
                  <a:pt x="29195" y="19"/>
                  <a:pt x="27570" y="1"/>
                </a:cubicBezTo>
                <a:cubicBezTo>
                  <a:pt x="27548" y="0"/>
                  <a:pt x="27526" y="0"/>
                  <a:pt x="2750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23"/>
          <p:cNvSpPr/>
          <p:nvPr/>
        </p:nvSpPr>
        <p:spPr>
          <a:xfrm>
            <a:off x="1487316" y="2578125"/>
            <a:ext cx="6526" cy="12960"/>
          </a:xfrm>
          <a:custGeom>
            <a:rect b="b" l="l" r="r" t="t"/>
            <a:pathLst>
              <a:path extrusionOk="0" h="1116" w="562">
                <a:moveTo>
                  <a:pt x="1" y="1116"/>
                </a:moveTo>
                <a:lnTo>
                  <a:pt x="1" y="1116"/>
                </a:lnTo>
                <a:cubicBezTo>
                  <a:pt x="186" y="744"/>
                  <a:pt x="373" y="372"/>
                  <a:pt x="562" y="0"/>
                </a:cubicBezTo>
                <a:cubicBezTo>
                  <a:pt x="373" y="372"/>
                  <a:pt x="186" y="744"/>
                  <a:pt x="1" y="1116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23"/>
          <p:cNvSpPr/>
          <p:nvPr/>
        </p:nvSpPr>
        <p:spPr>
          <a:xfrm>
            <a:off x="1500357" y="2545656"/>
            <a:ext cx="9685" cy="19521"/>
          </a:xfrm>
          <a:custGeom>
            <a:rect b="b" l="l" r="r" t="t"/>
            <a:pathLst>
              <a:path extrusionOk="0" h="1681" w="834">
                <a:moveTo>
                  <a:pt x="834" y="0"/>
                </a:moveTo>
                <a:cubicBezTo>
                  <a:pt x="563" y="561"/>
                  <a:pt x="283" y="1123"/>
                  <a:pt x="0" y="1681"/>
                </a:cubicBezTo>
                <a:cubicBezTo>
                  <a:pt x="283" y="1123"/>
                  <a:pt x="563" y="561"/>
                  <a:pt x="834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23"/>
          <p:cNvSpPr/>
          <p:nvPr/>
        </p:nvSpPr>
        <p:spPr>
          <a:xfrm>
            <a:off x="1514606" y="2605983"/>
            <a:ext cx="2950" cy="6956"/>
          </a:xfrm>
          <a:custGeom>
            <a:rect b="b" l="l" r="r" t="t"/>
            <a:pathLst>
              <a:path extrusionOk="0" h="599" w="254">
                <a:moveTo>
                  <a:pt x="254" y="0"/>
                </a:moveTo>
                <a:cubicBezTo>
                  <a:pt x="172" y="201"/>
                  <a:pt x="86" y="397"/>
                  <a:pt x="0" y="598"/>
                </a:cubicBezTo>
                <a:cubicBezTo>
                  <a:pt x="86" y="397"/>
                  <a:pt x="172" y="201"/>
                  <a:pt x="254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23"/>
          <p:cNvSpPr/>
          <p:nvPr/>
        </p:nvSpPr>
        <p:spPr>
          <a:xfrm>
            <a:off x="1235435" y="3281358"/>
            <a:ext cx="53510" cy="62440"/>
          </a:xfrm>
          <a:custGeom>
            <a:rect b="b" l="l" r="r" t="t"/>
            <a:pathLst>
              <a:path extrusionOk="0" h="5377" w="4608">
                <a:moveTo>
                  <a:pt x="1892" y="1169"/>
                </a:moveTo>
                <a:cubicBezTo>
                  <a:pt x="1953" y="1169"/>
                  <a:pt x="2022" y="1176"/>
                  <a:pt x="2098" y="1190"/>
                </a:cubicBezTo>
                <a:cubicBezTo>
                  <a:pt x="2165" y="1181"/>
                  <a:pt x="2232" y="1176"/>
                  <a:pt x="2296" y="1176"/>
                </a:cubicBezTo>
                <a:cubicBezTo>
                  <a:pt x="2617" y="1176"/>
                  <a:pt x="2871" y="1301"/>
                  <a:pt x="2871" y="1695"/>
                </a:cubicBezTo>
                <a:cubicBezTo>
                  <a:pt x="2871" y="2216"/>
                  <a:pt x="2480" y="2279"/>
                  <a:pt x="2041" y="2283"/>
                </a:cubicBezTo>
                <a:cubicBezTo>
                  <a:pt x="2028" y="2283"/>
                  <a:pt x="2016" y="2283"/>
                  <a:pt x="2003" y="2283"/>
                </a:cubicBezTo>
                <a:cubicBezTo>
                  <a:pt x="1626" y="2283"/>
                  <a:pt x="1480" y="2175"/>
                  <a:pt x="1469" y="1748"/>
                </a:cubicBezTo>
                <a:cubicBezTo>
                  <a:pt x="1463" y="1332"/>
                  <a:pt x="1599" y="1169"/>
                  <a:pt x="1892" y="1169"/>
                </a:cubicBezTo>
                <a:close/>
                <a:moveTo>
                  <a:pt x="1910" y="3364"/>
                </a:moveTo>
                <a:cubicBezTo>
                  <a:pt x="1960" y="3364"/>
                  <a:pt x="2011" y="3366"/>
                  <a:pt x="2061" y="3366"/>
                </a:cubicBezTo>
                <a:cubicBezTo>
                  <a:pt x="2084" y="3366"/>
                  <a:pt x="2108" y="3366"/>
                  <a:pt x="2131" y="3365"/>
                </a:cubicBezTo>
                <a:cubicBezTo>
                  <a:pt x="2163" y="3367"/>
                  <a:pt x="2196" y="3367"/>
                  <a:pt x="2231" y="3367"/>
                </a:cubicBezTo>
                <a:cubicBezTo>
                  <a:pt x="2294" y="3367"/>
                  <a:pt x="2359" y="3365"/>
                  <a:pt x="2424" y="3365"/>
                </a:cubicBezTo>
                <a:cubicBezTo>
                  <a:pt x="2674" y="3365"/>
                  <a:pt x="2911" y="3396"/>
                  <a:pt x="2956" y="3699"/>
                </a:cubicBezTo>
                <a:cubicBezTo>
                  <a:pt x="2961" y="3729"/>
                  <a:pt x="2964" y="3759"/>
                  <a:pt x="2964" y="3792"/>
                </a:cubicBezTo>
                <a:cubicBezTo>
                  <a:pt x="2972" y="4187"/>
                  <a:pt x="2716" y="4244"/>
                  <a:pt x="2442" y="4244"/>
                </a:cubicBezTo>
                <a:cubicBezTo>
                  <a:pt x="2344" y="4244"/>
                  <a:pt x="2244" y="4237"/>
                  <a:pt x="2153" y="4235"/>
                </a:cubicBezTo>
                <a:cubicBezTo>
                  <a:pt x="2145" y="4235"/>
                  <a:pt x="2138" y="4235"/>
                  <a:pt x="2130" y="4235"/>
                </a:cubicBezTo>
                <a:cubicBezTo>
                  <a:pt x="2041" y="4235"/>
                  <a:pt x="1945" y="4246"/>
                  <a:pt x="1856" y="4246"/>
                </a:cubicBezTo>
                <a:cubicBezTo>
                  <a:pt x="1654" y="4246"/>
                  <a:pt x="1481" y="4188"/>
                  <a:pt x="1476" y="3815"/>
                </a:cubicBezTo>
                <a:cubicBezTo>
                  <a:pt x="1473" y="3748"/>
                  <a:pt x="1480" y="3689"/>
                  <a:pt x="1488" y="3640"/>
                </a:cubicBezTo>
                <a:cubicBezTo>
                  <a:pt x="1537" y="3390"/>
                  <a:pt x="1713" y="3364"/>
                  <a:pt x="1910" y="3364"/>
                </a:cubicBezTo>
                <a:close/>
                <a:moveTo>
                  <a:pt x="1629" y="1"/>
                </a:moveTo>
                <a:cubicBezTo>
                  <a:pt x="1205" y="1"/>
                  <a:pt x="795" y="63"/>
                  <a:pt x="431" y="219"/>
                </a:cubicBezTo>
                <a:cubicBezTo>
                  <a:pt x="0" y="401"/>
                  <a:pt x="331" y="1427"/>
                  <a:pt x="283" y="2071"/>
                </a:cubicBezTo>
                <a:cubicBezTo>
                  <a:pt x="268" y="2287"/>
                  <a:pt x="279" y="2506"/>
                  <a:pt x="279" y="2725"/>
                </a:cubicBezTo>
                <a:cubicBezTo>
                  <a:pt x="279" y="3380"/>
                  <a:pt x="272" y="4038"/>
                  <a:pt x="287" y="4693"/>
                </a:cubicBezTo>
                <a:cubicBezTo>
                  <a:pt x="294" y="4918"/>
                  <a:pt x="168" y="5302"/>
                  <a:pt x="531" y="5302"/>
                </a:cubicBezTo>
                <a:cubicBezTo>
                  <a:pt x="532" y="5302"/>
                  <a:pt x="534" y="5302"/>
                  <a:pt x="536" y="5302"/>
                </a:cubicBezTo>
                <a:cubicBezTo>
                  <a:pt x="556" y="5302"/>
                  <a:pt x="577" y="5302"/>
                  <a:pt x="597" y="5302"/>
                </a:cubicBezTo>
                <a:cubicBezTo>
                  <a:pt x="1131" y="5302"/>
                  <a:pt x="1675" y="5377"/>
                  <a:pt x="2211" y="5377"/>
                </a:cubicBezTo>
                <a:cubicBezTo>
                  <a:pt x="2701" y="5377"/>
                  <a:pt x="3185" y="5314"/>
                  <a:pt x="3648" y="5076"/>
                </a:cubicBezTo>
                <a:cubicBezTo>
                  <a:pt x="4414" y="4681"/>
                  <a:pt x="4529" y="3759"/>
                  <a:pt x="3849" y="3157"/>
                </a:cubicBezTo>
                <a:cubicBezTo>
                  <a:pt x="2945" y="2350"/>
                  <a:pt x="4607" y="2093"/>
                  <a:pt x="4157" y="1312"/>
                </a:cubicBezTo>
                <a:cubicBezTo>
                  <a:pt x="3875" y="818"/>
                  <a:pt x="3685" y="349"/>
                  <a:pt x="3098" y="200"/>
                </a:cubicBezTo>
                <a:cubicBezTo>
                  <a:pt x="2621" y="83"/>
                  <a:pt x="2115" y="1"/>
                  <a:pt x="1629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23"/>
          <p:cNvSpPr/>
          <p:nvPr/>
        </p:nvSpPr>
        <p:spPr>
          <a:xfrm>
            <a:off x="1238536" y="3305396"/>
            <a:ext cx="232" cy="30460"/>
          </a:xfrm>
          <a:custGeom>
            <a:rect b="b" l="l" r="r" t="t"/>
            <a:pathLst>
              <a:path extrusionOk="0" h="2623" w="20">
                <a:moveTo>
                  <a:pt x="12" y="655"/>
                </a:moveTo>
                <a:cubicBezTo>
                  <a:pt x="12" y="436"/>
                  <a:pt x="1" y="217"/>
                  <a:pt x="16" y="1"/>
                </a:cubicBezTo>
                <a:cubicBezTo>
                  <a:pt x="1" y="217"/>
                  <a:pt x="12" y="436"/>
                  <a:pt x="12" y="655"/>
                </a:cubicBezTo>
                <a:cubicBezTo>
                  <a:pt x="12" y="1310"/>
                  <a:pt x="5" y="1968"/>
                  <a:pt x="20" y="2623"/>
                </a:cubicBezTo>
                <a:cubicBezTo>
                  <a:pt x="5" y="1968"/>
                  <a:pt x="12" y="1310"/>
                  <a:pt x="12" y="655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23"/>
          <p:cNvSpPr/>
          <p:nvPr/>
        </p:nvSpPr>
        <p:spPr>
          <a:xfrm>
            <a:off x="1319593" y="3280289"/>
            <a:ext cx="45788" cy="63393"/>
          </a:xfrm>
          <a:custGeom>
            <a:rect b="b" l="l" r="r" t="t"/>
            <a:pathLst>
              <a:path extrusionOk="0" h="5459" w="3943">
                <a:moveTo>
                  <a:pt x="1710" y="1265"/>
                </a:moveTo>
                <a:cubicBezTo>
                  <a:pt x="1733" y="1265"/>
                  <a:pt x="1757" y="1266"/>
                  <a:pt x="1782" y="1267"/>
                </a:cubicBezTo>
                <a:cubicBezTo>
                  <a:pt x="2165" y="1282"/>
                  <a:pt x="2541" y="1285"/>
                  <a:pt x="2570" y="1776"/>
                </a:cubicBezTo>
                <a:cubicBezTo>
                  <a:pt x="2594" y="2200"/>
                  <a:pt x="2350" y="2365"/>
                  <a:pt x="1970" y="2365"/>
                </a:cubicBezTo>
                <a:cubicBezTo>
                  <a:pt x="1930" y="2365"/>
                  <a:pt x="1888" y="2364"/>
                  <a:pt x="1845" y="2360"/>
                </a:cubicBezTo>
                <a:cubicBezTo>
                  <a:pt x="1775" y="2370"/>
                  <a:pt x="1710" y="2376"/>
                  <a:pt x="1651" y="2376"/>
                </a:cubicBezTo>
                <a:cubicBezTo>
                  <a:pt x="1368" y="2376"/>
                  <a:pt x="1201" y="2242"/>
                  <a:pt x="1216" y="1809"/>
                </a:cubicBezTo>
                <a:cubicBezTo>
                  <a:pt x="1227" y="1405"/>
                  <a:pt x="1352" y="1265"/>
                  <a:pt x="1710" y="1265"/>
                </a:cubicBezTo>
                <a:close/>
                <a:moveTo>
                  <a:pt x="995" y="0"/>
                </a:moveTo>
                <a:cubicBezTo>
                  <a:pt x="637" y="0"/>
                  <a:pt x="331" y="74"/>
                  <a:pt x="146" y="244"/>
                </a:cubicBezTo>
                <a:cubicBezTo>
                  <a:pt x="23" y="359"/>
                  <a:pt x="30" y="649"/>
                  <a:pt x="30" y="858"/>
                </a:cubicBezTo>
                <a:cubicBezTo>
                  <a:pt x="20" y="2163"/>
                  <a:pt x="49" y="3468"/>
                  <a:pt x="15" y="4770"/>
                </a:cubicBezTo>
                <a:cubicBezTo>
                  <a:pt x="1" y="5301"/>
                  <a:pt x="183" y="5435"/>
                  <a:pt x="696" y="5442"/>
                </a:cubicBezTo>
                <a:cubicBezTo>
                  <a:pt x="707" y="5443"/>
                  <a:pt x="717" y="5443"/>
                  <a:pt x="727" y="5443"/>
                </a:cubicBezTo>
                <a:cubicBezTo>
                  <a:pt x="1254" y="5443"/>
                  <a:pt x="1250" y="5152"/>
                  <a:pt x="1235" y="4770"/>
                </a:cubicBezTo>
                <a:cubicBezTo>
                  <a:pt x="1220" y="4375"/>
                  <a:pt x="1232" y="3982"/>
                  <a:pt x="1232" y="3419"/>
                </a:cubicBezTo>
                <a:lnTo>
                  <a:pt x="1232" y="3419"/>
                </a:lnTo>
                <a:cubicBezTo>
                  <a:pt x="1982" y="4173"/>
                  <a:pt x="2109" y="5458"/>
                  <a:pt x="3203" y="5458"/>
                </a:cubicBezTo>
                <a:cubicBezTo>
                  <a:pt x="3399" y="5458"/>
                  <a:pt x="3626" y="5417"/>
                  <a:pt x="3894" y="5324"/>
                </a:cubicBezTo>
                <a:cubicBezTo>
                  <a:pt x="3660" y="4922"/>
                  <a:pt x="3492" y="4562"/>
                  <a:pt x="3258" y="4249"/>
                </a:cubicBezTo>
                <a:cubicBezTo>
                  <a:pt x="2871" y="3732"/>
                  <a:pt x="2730" y="3349"/>
                  <a:pt x="3418" y="2899"/>
                </a:cubicBezTo>
                <a:cubicBezTo>
                  <a:pt x="3890" y="2590"/>
                  <a:pt x="3942" y="1965"/>
                  <a:pt x="3805" y="1408"/>
                </a:cubicBezTo>
                <a:cubicBezTo>
                  <a:pt x="3620" y="668"/>
                  <a:pt x="2071" y="0"/>
                  <a:pt x="99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23"/>
          <p:cNvSpPr/>
          <p:nvPr/>
        </p:nvSpPr>
        <p:spPr>
          <a:xfrm>
            <a:off x="1553648" y="3280603"/>
            <a:ext cx="63834" cy="62707"/>
          </a:xfrm>
          <a:custGeom>
            <a:rect b="b" l="l" r="r" t="t"/>
            <a:pathLst>
              <a:path extrusionOk="0" h="5400" w="5497">
                <a:moveTo>
                  <a:pt x="2253" y="1250"/>
                </a:moveTo>
                <a:cubicBezTo>
                  <a:pt x="3123" y="1250"/>
                  <a:pt x="3697" y="1885"/>
                  <a:pt x="3685" y="2798"/>
                </a:cubicBezTo>
                <a:cubicBezTo>
                  <a:pt x="3679" y="3656"/>
                  <a:pt x="3142" y="4298"/>
                  <a:pt x="2354" y="4298"/>
                </a:cubicBezTo>
                <a:cubicBezTo>
                  <a:pt x="2302" y="4298"/>
                  <a:pt x="2248" y="4295"/>
                  <a:pt x="2194" y="4289"/>
                </a:cubicBezTo>
                <a:cubicBezTo>
                  <a:pt x="1020" y="4166"/>
                  <a:pt x="1916" y="3196"/>
                  <a:pt x="1540" y="2683"/>
                </a:cubicBezTo>
                <a:cubicBezTo>
                  <a:pt x="1979" y="2281"/>
                  <a:pt x="956" y="1262"/>
                  <a:pt x="2239" y="1250"/>
                </a:cubicBezTo>
                <a:cubicBezTo>
                  <a:pt x="2244" y="1250"/>
                  <a:pt x="2248" y="1250"/>
                  <a:pt x="2253" y="1250"/>
                </a:cubicBezTo>
                <a:close/>
                <a:moveTo>
                  <a:pt x="1563" y="0"/>
                </a:moveTo>
                <a:cubicBezTo>
                  <a:pt x="1219" y="0"/>
                  <a:pt x="916" y="61"/>
                  <a:pt x="704" y="202"/>
                </a:cubicBezTo>
                <a:cubicBezTo>
                  <a:pt x="0" y="667"/>
                  <a:pt x="551" y="1593"/>
                  <a:pt x="414" y="2299"/>
                </a:cubicBezTo>
                <a:cubicBezTo>
                  <a:pt x="406" y="2337"/>
                  <a:pt x="406" y="2370"/>
                  <a:pt x="402" y="2407"/>
                </a:cubicBezTo>
                <a:cubicBezTo>
                  <a:pt x="398" y="2515"/>
                  <a:pt x="409" y="2627"/>
                  <a:pt x="409" y="2735"/>
                </a:cubicBezTo>
                <a:cubicBezTo>
                  <a:pt x="409" y="3423"/>
                  <a:pt x="409" y="4114"/>
                  <a:pt x="414" y="4802"/>
                </a:cubicBezTo>
                <a:cubicBezTo>
                  <a:pt x="414" y="5075"/>
                  <a:pt x="358" y="5398"/>
                  <a:pt x="773" y="5398"/>
                </a:cubicBezTo>
                <a:cubicBezTo>
                  <a:pt x="786" y="5398"/>
                  <a:pt x="800" y="5397"/>
                  <a:pt x="815" y="5397"/>
                </a:cubicBezTo>
                <a:cubicBezTo>
                  <a:pt x="933" y="5390"/>
                  <a:pt x="1051" y="5388"/>
                  <a:pt x="1170" y="5388"/>
                </a:cubicBezTo>
                <a:cubicBezTo>
                  <a:pt x="1433" y="5388"/>
                  <a:pt x="1696" y="5399"/>
                  <a:pt x="1959" y="5399"/>
                </a:cubicBezTo>
                <a:cubicBezTo>
                  <a:pt x="2405" y="5399"/>
                  <a:pt x="2849" y="5368"/>
                  <a:pt x="3287" y="5200"/>
                </a:cubicBezTo>
                <a:cubicBezTo>
                  <a:pt x="4938" y="4564"/>
                  <a:pt x="5496" y="2388"/>
                  <a:pt x="4336" y="1050"/>
                </a:cubicBezTo>
                <a:cubicBezTo>
                  <a:pt x="3849" y="492"/>
                  <a:pt x="2541" y="0"/>
                  <a:pt x="1563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23"/>
          <p:cNvSpPr/>
          <p:nvPr/>
        </p:nvSpPr>
        <p:spPr>
          <a:xfrm>
            <a:off x="1558270" y="3308554"/>
            <a:ext cx="186" cy="27824"/>
          </a:xfrm>
          <a:custGeom>
            <a:rect b="b" l="l" r="r" t="t"/>
            <a:pathLst>
              <a:path extrusionOk="0" h="2396" w="16">
                <a:moveTo>
                  <a:pt x="11" y="328"/>
                </a:moveTo>
                <a:cubicBezTo>
                  <a:pt x="11" y="220"/>
                  <a:pt x="0" y="108"/>
                  <a:pt x="4" y="0"/>
                </a:cubicBezTo>
                <a:cubicBezTo>
                  <a:pt x="0" y="108"/>
                  <a:pt x="11" y="220"/>
                  <a:pt x="11" y="328"/>
                </a:cubicBezTo>
                <a:cubicBezTo>
                  <a:pt x="11" y="1016"/>
                  <a:pt x="11" y="1707"/>
                  <a:pt x="16" y="2395"/>
                </a:cubicBezTo>
                <a:cubicBezTo>
                  <a:pt x="11" y="1707"/>
                  <a:pt x="11" y="1016"/>
                  <a:pt x="11" y="328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23"/>
          <p:cNvSpPr/>
          <p:nvPr/>
        </p:nvSpPr>
        <p:spPr>
          <a:xfrm>
            <a:off x="1914699" y="3282380"/>
            <a:ext cx="61070" cy="60908"/>
          </a:xfrm>
          <a:custGeom>
            <a:rect b="b" l="l" r="r" t="t"/>
            <a:pathLst>
              <a:path extrusionOk="0" h="5245" w="5259">
                <a:moveTo>
                  <a:pt x="2661" y="1097"/>
                </a:moveTo>
                <a:cubicBezTo>
                  <a:pt x="3480" y="1097"/>
                  <a:pt x="3979" y="1719"/>
                  <a:pt x="3954" y="2690"/>
                </a:cubicBezTo>
                <a:cubicBezTo>
                  <a:pt x="3928" y="3593"/>
                  <a:pt x="3423" y="4151"/>
                  <a:pt x="2629" y="4151"/>
                </a:cubicBezTo>
                <a:cubicBezTo>
                  <a:pt x="2615" y="4151"/>
                  <a:pt x="2602" y="4151"/>
                  <a:pt x="2589" y="4150"/>
                </a:cubicBezTo>
                <a:cubicBezTo>
                  <a:pt x="1755" y="4132"/>
                  <a:pt x="1254" y="3493"/>
                  <a:pt x="1309" y="2503"/>
                </a:cubicBezTo>
                <a:cubicBezTo>
                  <a:pt x="1350" y="1674"/>
                  <a:pt x="1714" y="1124"/>
                  <a:pt x="2611" y="1097"/>
                </a:cubicBezTo>
                <a:cubicBezTo>
                  <a:pt x="2628" y="1097"/>
                  <a:pt x="2645" y="1097"/>
                  <a:pt x="2661" y="1097"/>
                </a:cubicBezTo>
                <a:close/>
                <a:moveTo>
                  <a:pt x="2624" y="0"/>
                </a:moveTo>
                <a:cubicBezTo>
                  <a:pt x="1179" y="0"/>
                  <a:pt x="41" y="1127"/>
                  <a:pt x="19" y="2582"/>
                </a:cubicBezTo>
                <a:cubicBezTo>
                  <a:pt x="1" y="4054"/>
                  <a:pt x="1127" y="5225"/>
                  <a:pt x="2589" y="5244"/>
                </a:cubicBezTo>
                <a:cubicBezTo>
                  <a:pt x="2603" y="5244"/>
                  <a:pt x="2617" y="5244"/>
                  <a:pt x="2631" y="5244"/>
                </a:cubicBezTo>
                <a:cubicBezTo>
                  <a:pt x="4069" y="5244"/>
                  <a:pt x="5214" y="4114"/>
                  <a:pt x="5236" y="2664"/>
                </a:cubicBezTo>
                <a:cubicBezTo>
                  <a:pt x="5258" y="1198"/>
                  <a:pt x="4120" y="19"/>
                  <a:pt x="2667" y="1"/>
                </a:cubicBezTo>
                <a:cubicBezTo>
                  <a:pt x="2652" y="0"/>
                  <a:pt x="2638" y="0"/>
                  <a:pt x="2624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23"/>
          <p:cNvSpPr/>
          <p:nvPr/>
        </p:nvSpPr>
        <p:spPr>
          <a:xfrm>
            <a:off x="1469060" y="3282252"/>
            <a:ext cx="57912" cy="61244"/>
          </a:xfrm>
          <a:custGeom>
            <a:rect b="b" l="l" r="r" t="t"/>
            <a:pathLst>
              <a:path extrusionOk="0" h="5274" w="4987">
                <a:moveTo>
                  <a:pt x="2424" y="1741"/>
                </a:moveTo>
                <a:cubicBezTo>
                  <a:pt x="2818" y="2165"/>
                  <a:pt x="2860" y="2682"/>
                  <a:pt x="3016" y="3165"/>
                </a:cubicBezTo>
                <a:cubicBezTo>
                  <a:pt x="2852" y="3267"/>
                  <a:pt x="2691" y="3300"/>
                  <a:pt x="2528" y="3300"/>
                </a:cubicBezTo>
                <a:cubicBezTo>
                  <a:pt x="2337" y="3300"/>
                  <a:pt x="2143" y="3255"/>
                  <a:pt x="1937" y="3221"/>
                </a:cubicBezTo>
                <a:cubicBezTo>
                  <a:pt x="2097" y="2730"/>
                  <a:pt x="2254" y="2254"/>
                  <a:pt x="2424" y="1741"/>
                </a:cubicBezTo>
                <a:close/>
                <a:moveTo>
                  <a:pt x="2491" y="1"/>
                </a:moveTo>
                <a:cubicBezTo>
                  <a:pt x="2034" y="4"/>
                  <a:pt x="1703" y="15"/>
                  <a:pt x="1532" y="588"/>
                </a:cubicBezTo>
                <a:cubicBezTo>
                  <a:pt x="1082" y="2112"/>
                  <a:pt x="546" y="3607"/>
                  <a:pt x="0" y="5244"/>
                </a:cubicBezTo>
                <a:cubicBezTo>
                  <a:pt x="54" y="5239"/>
                  <a:pt x="108" y="5237"/>
                  <a:pt x="162" y="5237"/>
                </a:cubicBezTo>
                <a:cubicBezTo>
                  <a:pt x="386" y="5237"/>
                  <a:pt x="604" y="5272"/>
                  <a:pt x="799" y="5272"/>
                </a:cubicBezTo>
                <a:cubicBezTo>
                  <a:pt x="1125" y="5272"/>
                  <a:pt x="1390" y="5175"/>
                  <a:pt x="1524" y="4656"/>
                </a:cubicBezTo>
                <a:cubicBezTo>
                  <a:pt x="1580" y="4447"/>
                  <a:pt x="2076" y="4336"/>
                  <a:pt x="2548" y="4336"/>
                </a:cubicBezTo>
                <a:cubicBezTo>
                  <a:pt x="2965" y="4336"/>
                  <a:pt x="3363" y="4423"/>
                  <a:pt x="3421" y="4604"/>
                </a:cubicBezTo>
                <a:cubicBezTo>
                  <a:pt x="3592" y="5149"/>
                  <a:pt x="3874" y="5273"/>
                  <a:pt x="4209" y="5273"/>
                </a:cubicBezTo>
                <a:cubicBezTo>
                  <a:pt x="4448" y="5273"/>
                  <a:pt x="4714" y="5210"/>
                  <a:pt x="4986" y="5191"/>
                </a:cubicBezTo>
                <a:cubicBezTo>
                  <a:pt x="4454" y="3607"/>
                  <a:pt x="3912" y="2112"/>
                  <a:pt x="3458" y="592"/>
                </a:cubicBezTo>
                <a:cubicBezTo>
                  <a:pt x="3287" y="15"/>
                  <a:pt x="2952" y="1"/>
                  <a:pt x="2491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23"/>
          <p:cNvSpPr/>
          <p:nvPr/>
        </p:nvSpPr>
        <p:spPr>
          <a:xfrm>
            <a:off x="1688855" y="3279569"/>
            <a:ext cx="59003" cy="64101"/>
          </a:xfrm>
          <a:custGeom>
            <a:rect b="b" l="l" r="r" t="t"/>
            <a:pathLst>
              <a:path extrusionOk="0" h="5520" w="5081">
                <a:moveTo>
                  <a:pt x="2506" y="1143"/>
                </a:moveTo>
                <a:cubicBezTo>
                  <a:pt x="2626" y="1202"/>
                  <a:pt x="2752" y="1247"/>
                  <a:pt x="2745" y="1425"/>
                </a:cubicBezTo>
                <a:cubicBezTo>
                  <a:pt x="2739" y="1580"/>
                  <a:pt x="2642" y="1621"/>
                  <a:pt x="2542" y="1621"/>
                </a:cubicBezTo>
                <a:cubicBezTo>
                  <a:pt x="2519" y="1621"/>
                  <a:pt x="2496" y="1619"/>
                  <a:pt x="2473" y="1615"/>
                </a:cubicBezTo>
                <a:cubicBezTo>
                  <a:pt x="2403" y="1604"/>
                  <a:pt x="2317" y="1504"/>
                  <a:pt x="2291" y="1425"/>
                </a:cubicBezTo>
                <a:cubicBezTo>
                  <a:pt x="2287" y="1414"/>
                  <a:pt x="2283" y="1403"/>
                  <a:pt x="2283" y="1396"/>
                </a:cubicBezTo>
                <a:cubicBezTo>
                  <a:pt x="2254" y="1247"/>
                  <a:pt x="2398" y="1202"/>
                  <a:pt x="2506" y="1143"/>
                </a:cubicBezTo>
                <a:close/>
                <a:moveTo>
                  <a:pt x="1869" y="3194"/>
                </a:moveTo>
                <a:cubicBezTo>
                  <a:pt x="2212" y="3194"/>
                  <a:pt x="2438" y="3382"/>
                  <a:pt x="2473" y="3787"/>
                </a:cubicBezTo>
                <a:cubicBezTo>
                  <a:pt x="2421" y="4118"/>
                  <a:pt x="2280" y="4385"/>
                  <a:pt x="1867" y="4389"/>
                </a:cubicBezTo>
                <a:cubicBezTo>
                  <a:pt x="1454" y="4389"/>
                  <a:pt x="1287" y="4140"/>
                  <a:pt x="1287" y="3764"/>
                </a:cubicBezTo>
                <a:cubicBezTo>
                  <a:pt x="1291" y="3426"/>
                  <a:pt x="1488" y="3210"/>
                  <a:pt x="1818" y="3196"/>
                </a:cubicBezTo>
                <a:cubicBezTo>
                  <a:pt x="1835" y="3195"/>
                  <a:pt x="1852" y="3194"/>
                  <a:pt x="1869" y="3194"/>
                </a:cubicBezTo>
                <a:close/>
                <a:moveTo>
                  <a:pt x="2541" y="0"/>
                </a:moveTo>
                <a:cubicBezTo>
                  <a:pt x="2286" y="0"/>
                  <a:pt x="2026" y="66"/>
                  <a:pt x="1759" y="198"/>
                </a:cubicBezTo>
                <a:cubicBezTo>
                  <a:pt x="1101" y="525"/>
                  <a:pt x="915" y="1087"/>
                  <a:pt x="1123" y="1745"/>
                </a:cubicBezTo>
                <a:cubicBezTo>
                  <a:pt x="1238" y="2106"/>
                  <a:pt x="1205" y="2254"/>
                  <a:pt x="886" y="2518"/>
                </a:cubicBezTo>
                <a:cubicBezTo>
                  <a:pt x="97" y="3165"/>
                  <a:pt x="0" y="4118"/>
                  <a:pt x="536" y="4828"/>
                </a:cubicBezTo>
                <a:cubicBezTo>
                  <a:pt x="860" y="5257"/>
                  <a:pt x="1257" y="5471"/>
                  <a:pt x="1725" y="5471"/>
                </a:cubicBezTo>
                <a:cubicBezTo>
                  <a:pt x="2064" y="5471"/>
                  <a:pt x="2439" y="5360"/>
                  <a:pt x="2849" y="5137"/>
                </a:cubicBezTo>
                <a:cubicBezTo>
                  <a:pt x="2950" y="5078"/>
                  <a:pt x="3055" y="4893"/>
                  <a:pt x="3170" y="4893"/>
                </a:cubicBezTo>
                <a:cubicBezTo>
                  <a:pt x="3223" y="4893"/>
                  <a:pt x="3278" y="4933"/>
                  <a:pt x="3336" y="5043"/>
                </a:cubicBezTo>
                <a:cubicBezTo>
                  <a:pt x="3548" y="5443"/>
                  <a:pt x="3837" y="5507"/>
                  <a:pt x="4180" y="5507"/>
                </a:cubicBezTo>
                <a:cubicBezTo>
                  <a:pt x="4343" y="5507"/>
                  <a:pt x="4517" y="5492"/>
                  <a:pt x="4702" y="5492"/>
                </a:cubicBezTo>
                <a:cubicBezTo>
                  <a:pt x="4824" y="5492"/>
                  <a:pt x="4950" y="5499"/>
                  <a:pt x="5080" y="5520"/>
                </a:cubicBezTo>
                <a:cubicBezTo>
                  <a:pt x="4217" y="4334"/>
                  <a:pt x="3492" y="3344"/>
                  <a:pt x="2786" y="2348"/>
                </a:cubicBezTo>
                <a:cubicBezTo>
                  <a:pt x="2652" y="2161"/>
                  <a:pt x="2381" y="1969"/>
                  <a:pt x="2566" y="1696"/>
                </a:cubicBezTo>
                <a:cubicBezTo>
                  <a:pt x="2618" y="1618"/>
                  <a:pt x="2683" y="1594"/>
                  <a:pt x="2754" y="1594"/>
                </a:cubicBezTo>
                <a:cubicBezTo>
                  <a:pt x="2863" y="1594"/>
                  <a:pt x="2987" y="1652"/>
                  <a:pt x="3101" y="1652"/>
                </a:cubicBezTo>
                <a:cubicBezTo>
                  <a:pt x="3123" y="1652"/>
                  <a:pt x="3144" y="1650"/>
                  <a:pt x="3165" y="1645"/>
                </a:cubicBezTo>
                <a:cubicBezTo>
                  <a:pt x="3198" y="1638"/>
                  <a:pt x="3233" y="1635"/>
                  <a:pt x="3268" y="1635"/>
                </a:cubicBezTo>
                <a:cubicBezTo>
                  <a:pt x="3377" y="1635"/>
                  <a:pt x="3497" y="1659"/>
                  <a:pt x="3608" y="1659"/>
                </a:cubicBezTo>
                <a:cubicBezTo>
                  <a:pt x="3769" y="1659"/>
                  <a:pt x="3910" y="1607"/>
                  <a:pt x="3965" y="1347"/>
                </a:cubicBezTo>
                <a:cubicBezTo>
                  <a:pt x="4042" y="957"/>
                  <a:pt x="3886" y="630"/>
                  <a:pt x="3581" y="392"/>
                </a:cubicBezTo>
                <a:cubicBezTo>
                  <a:pt x="3250" y="132"/>
                  <a:pt x="2902" y="0"/>
                  <a:pt x="2541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23"/>
          <p:cNvSpPr/>
          <p:nvPr/>
        </p:nvSpPr>
        <p:spPr>
          <a:xfrm>
            <a:off x="1825444" y="3282113"/>
            <a:ext cx="58132" cy="61477"/>
          </a:xfrm>
          <a:custGeom>
            <a:rect b="b" l="l" r="r" t="t"/>
            <a:pathLst>
              <a:path extrusionOk="0" h="5294" w="5006">
                <a:moveTo>
                  <a:pt x="2678" y="1"/>
                </a:moveTo>
                <a:cubicBezTo>
                  <a:pt x="2460" y="1"/>
                  <a:pt x="2237" y="30"/>
                  <a:pt x="2012" y="90"/>
                </a:cubicBezTo>
                <a:cubicBezTo>
                  <a:pt x="796" y="418"/>
                  <a:pt x="0" y="1511"/>
                  <a:pt x="60" y="2779"/>
                </a:cubicBezTo>
                <a:cubicBezTo>
                  <a:pt x="119" y="3991"/>
                  <a:pt x="985" y="5007"/>
                  <a:pt x="2164" y="5241"/>
                </a:cubicBezTo>
                <a:cubicBezTo>
                  <a:pt x="2339" y="5276"/>
                  <a:pt x="2511" y="5293"/>
                  <a:pt x="2679" y="5293"/>
                </a:cubicBezTo>
                <a:cubicBezTo>
                  <a:pt x="3656" y="5293"/>
                  <a:pt x="4510" y="4712"/>
                  <a:pt x="4976" y="3646"/>
                </a:cubicBezTo>
                <a:lnTo>
                  <a:pt x="4976" y="3646"/>
                </a:lnTo>
                <a:cubicBezTo>
                  <a:pt x="4884" y="3655"/>
                  <a:pt x="4794" y="3657"/>
                  <a:pt x="4706" y="3657"/>
                </a:cubicBezTo>
                <a:cubicBezTo>
                  <a:pt x="4549" y="3657"/>
                  <a:pt x="4396" y="3649"/>
                  <a:pt x="4246" y="3649"/>
                </a:cubicBezTo>
                <a:cubicBezTo>
                  <a:pt x="3900" y="3649"/>
                  <a:pt x="3567" y="3694"/>
                  <a:pt x="3228" y="3995"/>
                </a:cubicBezTo>
                <a:cubicBezTo>
                  <a:pt x="3037" y="4164"/>
                  <a:pt x="2825" y="4239"/>
                  <a:pt x="2613" y="4239"/>
                </a:cubicBezTo>
                <a:cubicBezTo>
                  <a:pt x="2274" y="4239"/>
                  <a:pt x="1937" y="4045"/>
                  <a:pt x="1692" y="3731"/>
                </a:cubicBezTo>
                <a:cubicBezTo>
                  <a:pt x="1167" y="3061"/>
                  <a:pt x="1172" y="2296"/>
                  <a:pt x="1655" y="1604"/>
                </a:cubicBezTo>
                <a:cubicBezTo>
                  <a:pt x="1895" y="1261"/>
                  <a:pt x="2247" y="1054"/>
                  <a:pt x="2601" y="1054"/>
                </a:cubicBezTo>
                <a:cubicBezTo>
                  <a:pt x="2800" y="1054"/>
                  <a:pt x="2999" y="1119"/>
                  <a:pt x="3180" y="1262"/>
                </a:cubicBezTo>
                <a:cubicBezTo>
                  <a:pt x="3558" y="1563"/>
                  <a:pt x="3917" y="1641"/>
                  <a:pt x="4297" y="1641"/>
                </a:cubicBezTo>
                <a:cubicBezTo>
                  <a:pt x="4523" y="1641"/>
                  <a:pt x="4756" y="1614"/>
                  <a:pt x="5005" y="1589"/>
                </a:cubicBezTo>
                <a:cubicBezTo>
                  <a:pt x="4466" y="551"/>
                  <a:pt x="3617" y="1"/>
                  <a:pt x="2678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23"/>
          <p:cNvSpPr/>
          <p:nvPr/>
        </p:nvSpPr>
        <p:spPr>
          <a:xfrm>
            <a:off x="2228290" y="3281056"/>
            <a:ext cx="35639" cy="62394"/>
          </a:xfrm>
          <a:custGeom>
            <a:rect b="b" l="l" r="r" t="t"/>
            <a:pathLst>
              <a:path extrusionOk="0" h="5373" w="3069">
                <a:moveTo>
                  <a:pt x="1103" y="0"/>
                </a:moveTo>
                <a:cubicBezTo>
                  <a:pt x="1" y="0"/>
                  <a:pt x="1" y="439"/>
                  <a:pt x="1" y="2305"/>
                </a:cubicBezTo>
                <a:cubicBezTo>
                  <a:pt x="1" y="2413"/>
                  <a:pt x="1" y="2521"/>
                  <a:pt x="5" y="2632"/>
                </a:cubicBezTo>
                <a:lnTo>
                  <a:pt x="5" y="3175"/>
                </a:lnTo>
                <a:cubicBezTo>
                  <a:pt x="5" y="5132"/>
                  <a:pt x="5" y="5367"/>
                  <a:pt x="1502" y="5367"/>
                </a:cubicBezTo>
                <a:cubicBezTo>
                  <a:pt x="1704" y="5367"/>
                  <a:pt x="1932" y="5363"/>
                  <a:pt x="2191" y="5358"/>
                </a:cubicBezTo>
                <a:cubicBezTo>
                  <a:pt x="2199" y="5358"/>
                  <a:pt x="2207" y="5358"/>
                  <a:pt x="2215" y="5358"/>
                </a:cubicBezTo>
                <a:cubicBezTo>
                  <a:pt x="2334" y="5358"/>
                  <a:pt x="2459" y="5372"/>
                  <a:pt x="2576" y="5372"/>
                </a:cubicBezTo>
                <a:cubicBezTo>
                  <a:pt x="2846" y="5372"/>
                  <a:pt x="3068" y="5294"/>
                  <a:pt x="3050" y="4778"/>
                </a:cubicBezTo>
                <a:cubicBezTo>
                  <a:pt x="3034" y="4335"/>
                  <a:pt x="2854" y="4256"/>
                  <a:pt x="2639" y="4256"/>
                </a:cubicBezTo>
                <a:cubicBezTo>
                  <a:pt x="2518" y="4256"/>
                  <a:pt x="2386" y="4281"/>
                  <a:pt x="2265" y="4281"/>
                </a:cubicBezTo>
                <a:cubicBezTo>
                  <a:pt x="2214" y="4281"/>
                  <a:pt x="2166" y="4276"/>
                  <a:pt x="2121" y="4264"/>
                </a:cubicBezTo>
                <a:cubicBezTo>
                  <a:pt x="2077" y="4253"/>
                  <a:pt x="2030" y="4249"/>
                  <a:pt x="1981" y="4249"/>
                </a:cubicBezTo>
                <a:cubicBezTo>
                  <a:pt x="1857" y="4249"/>
                  <a:pt x="1721" y="4276"/>
                  <a:pt x="1597" y="4276"/>
                </a:cubicBezTo>
                <a:cubicBezTo>
                  <a:pt x="1384" y="4276"/>
                  <a:pt x="1207" y="4195"/>
                  <a:pt x="1191" y="3755"/>
                </a:cubicBezTo>
                <a:cubicBezTo>
                  <a:pt x="1171" y="3239"/>
                  <a:pt x="1391" y="3163"/>
                  <a:pt x="1657" y="3163"/>
                </a:cubicBezTo>
                <a:cubicBezTo>
                  <a:pt x="1767" y="3163"/>
                  <a:pt x="1884" y="3176"/>
                  <a:pt x="1996" y="3176"/>
                </a:cubicBezTo>
                <a:cubicBezTo>
                  <a:pt x="2015" y="3176"/>
                  <a:pt x="2035" y="3176"/>
                  <a:pt x="2054" y="3175"/>
                </a:cubicBezTo>
                <a:cubicBezTo>
                  <a:pt x="2077" y="3174"/>
                  <a:pt x="2101" y="3174"/>
                  <a:pt x="2125" y="3174"/>
                </a:cubicBezTo>
                <a:cubicBezTo>
                  <a:pt x="2195" y="3174"/>
                  <a:pt x="2265" y="3176"/>
                  <a:pt x="2331" y="3176"/>
                </a:cubicBezTo>
                <a:cubicBezTo>
                  <a:pt x="2609" y="3176"/>
                  <a:pt x="2837" y="3127"/>
                  <a:pt x="2835" y="2621"/>
                </a:cubicBezTo>
                <a:cubicBezTo>
                  <a:pt x="2831" y="1944"/>
                  <a:pt x="2411" y="2119"/>
                  <a:pt x="2038" y="2071"/>
                </a:cubicBezTo>
                <a:cubicBezTo>
                  <a:pt x="2015" y="2068"/>
                  <a:pt x="1990" y="2067"/>
                  <a:pt x="1965" y="2067"/>
                </a:cubicBezTo>
                <a:cubicBezTo>
                  <a:pt x="1841" y="2067"/>
                  <a:pt x="1696" y="2096"/>
                  <a:pt x="1567" y="2096"/>
                </a:cubicBezTo>
                <a:cubicBezTo>
                  <a:pt x="1354" y="2096"/>
                  <a:pt x="1182" y="2017"/>
                  <a:pt x="1206" y="1599"/>
                </a:cubicBezTo>
                <a:cubicBezTo>
                  <a:pt x="1225" y="1261"/>
                  <a:pt x="1369" y="1193"/>
                  <a:pt x="1543" y="1193"/>
                </a:cubicBezTo>
                <a:cubicBezTo>
                  <a:pt x="1661" y="1193"/>
                  <a:pt x="1794" y="1224"/>
                  <a:pt x="1912" y="1224"/>
                </a:cubicBezTo>
                <a:cubicBezTo>
                  <a:pt x="1951" y="1224"/>
                  <a:pt x="1989" y="1221"/>
                  <a:pt x="2024" y="1211"/>
                </a:cubicBezTo>
                <a:cubicBezTo>
                  <a:pt x="2082" y="1197"/>
                  <a:pt x="2143" y="1193"/>
                  <a:pt x="2204" y="1193"/>
                </a:cubicBezTo>
                <a:cubicBezTo>
                  <a:pt x="2289" y="1193"/>
                  <a:pt x="2375" y="1202"/>
                  <a:pt x="2459" y="1208"/>
                </a:cubicBezTo>
                <a:cubicBezTo>
                  <a:pt x="2507" y="1212"/>
                  <a:pt x="2552" y="1215"/>
                  <a:pt x="2595" y="1215"/>
                </a:cubicBezTo>
                <a:cubicBezTo>
                  <a:pt x="2898" y="1215"/>
                  <a:pt x="3056" y="1088"/>
                  <a:pt x="3046" y="684"/>
                </a:cubicBezTo>
                <a:cubicBezTo>
                  <a:pt x="3035" y="289"/>
                  <a:pt x="2950" y="140"/>
                  <a:pt x="2511" y="100"/>
                </a:cubicBezTo>
                <a:cubicBezTo>
                  <a:pt x="1909" y="44"/>
                  <a:pt x="1451" y="0"/>
                  <a:pt x="1103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23"/>
          <p:cNvSpPr/>
          <p:nvPr/>
        </p:nvSpPr>
        <p:spPr>
          <a:xfrm>
            <a:off x="2228290" y="3307811"/>
            <a:ext cx="58" cy="10114"/>
          </a:xfrm>
          <a:custGeom>
            <a:rect b="b" l="l" r="r" t="t"/>
            <a:pathLst>
              <a:path extrusionOk="0" h="871" w="5">
                <a:moveTo>
                  <a:pt x="1" y="1"/>
                </a:moveTo>
                <a:cubicBezTo>
                  <a:pt x="1" y="109"/>
                  <a:pt x="1" y="217"/>
                  <a:pt x="5" y="328"/>
                </a:cubicBezTo>
                <a:lnTo>
                  <a:pt x="5" y="871"/>
                </a:lnTo>
                <a:lnTo>
                  <a:pt x="5" y="328"/>
                </a:lnTo>
                <a:cubicBezTo>
                  <a:pt x="1" y="217"/>
                  <a:pt x="1" y="109"/>
                  <a:pt x="1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23"/>
          <p:cNvSpPr/>
          <p:nvPr/>
        </p:nvSpPr>
        <p:spPr>
          <a:xfrm>
            <a:off x="2154711" y="3281195"/>
            <a:ext cx="35743" cy="62649"/>
          </a:xfrm>
          <a:custGeom>
            <a:rect b="b" l="l" r="r" t="t"/>
            <a:pathLst>
              <a:path extrusionOk="0" h="5395" w="3078">
                <a:moveTo>
                  <a:pt x="1133" y="1"/>
                </a:moveTo>
                <a:cubicBezTo>
                  <a:pt x="0" y="1"/>
                  <a:pt x="0" y="426"/>
                  <a:pt x="0" y="2304"/>
                </a:cubicBezTo>
                <a:lnTo>
                  <a:pt x="0" y="2632"/>
                </a:lnTo>
                <a:lnTo>
                  <a:pt x="0" y="3286"/>
                </a:lnTo>
                <a:cubicBezTo>
                  <a:pt x="4" y="5101"/>
                  <a:pt x="4" y="5343"/>
                  <a:pt x="1396" y="5343"/>
                </a:cubicBezTo>
                <a:cubicBezTo>
                  <a:pt x="1598" y="5343"/>
                  <a:pt x="1829" y="5338"/>
                  <a:pt x="2094" y="5331"/>
                </a:cubicBezTo>
                <a:cubicBezTo>
                  <a:pt x="2098" y="5331"/>
                  <a:pt x="2102" y="5331"/>
                  <a:pt x="2107" y="5331"/>
                </a:cubicBezTo>
                <a:cubicBezTo>
                  <a:pt x="2258" y="5331"/>
                  <a:pt x="2452" y="5395"/>
                  <a:pt x="2625" y="5395"/>
                </a:cubicBezTo>
                <a:cubicBezTo>
                  <a:pt x="2839" y="5395"/>
                  <a:pt x="3019" y="5298"/>
                  <a:pt x="3046" y="4863"/>
                </a:cubicBezTo>
                <a:cubicBezTo>
                  <a:pt x="3077" y="4322"/>
                  <a:pt x="2850" y="4251"/>
                  <a:pt x="2575" y="4251"/>
                </a:cubicBezTo>
                <a:cubicBezTo>
                  <a:pt x="2476" y="4251"/>
                  <a:pt x="2371" y="4260"/>
                  <a:pt x="2269" y="4260"/>
                </a:cubicBezTo>
                <a:cubicBezTo>
                  <a:pt x="2214" y="4260"/>
                  <a:pt x="2160" y="4257"/>
                  <a:pt x="2108" y="4249"/>
                </a:cubicBezTo>
                <a:cubicBezTo>
                  <a:pt x="2074" y="4243"/>
                  <a:pt x="2038" y="4240"/>
                  <a:pt x="2000" y="4240"/>
                </a:cubicBezTo>
                <a:cubicBezTo>
                  <a:pt x="1873" y="4240"/>
                  <a:pt x="1733" y="4268"/>
                  <a:pt x="1606" y="4268"/>
                </a:cubicBezTo>
                <a:cubicBezTo>
                  <a:pt x="1384" y="4268"/>
                  <a:pt x="1201" y="4185"/>
                  <a:pt x="1190" y="3729"/>
                </a:cubicBezTo>
                <a:cubicBezTo>
                  <a:pt x="1178" y="3231"/>
                  <a:pt x="1385" y="3148"/>
                  <a:pt x="1636" y="3148"/>
                </a:cubicBezTo>
                <a:cubicBezTo>
                  <a:pt x="1759" y="3148"/>
                  <a:pt x="1893" y="3168"/>
                  <a:pt x="2017" y="3168"/>
                </a:cubicBezTo>
                <a:cubicBezTo>
                  <a:pt x="2033" y="3168"/>
                  <a:pt x="2049" y="3168"/>
                  <a:pt x="2064" y="3167"/>
                </a:cubicBezTo>
                <a:cubicBezTo>
                  <a:pt x="2115" y="3165"/>
                  <a:pt x="2166" y="3165"/>
                  <a:pt x="2215" y="3165"/>
                </a:cubicBezTo>
                <a:cubicBezTo>
                  <a:pt x="2219" y="3165"/>
                  <a:pt x="2222" y="3165"/>
                  <a:pt x="2225" y="3165"/>
                </a:cubicBezTo>
                <a:cubicBezTo>
                  <a:pt x="2561" y="3165"/>
                  <a:pt x="2850" y="3163"/>
                  <a:pt x="2834" y="2594"/>
                </a:cubicBezTo>
                <a:cubicBezTo>
                  <a:pt x="2819" y="2025"/>
                  <a:pt x="2507" y="2100"/>
                  <a:pt x="2139" y="2055"/>
                </a:cubicBezTo>
                <a:cubicBezTo>
                  <a:pt x="2118" y="2053"/>
                  <a:pt x="2095" y="2051"/>
                  <a:pt x="2072" y="2051"/>
                </a:cubicBezTo>
                <a:cubicBezTo>
                  <a:pt x="1921" y="2051"/>
                  <a:pt x="1734" y="2101"/>
                  <a:pt x="1573" y="2101"/>
                </a:cubicBezTo>
                <a:cubicBezTo>
                  <a:pt x="1353" y="2101"/>
                  <a:pt x="1182" y="2009"/>
                  <a:pt x="1216" y="1575"/>
                </a:cubicBezTo>
                <a:cubicBezTo>
                  <a:pt x="1241" y="1244"/>
                  <a:pt x="1384" y="1169"/>
                  <a:pt x="1561" y="1169"/>
                </a:cubicBezTo>
                <a:cubicBezTo>
                  <a:pt x="1704" y="1169"/>
                  <a:pt x="1870" y="1218"/>
                  <a:pt x="2014" y="1218"/>
                </a:cubicBezTo>
                <a:cubicBezTo>
                  <a:pt x="2061" y="1218"/>
                  <a:pt x="2105" y="1213"/>
                  <a:pt x="2146" y="1199"/>
                </a:cubicBezTo>
                <a:cubicBezTo>
                  <a:pt x="2187" y="1185"/>
                  <a:pt x="2231" y="1181"/>
                  <a:pt x="2278" y="1181"/>
                </a:cubicBezTo>
                <a:cubicBezTo>
                  <a:pt x="2341" y="1181"/>
                  <a:pt x="2407" y="1190"/>
                  <a:pt x="2470" y="1196"/>
                </a:cubicBezTo>
                <a:cubicBezTo>
                  <a:pt x="2520" y="1202"/>
                  <a:pt x="2566" y="1205"/>
                  <a:pt x="2609" y="1205"/>
                </a:cubicBezTo>
                <a:cubicBezTo>
                  <a:pt x="2915" y="1205"/>
                  <a:pt x="3049" y="1049"/>
                  <a:pt x="3046" y="660"/>
                </a:cubicBezTo>
                <a:cubicBezTo>
                  <a:pt x="3042" y="244"/>
                  <a:pt x="2923" y="125"/>
                  <a:pt x="2496" y="88"/>
                </a:cubicBezTo>
                <a:cubicBezTo>
                  <a:pt x="1918" y="39"/>
                  <a:pt x="1475" y="1"/>
                  <a:pt x="1133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23"/>
          <p:cNvSpPr/>
          <p:nvPr/>
        </p:nvSpPr>
        <p:spPr>
          <a:xfrm>
            <a:off x="2154711" y="3307951"/>
            <a:ext cx="12" cy="11403"/>
          </a:xfrm>
          <a:custGeom>
            <a:rect b="b" l="l" r="r" t="t"/>
            <a:pathLst>
              <a:path extrusionOk="0" h="982" w="1">
                <a:moveTo>
                  <a:pt x="0" y="0"/>
                </a:moveTo>
                <a:lnTo>
                  <a:pt x="0" y="328"/>
                </a:lnTo>
                <a:lnTo>
                  <a:pt x="0" y="982"/>
                </a:lnTo>
                <a:lnTo>
                  <a:pt x="0" y="328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23"/>
          <p:cNvSpPr/>
          <p:nvPr/>
        </p:nvSpPr>
        <p:spPr>
          <a:xfrm>
            <a:off x="1400650" y="3281729"/>
            <a:ext cx="36754" cy="62243"/>
          </a:xfrm>
          <a:custGeom>
            <a:rect b="b" l="l" r="r" t="t"/>
            <a:pathLst>
              <a:path extrusionOk="0" h="5360" w="3165">
                <a:moveTo>
                  <a:pt x="1314" y="0"/>
                </a:moveTo>
                <a:cubicBezTo>
                  <a:pt x="37" y="0"/>
                  <a:pt x="37" y="370"/>
                  <a:pt x="37" y="2344"/>
                </a:cubicBezTo>
                <a:cubicBezTo>
                  <a:pt x="37" y="2452"/>
                  <a:pt x="37" y="2563"/>
                  <a:pt x="41" y="2671"/>
                </a:cubicBezTo>
                <a:cubicBezTo>
                  <a:pt x="41" y="3277"/>
                  <a:pt x="63" y="3880"/>
                  <a:pt x="41" y="4486"/>
                </a:cubicBezTo>
                <a:cubicBezTo>
                  <a:pt x="37" y="4572"/>
                  <a:pt x="34" y="4656"/>
                  <a:pt x="30" y="4742"/>
                </a:cubicBezTo>
                <a:cubicBezTo>
                  <a:pt x="1" y="5170"/>
                  <a:pt x="177" y="5323"/>
                  <a:pt x="450" y="5323"/>
                </a:cubicBezTo>
                <a:cubicBezTo>
                  <a:pt x="523" y="5323"/>
                  <a:pt x="603" y="5312"/>
                  <a:pt x="688" y="5293"/>
                </a:cubicBezTo>
                <a:cubicBezTo>
                  <a:pt x="796" y="5268"/>
                  <a:pt x="906" y="5259"/>
                  <a:pt x="1017" y="5259"/>
                </a:cubicBezTo>
                <a:cubicBezTo>
                  <a:pt x="1381" y="5259"/>
                  <a:pt x="1759" y="5359"/>
                  <a:pt x="2123" y="5359"/>
                </a:cubicBezTo>
                <a:cubicBezTo>
                  <a:pt x="2457" y="5359"/>
                  <a:pt x="2779" y="5274"/>
                  <a:pt x="3065" y="4946"/>
                </a:cubicBezTo>
                <a:cubicBezTo>
                  <a:pt x="3083" y="4928"/>
                  <a:pt x="3065" y="4876"/>
                  <a:pt x="3068" y="4843"/>
                </a:cubicBezTo>
                <a:cubicBezTo>
                  <a:pt x="3164" y="4224"/>
                  <a:pt x="2844" y="4211"/>
                  <a:pt x="2498" y="4211"/>
                </a:cubicBezTo>
                <a:cubicBezTo>
                  <a:pt x="2482" y="4211"/>
                  <a:pt x="2466" y="4211"/>
                  <a:pt x="2450" y="4211"/>
                </a:cubicBezTo>
                <a:cubicBezTo>
                  <a:pt x="2355" y="4211"/>
                  <a:pt x="2260" y="4210"/>
                  <a:pt x="2172" y="4196"/>
                </a:cubicBezTo>
                <a:cubicBezTo>
                  <a:pt x="2147" y="4192"/>
                  <a:pt x="2120" y="4190"/>
                  <a:pt x="2093" y="4190"/>
                </a:cubicBezTo>
                <a:cubicBezTo>
                  <a:pt x="1949" y="4190"/>
                  <a:pt x="1781" y="4235"/>
                  <a:pt x="1633" y="4235"/>
                </a:cubicBezTo>
                <a:cubicBezTo>
                  <a:pt x="1422" y="4235"/>
                  <a:pt x="1248" y="4145"/>
                  <a:pt x="1228" y="3708"/>
                </a:cubicBezTo>
                <a:cubicBezTo>
                  <a:pt x="1202" y="3178"/>
                  <a:pt x="1432" y="3109"/>
                  <a:pt x="1713" y="3109"/>
                </a:cubicBezTo>
                <a:cubicBezTo>
                  <a:pt x="1812" y="3109"/>
                  <a:pt x="1917" y="3118"/>
                  <a:pt x="2019" y="3118"/>
                </a:cubicBezTo>
                <a:cubicBezTo>
                  <a:pt x="2038" y="3118"/>
                  <a:pt x="2057" y="3117"/>
                  <a:pt x="2076" y="3117"/>
                </a:cubicBezTo>
                <a:cubicBezTo>
                  <a:pt x="2095" y="3116"/>
                  <a:pt x="2115" y="3116"/>
                  <a:pt x="2134" y="3116"/>
                </a:cubicBezTo>
                <a:cubicBezTo>
                  <a:pt x="2219" y="3116"/>
                  <a:pt x="2304" y="3121"/>
                  <a:pt x="2386" y="3121"/>
                </a:cubicBezTo>
                <a:cubicBezTo>
                  <a:pt x="2648" y="3121"/>
                  <a:pt x="2868" y="3063"/>
                  <a:pt x="2871" y="2574"/>
                </a:cubicBezTo>
                <a:cubicBezTo>
                  <a:pt x="2875" y="1905"/>
                  <a:pt x="2469" y="2057"/>
                  <a:pt x="2090" y="2013"/>
                </a:cubicBezTo>
                <a:cubicBezTo>
                  <a:pt x="2068" y="2010"/>
                  <a:pt x="2045" y="2009"/>
                  <a:pt x="2022" y="2009"/>
                </a:cubicBezTo>
                <a:cubicBezTo>
                  <a:pt x="1890" y="2009"/>
                  <a:pt x="1733" y="2045"/>
                  <a:pt x="1594" y="2045"/>
                </a:cubicBezTo>
                <a:cubicBezTo>
                  <a:pt x="1385" y="2045"/>
                  <a:pt x="1219" y="1963"/>
                  <a:pt x="1246" y="1551"/>
                </a:cubicBezTo>
                <a:cubicBezTo>
                  <a:pt x="1271" y="1203"/>
                  <a:pt x="1420" y="1129"/>
                  <a:pt x="1603" y="1129"/>
                </a:cubicBezTo>
                <a:cubicBezTo>
                  <a:pt x="1739" y="1129"/>
                  <a:pt x="1893" y="1170"/>
                  <a:pt x="2029" y="1170"/>
                </a:cubicBezTo>
                <a:cubicBezTo>
                  <a:pt x="2074" y="1170"/>
                  <a:pt x="2117" y="1165"/>
                  <a:pt x="2157" y="1153"/>
                </a:cubicBezTo>
                <a:cubicBezTo>
                  <a:pt x="2198" y="1141"/>
                  <a:pt x="2242" y="1137"/>
                  <a:pt x="2287" y="1137"/>
                </a:cubicBezTo>
                <a:cubicBezTo>
                  <a:pt x="2351" y="1137"/>
                  <a:pt x="2417" y="1146"/>
                  <a:pt x="2481" y="1150"/>
                </a:cubicBezTo>
                <a:cubicBezTo>
                  <a:pt x="2531" y="1154"/>
                  <a:pt x="2578" y="1157"/>
                  <a:pt x="2622" y="1157"/>
                </a:cubicBezTo>
                <a:cubicBezTo>
                  <a:pt x="2911" y="1157"/>
                  <a:pt x="3076" y="1046"/>
                  <a:pt x="3083" y="637"/>
                </a:cubicBezTo>
                <a:cubicBezTo>
                  <a:pt x="3094" y="135"/>
                  <a:pt x="2890" y="68"/>
                  <a:pt x="2447" y="46"/>
                </a:cubicBezTo>
                <a:cubicBezTo>
                  <a:pt x="1987" y="21"/>
                  <a:pt x="1615" y="0"/>
                  <a:pt x="1314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23"/>
          <p:cNvSpPr/>
          <p:nvPr/>
        </p:nvSpPr>
        <p:spPr>
          <a:xfrm>
            <a:off x="1401080" y="3308938"/>
            <a:ext cx="314" cy="24886"/>
          </a:xfrm>
          <a:custGeom>
            <a:rect b="b" l="l" r="r" t="t"/>
            <a:pathLst>
              <a:path extrusionOk="0" h="2143" w="27">
                <a:moveTo>
                  <a:pt x="0" y="1"/>
                </a:moveTo>
                <a:lnTo>
                  <a:pt x="0" y="328"/>
                </a:lnTo>
                <a:cubicBezTo>
                  <a:pt x="4" y="934"/>
                  <a:pt x="26" y="1537"/>
                  <a:pt x="4" y="2143"/>
                </a:cubicBezTo>
                <a:cubicBezTo>
                  <a:pt x="26" y="1537"/>
                  <a:pt x="4" y="934"/>
                  <a:pt x="4" y="328"/>
                </a:cubicBezTo>
                <a:cubicBezTo>
                  <a:pt x="0" y="220"/>
                  <a:pt x="0" y="109"/>
                  <a:pt x="0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23"/>
          <p:cNvSpPr/>
          <p:nvPr/>
        </p:nvSpPr>
        <p:spPr>
          <a:xfrm>
            <a:off x="2006730" y="3280626"/>
            <a:ext cx="41840" cy="62917"/>
          </a:xfrm>
          <a:custGeom>
            <a:rect b="b" l="l" r="r" t="t"/>
            <a:pathLst>
              <a:path extrusionOk="0" h="5418" w="3603">
                <a:moveTo>
                  <a:pt x="1455" y="0"/>
                </a:moveTo>
                <a:cubicBezTo>
                  <a:pt x="288" y="0"/>
                  <a:pt x="290" y="522"/>
                  <a:pt x="290" y="2628"/>
                </a:cubicBezTo>
                <a:lnTo>
                  <a:pt x="290" y="2740"/>
                </a:lnTo>
                <a:cubicBezTo>
                  <a:pt x="290" y="3216"/>
                  <a:pt x="268" y="3696"/>
                  <a:pt x="287" y="4171"/>
                </a:cubicBezTo>
                <a:cubicBezTo>
                  <a:pt x="290" y="4238"/>
                  <a:pt x="294" y="4310"/>
                  <a:pt x="297" y="4376"/>
                </a:cubicBezTo>
                <a:cubicBezTo>
                  <a:pt x="331" y="4801"/>
                  <a:pt x="1" y="5417"/>
                  <a:pt x="908" y="5417"/>
                </a:cubicBezTo>
                <a:cubicBezTo>
                  <a:pt x="914" y="5417"/>
                  <a:pt x="920" y="5417"/>
                  <a:pt x="926" y="5417"/>
                </a:cubicBezTo>
                <a:cubicBezTo>
                  <a:pt x="1811" y="5410"/>
                  <a:pt x="1506" y="4804"/>
                  <a:pt x="1473" y="4439"/>
                </a:cubicBezTo>
                <a:cubicBezTo>
                  <a:pt x="1416" y="3773"/>
                  <a:pt x="1553" y="3389"/>
                  <a:pt x="2127" y="3389"/>
                </a:cubicBezTo>
                <a:cubicBezTo>
                  <a:pt x="2226" y="3389"/>
                  <a:pt x="2338" y="3401"/>
                  <a:pt x="2465" y="3424"/>
                </a:cubicBezTo>
                <a:cubicBezTo>
                  <a:pt x="2534" y="3437"/>
                  <a:pt x="2597" y="3445"/>
                  <a:pt x="2655" y="3445"/>
                </a:cubicBezTo>
                <a:cubicBezTo>
                  <a:pt x="2909" y="3445"/>
                  <a:pt x="3058" y="3307"/>
                  <a:pt x="3064" y="2922"/>
                </a:cubicBezTo>
                <a:cubicBezTo>
                  <a:pt x="3070" y="2484"/>
                  <a:pt x="2929" y="2319"/>
                  <a:pt x="2597" y="2319"/>
                </a:cubicBezTo>
                <a:cubicBezTo>
                  <a:pt x="2546" y="2319"/>
                  <a:pt x="2489" y="2323"/>
                  <a:pt x="2428" y="2331"/>
                </a:cubicBezTo>
                <a:cubicBezTo>
                  <a:pt x="2392" y="2336"/>
                  <a:pt x="2355" y="2337"/>
                  <a:pt x="2317" y="2337"/>
                </a:cubicBezTo>
                <a:cubicBezTo>
                  <a:pt x="2246" y="2337"/>
                  <a:pt x="2174" y="2332"/>
                  <a:pt x="2104" y="2332"/>
                </a:cubicBezTo>
                <a:cubicBezTo>
                  <a:pt x="2066" y="2332"/>
                  <a:pt x="2029" y="2333"/>
                  <a:pt x="1993" y="2338"/>
                </a:cubicBezTo>
                <a:cubicBezTo>
                  <a:pt x="1950" y="2343"/>
                  <a:pt x="1911" y="2346"/>
                  <a:pt x="1876" y="2346"/>
                </a:cubicBezTo>
                <a:cubicBezTo>
                  <a:pt x="1501" y="2346"/>
                  <a:pt x="1494" y="2069"/>
                  <a:pt x="1483" y="1732"/>
                </a:cubicBezTo>
                <a:cubicBezTo>
                  <a:pt x="1473" y="1368"/>
                  <a:pt x="1612" y="1239"/>
                  <a:pt x="1927" y="1239"/>
                </a:cubicBezTo>
                <a:cubicBezTo>
                  <a:pt x="1950" y="1239"/>
                  <a:pt x="1973" y="1240"/>
                  <a:pt x="1996" y="1241"/>
                </a:cubicBezTo>
                <a:cubicBezTo>
                  <a:pt x="2091" y="1246"/>
                  <a:pt x="2187" y="1248"/>
                  <a:pt x="2282" y="1248"/>
                </a:cubicBezTo>
                <a:cubicBezTo>
                  <a:pt x="2458" y="1248"/>
                  <a:pt x="2635" y="1242"/>
                  <a:pt x="2811" y="1242"/>
                </a:cubicBezTo>
                <a:cubicBezTo>
                  <a:pt x="2903" y="1242"/>
                  <a:pt x="2995" y="1244"/>
                  <a:pt x="3086" y="1248"/>
                </a:cubicBezTo>
                <a:cubicBezTo>
                  <a:pt x="3105" y="1249"/>
                  <a:pt x="3123" y="1250"/>
                  <a:pt x="3140" y="1250"/>
                </a:cubicBezTo>
                <a:cubicBezTo>
                  <a:pt x="3469" y="1250"/>
                  <a:pt x="3603" y="1110"/>
                  <a:pt x="3603" y="743"/>
                </a:cubicBezTo>
                <a:cubicBezTo>
                  <a:pt x="3599" y="352"/>
                  <a:pt x="3525" y="185"/>
                  <a:pt x="3075" y="137"/>
                </a:cubicBezTo>
                <a:cubicBezTo>
                  <a:pt x="2373" y="59"/>
                  <a:pt x="1848" y="0"/>
                  <a:pt x="145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23"/>
          <p:cNvSpPr/>
          <p:nvPr/>
        </p:nvSpPr>
        <p:spPr>
          <a:xfrm>
            <a:off x="2009831" y="3311144"/>
            <a:ext cx="279" cy="17930"/>
          </a:xfrm>
          <a:custGeom>
            <a:rect b="b" l="l" r="r" t="t"/>
            <a:pathLst>
              <a:path extrusionOk="0" h="1544" w="24">
                <a:moveTo>
                  <a:pt x="23" y="112"/>
                </a:moveTo>
                <a:lnTo>
                  <a:pt x="23" y="0"/>
                </a:lnTo>
                <a:lnTo>
                  <a:pt x="23" y="112"/>
                </a:lnTo>
                <a:cubicBezTo>
                  <a:pt x="23" y="588"/>
                  <a:pt x="1" y="1068"/>
                  <a:pt x="20" y="1543"/>
                </a:cubicBezTo>
                <a:cubicBezTo>
                  <a:pt x="1" y="1068"/>
                  <a:pt x="23" y="588"/>
                  <a:pt x="23" y="112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23"/>
          <p:cNvSpPr/>
          <p:nvPr/>
        </p:nvSpPr>
        <p:spPr>
          <a:xfrm>
            <a:off x="2078056" y="3280533"/>
            <a:ext cx="41608" cy="63009"/>
          </a:xfrm>
          <a:custGeom>
            <a:rect b="b" l="l" r="r" t="t"/>
            <a:pathLst>
              <a:path extrusionOk="0" h="5426" w="3583">
                <a:moveTo>
                  <a:pt x="1622" y="0"/>
                </a:moveTo>
                <a:cubicBezTo>
                  <a:pt x="413" y="0"/>
                  <a:pt x="265" y="572"/>
                  <a:pt x="265" y="2480"/>
                </a:cubicBezTo>
                <a:lnTo>
                  <a:pt x="265" y="2699"/>
                </a:lnTo>
                <a:cubicBezTo>
                  <a:pt x="265" y="3209"/>
                  <a:pt x="246" y="3719"/>
                  <a:pt x="265" y="4228"/>
                </a:cubicBezTo>
                <a:cubicBezTo>
                  <a:pt x="265" y="4299"/>
                  <a:pt x="269" y="4373"/>
                  <a:pt x="276" y="4443"/>
                </a:cubicBezTo>
                <a:cubicBezTo>
                  <a:pt x="298" y="4841"/>
                  <a:pt x="1" y="5406"/>
                  <a:pt x="852" y="5425"/>
                </a:cubicBezTo>
                <a:cubicBezTo>
                  <a:pt x="869" y="5426"/>
                  <a:pt x="885" y="5426"/>
                  <a:pt x="901" y="5426"/>
                </a:cubicBezTo>
                <a:cubicBezTo>
                  <a:pt x="1682" y="5426"/>
                  <a:pt x="1502" y="4897"/>
                  <a:pt x="1458" y="4500"/>
                </a:cubicBezTo>
                <a:cubicBezTo>
                  <a:pt x="1379" y="3794"/>
                  <a:pt x="1545" y="3399"/>
                  <a:pt x="2143" y="3399"/>
                </a:cubicBezTo>
                <a:cubicBezTo>
                  <a:pt x="2248" y="3399"/>
                  <a:pt x="2367" y="3411"/>
                  <a:pt x="2500" y="3436"/>
                </a:cubicBezTo>
                <a:cubicBezTo>
                  <a:pt x="2558" y="3446"/>
                  <a:pt x="2610" y="3451"/>
                  <a:pt x="2656" y="3451"/>
                </a:cubicBezTo>
                <a:cubicBezTo>
                  <a:pt x="2971" y="3451"/>
                  <a:pt x="3029" y="3217"/>
                  <a:pt x="3035" y="2867"/>
                </a:cubicBezTo>
                <a:cubicBezTo>
                  <a:pt x="3045" y="2470"/>
                  <a:pt x="2898" y="2333"/>
                  <a:pt x="2601" y="2333"/>
                </a:cubicBezTo>
                <a:cubicBezTo>
                  <a:pt x="2556" y="2333"/>
                  <a:pt x="2507" y="2337"/>
                  <a:pt x="2455" y="2343"/>
                </a:cubicBezTo>
                <a:cubicBezTo>
                  <a:pt x="2420" y="2346"/>
                  <a:pt x="2384" y="2347"/>
                  <a:pt x="2349" y="2347"/>
                </a:cubicBezTo>
                <a:cubicBezTo>
                  <a:pt x="2272" y="2347"/>
                  <a:pt x="2195" y="2342"/>
                  <a:pt x="2118" y="2342"/>
                </a:cubicBezTo>
                <a:cubicBezTo>
                  <a:pt x="2084" y="2342"/>
                  <a:pt x="2050" y="2343"/>
                  <a:pt x="2016" y="2346"/>
                </a:cubicBezTo>
                <a:cubicBezTo>
                  <a:pt x="1973" y="2351"/>
                  <a:pt x="1934" y="2353"/>
                  <a:pt x="1897" y="2353"/>
                </a:cubicBezTo>
                <a:cubicBezTo>
                  <a:pt x="1567" y="2353"/>
                  <a:pt x="1462" y="2173"/>
                  <a:pt x="1458" y="1788"/>
                </a:cubicBezTo>
                <a:cubicBezTo>
                  <a:pt x="1455" y="1380"/>
                  <a:pt x="1601" y="1246"/>
                  <a:pt x="1934" y="1246"/>
                </a:cubicBezTo>
                <a:cubicBezTo>
                  <a:pt x="1965" y="1246"/>
                  <a:pt x="1997" y="1247"/>
                  <a:pt x="2031" y="1249"/>
                </a:cubicBezTo>
                <a:cubicBezTo>
                  <a:pt x="2129" y="1255"/>
                  <a:pt x="2227" y="1257"/>
                  <a:pt x="2325" y="1257"/>
                </a:cubicBezTo>
                <a:cubicBezTo>
                  <a:pt x="2522" y="1257"/>
                  <a:pt x="2719" y="1249"/>
                  <a:pt x="2917" y="1249"/>
                </a:cubicBezTo>
                <a:cubicBezTo>
                  <a:pt x="2986" y="1249"/>
                  <a:pt x="3055" y="1250"/>
                  <a:pt x="3124" y="1253"/>
                </a:cubicBezTo>
                <a:cubicBezTo>
                  <a:pt x="3139" y="1253"/>
                  <a:pt x="3153" y="1254"/>
                  <a:pt x="3167" y="1254"/>
                </a:cubicBezTo>
                <a:cubicBezTo>
                  <a:pt x="3550" y="1254"/>
                  <a:pt x="3567" y="1004"/>
                  <a:pt x="3574" y="691"/>
                </a:cubicBezTo>
                <a:cubicBezTo>
                  <a:pt x="3582" y="342"/>
                  <a:pt x="3485" y="201"/>
                  <a:pt x="3099" y="145"/>
                </a:cubicBezTo>
                <a:cubicBezTo>
                  <a:pt x="2483" y="56"/>
                  <a:pt x="2001" y="0"/>
                  <a:pt x="162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23"/>
          <p:cNvSpPr/>
          <p:nvPr/>
        </p:nvSpPr>
        <p:spPr>
          <a:xfrm>
            <a:off x="2080912" y="3309321"/>
            <a:ext cx="232" cy="20322"/>
          </a:xfrm>
          <a:custGeom>
            <a:rect b="b" l="l" r="r" t="t"/>
            <a:pathLst>
              <a:path extrusionOk="0" h="1750" w="20">
                <a:moveTo>
                  <a:pt x="19" y="220"/>
                </a:moveTo>
                <a:lnTo>
                  <a:pt x="19" y="1"/>
                </a:lnTo>
                <a:lnTo>
                  <a:pt x="19" y="220"/>
                </a:lnTo>
                <a:cubicBezTo>
                  <a:pt x="19" y="730"/>
                  <a:pt x="0" y="1240"/>
                  <a:pt x="19" y="1749"/>
                </a:cubicBezTo>
                <a:cubicBezTo>
                  <a:pt x="0" y="1240"/>
                  <a:pt x="19" y="730"/>
                  <a:pt x="19" y="22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23"/>
          <p:cNvSpPr/>
          <p:nvPr/>
        </p:nvSpPr>
        <p:spPr>
          <a:xfrm>
            <a:off x="3841026" y="2994395"/>
            <a:ext cx="178664" cy="221294"/>
          </a:xfrm>
          <a:custGeom>
            <a:rect b="b" l="l" r="r" t="t"/>
            <a:pathLst>
              <a:path extrusionOk="0" h="17411" w="14057">
                <a:moveTo>
                  <a:pt x="4805" y="1751"/>
                </a:moveTo>
                <a:cubicBezTo>
                  <a:pt x="9483" y="1751"/>
                  <a:pt x="11769" y="4322"/>
                  <a:pt x="11743" y="8364"/>
                </a:cubicBezTo>
                <a:cubicBezTo>
                  <a:pt x="11743" y="12989"/>
                  <a:pt x="9178" y="15633"/>
                  <a:pt x="4448" y="15633"/>
                </a:cubicBezTo>
                <a:cubicBezTo>
                  <a:pt x="3585" y="15633"/>
                  <a:pt x="2771" y="15607"/>
                  <a:pt x="2213" y="15507"/>
                </a:cubicBezTo>
                <a:lnTo>
                  <a:pt x="2213" y="1982"/>
                </a:lnTo>
                <a:cubicBezTo>
                  <a:pt x="2797" y="1856"/>
                  <a:pt x="3663" y="1751"/>
                  <a:pt x="4805" y="1751"/>
                </a:cubicBezTo>
                <a:close/>
                <a:moveTo>
                  <a:pt x="4705" y="0"/>
                </a:moveTo>
                <a:cubicBezTo>
                  <a:pt x="2949" y="0"/>
                  <a:pt x="1350" y="153"/>
                  <a:pt x="0" y="354"/>
                </a:cubicBezTo>
                <a:lnTo>
                  <a:pt x="0" y="17210"/>
                </a:lnTo>
                <a:cubicBezTo>
                  <a:pt x="1120" y="17336"/>
                  <a:pt x="2443" y="17410"/>
                  <a:pt x="4017" y="17410"/>
                </a:cubicBezTo>
                <a:cubicBezTo>
                  <a:pt x="7348" y="17410"/>
                  <a:pt x="9992" y="16548"/>
                  <a:pt x="11591" y="14945"/>
                </a:cubicBezTo>
                <a:cubicBezTo>
                  <a:pt x="13194" y="13368"/>
                  <a:pt x="14057" y="11082"/>
                  <a:pt x="14057" y="8285"/>
                </a:cubicBezTo>
                <a:cubicBezTo>
                  <a:pt x="14057" y="5515"/>
                  <a:pt x="13168" y="3533"/>
                  <a:pt x="11643" y="2135"/>
                </a:cubicBezTo>
                <a:cubicBezTo>
                  <a:pt x="10145" y="737"/>
                  <a:pt x="7880" y="0"/>
                  <a:pt x="4705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23"/>
          <p:cNvSpPr/>
          <p:nvPr/>
        </p:nvSpPr>
        <p:spPr>
          <a:xfrm>
            <a:off x="4107963" y="2992450"/>
            <a:ext cx="199039" cy="224853"/>
          </a:xfrm>
          <a:custGeom>
            <a:rect b="b" l="l" r="r" t="t"/>
            <a:pathLst>
              <a:path extrusionOk="0" h="17691" w="15660">
                <a:moveTo>
                  <a:pt x="7854" y="1804"/>
                </a:moveTo>
                <a:cubicBezTo>
                  <a:pt x="11539" y="1804"/>
                  <a:pt x="13320" y="5363"/>
                  <a:pt x="13320" y="8769"/>
                </a:cubicBezTo>
                <a:cubicBezTo>
                  <a:pt x="13320" y="12658"/>
                  <a:pt x="11334" y="15886"/>
                  <a:pt x="7828" y="15886"/>
                </a:cubicBezTo>
                <a:cubicBezTo>
                  <a:pt x="4347" y="15886"/>
                  <a:pt x="2362" y="12607"/>
                  <a:pt x="2362" y="8948"/>
                </a:cubicBezTo>
                <a:cubicBezTo>
                  <a:pt x="2362" y="5184"/>
                  <a:pt x="4195" y="1804"/>
                  <a:pt x="7854" y="1804"/>
                </a:cubicBezTo>
                <a:close/>
                <a:moveTo>
                  <a:pt x="7955" y="1"/>
                </a:moveTo>
                <a:cubicBezTo>
                  <a:pt x="3381" y="1"/>
                  <a:pt x="0" y="3560"/>
                  <a:pt x="0" y="8999"/>
                </a:cubicBezTo>
                <a:cubicBezTo>
                  <a:pt x="0" y="14184"/>
                  <a:pt x="3176" y="17690"/>
                  <a:pt x="7701" y="17690"/>
                </a:cubicBezTo>
                <a:cubicBezTo>
                  <a:pt x="12074" y="17690"/>
                  <a:pt x="15659" y="14567"/>
                  <a:pt x="15659" y="8669"/>
                </a:cubicBezTo>
                <a:cubicBezTo>
                  <a:pt x="15659" y="3586"/>
                  <a:pt x="12632" y="1"/>
                  <a:pt x="7955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23"/>
          <p:cNvSpPr/>
          <p:nvPr/>
        </p:nvSpPr>
        <p:spPr>
          <a:xfrm>
            <a:off x="4408117" y="2995997"/>
            <a:ext cx="163501" cy="217748"/>
          </a:xfrm>
          <a:custGeom>
            <a:rect b="b" l="l" r="r" t="t"/>
            <a:pathLst>
              <a:path extrusionOk="0" h="17132" w="12864">
                <a:moveTo>
                  <a:pt x="1" y="1"/>
                </a:moveTo>
                <a:lnTo>
                  <a:pt x="1" y="17132"/>
                </a:lnTo>
                <a:lnTo>
                  <a:pt x="2087" y="17132"/>
                </a:lnTo>
                <a:lnTo>
                  <a:pt x="2087" y="9814"/>
                </a:lnTo>
                <a:cubicBezTo>
                  <a:pt x="2087" y="6966"/>
                  <a:pt x="2036" y="4905"/>
                  <a:pt x="1909" y="2745"/>
                </a:cubicBezTo>
                <a:lnTo>
                  <a:pt x="1987" y="2719"/>
                </a:lnTo>
                <a:cubicBezTo>
                  <a:pt x="2850" y="4575"/>
                  <a:pt x="3995" y="6534"/>
                  <a:pt x="5189" y="8438"/>
                </a:cubicBezTo>
                <a:lnTo>
                  <a:pt x="10629" y="17132"/>
                </a:lnTo>
                <a:lnTo>
                  <a:pt x="12864" y="17132"/>
                </a:lnTo>
                <a:lnTo>
                  <a:pt x="12864" y="1"/>
                </a:lnTo>
                <a:lnTo>
                  <a:pt x="10782" y="1"/>
                </a:lnTo>
                <a:lnTo>
                  <a:pt x="10782" y="7170"/>
                </a:lnTo>
                <a:cubicBezTo>
                  <a:pt x="10782" y="9836"/>
                  <a:pt x="10830" y="11922"/>
                  <a:pt x="11034" y="14209"/>
                </a:cubicBezTo>
                <a:lnTo>
                  <a:pt x="10986" y="14236"/>
                </a:lnTo>
                <a:cubicBezTo>
                  <a:pt x="10171" y="12480"/>
                  <a:pt x="9179" y="10677"/>
                  <a:pt x="7907" y="8669"/>
                </a:cubicBezTo>
                <a:lnTo>
                  <a:pt x="2419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" name="Google Shape;307;p23"/>
          <p:cNvSpPr/>
          <p:nvPr/>
        </p:nvSpPr>
        <p:spPr>
          <a:xfrm>
            <a:off x="4685085" y="2995997"/>
            <a:ext cx="160565" cy="221307"/>
          </a:xfrm>
          <a:custGeom>
            <a:rect b="b" l="l" r="r" t="t"/>
            <a:pathLst>
              <a:path extrusionOk="0" h="17412" w="12633">
                <a:moveTo>
                  <a:pt x="0" y="1"/>
                </a:moveTo>
                <a:lnTo>
                  <a:pt x="0" y="10093"/>
                </a:lnTo>
                <a:cubicBezTo>
                  <a:pt x="0" y="15403"/>
                  <a:pt x="2644" y="17411"/>
                  <a:pt x="6151" y="17411"/>
                </a:cubicBezTo>
                <a:cubicBezTo>
                  <a:pt x="9862" y="17411"/>
                  <a:pt x="12632" y="15254"/>
                  <a:pt x="12632" y="9989"/>
                </a:cubicBezTo>
                <a:lnTo>
                  <a:pt x="12632" y="1"/>
                </a:lnTo>
                <a:lnTo>
                  <a:pt x="10398" y="1"/>
                </a:lnTo>
                <a:lnTo>
                  <a:pt x="10398" y="10141"/>
                </a:lnTo>
                <a:cubicBezTo>
                  <a:pt x="10398" y="13931"/>
                  <a:pt x="8769" y="15607"/>
                  <a:pt x="6225" y="15607"/>
                </a:cubicBezTo>
                <a:cubicBezTo>
                  <a:pt x="3938" y="15607"/>
                  <a:pt x="2235" y="13982"/>
                  <a:pt x="2235" y="10141"/>
                </a:cubicBezTo>
                <a:lnTo>
                  <a:pt x="2235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23"/>
          <p:cNvSpPr/>
          <p:nvPr/>
        </p:nvSpPr>
        <p:spPr>
          <a:xfrm>
            <a:off x="4934200" y="2995997"/>
            <a:ext cx="161226" cy="217748"/>
          </a:xfrm>
          <a:custGeom>
            <a:rect b="b" l="l" r="r" t="t"/>
            <a:pathLst>
              <a:path extrusionOk="0" h="17132" w="12685">
                <a:moveTo>
                  <a:pt x="0" y="1"/>
                </a:moveTo>
                <a:lnTo>
                  <a:pt x="0" y="1882"/>
                </a:lnTo>
                <a:lnTo>
                  <a:pt x="5210" y="1882"/>
                </a:lnTo>
                <a:lnTo>
                  <a:pt x="5210" y="17132"/>
                </a:lnTo>
                <a:lnTo>
                  <a:pt x="7449" y="17132"/>
                </a:lnTo>
                <a:lnTo>
                  <a:pt x="7449" y="1882"/>
                </a:lnTo>
                <a:lnTo>
                  <a:pt x="12685" y="1882"/>
                </a:lnTo>
                <a:lnTo>
                  <a:pt x="12685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23"/>
          <p:cNvSpPr/>
          <p:nvPr/>
        </p:nvSpPr>
        <p:spPr>
          <a:xfrm>
            <a:off x="5171404" y="2992450"/>
            <a:ext cx="131815" cy="224560"/>
          </a:xfrm>
          <a:custGeom>
            <a:rect b="b" l="l" r="r" t="t"/>
            <a:pathLst>
              <a:path extrusionOk="0" h="17668" w="10371">
                <a:moveTo>
                  <a:pt x="5898" y="1"/>
                </a:moveTo>
                <a:cubicBezTo>
                  <a:pt x="2566" y="1"/>
                  <a:pt x="353" y="1983"/>
                  <a:pt x="353" y="4653"/>
                </a:cubicBezTo>
                <a:cubicBezTo>
                  <a:pt x="353" y="7066"/>
                  <a:pt x="2083" y="8517"/>
                  <a:pt x="4879" y="9505"/>
                </a:cubicBezTo>
                <a:cubicBezTo>
                  <a:pt x="7192" y="10398"/>
                  <a:pt x="8107" y="11313"/>
                  <a:pt x="8107" y="12912"/>
                </a:cubicBezTo>
                <a:cubicBezTo>
                  <a:pt x="8107" y="14641"/>
                  <a:pt x="6787" y="15835"/>
                  <a:pt x="4525" y="15835"/>
                </a:cubicBezTo>
                <a:cubicBezTo>
                  <a:pt x="2997" y="15835"/>
                  <a:pt x="1551" y="15329"/>
                  <a:pt x="558" y="14719"/>
                </a:cubicBezTo>
                <a:lnTo>
                  <a:pt x="1" y="16575"/>
                </a:lnTo>
                <a:cubicBezTo>
                  <a:pt x="915" y="17184"/>
                  <a:pt x="2718" y="17668"/>
                  <a:pt x="4374" y="17668"/>
                </a:cubicBezTo>
                <a:cubicBezTo>
                  <a:pt x="8412" y="17668"/>
                  <a:pt x="10371" y="15377"/>
                  <a:pt x="10371" y="12733"/>
                </a:cubicBezTo>
                <a:cubicBezTo>
                  <a:pt x="10371" y="10219"/>
                  <a:pt x="8895" y="8821"/>
                  <a:pt x="5998" y="7702"/>
                </a:cubicBezTo>
                <a:cubicBezTo>
                  <a:pt x="3633" y="6787"/>
                  <a:pt x="2592" y="5999"/>
                  <a:pt x="2592" y="4396"/>
                </a:cubicBezTo>
                <a:cubicBezTo>
                  <a:pt x="2592" y="3229"/>
                  <a:pt x="3481" y="1830"/>
                  <a:pt x="5819" y="1830"/>
                </a:cubicBezTo>
                <a:cubicBezTo>
                  <a:pt x="7371" y="1830"/>
                  <a:pt x="8516" y="2340"/>
                  <a:pt x="9073" y="2645"/>
                </a:cubicBezTo>
                <a:lnTo>
                  <a:pt x="9684" y="838"/>
                </a:lnTo>
                <a:cubicBezTo>
                  <a:pt x="8921" y="406"/>
                  <a:pt x="7649" y="1"/>
                  <a:pt x="5898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23"/>
          <p:cNvSpPr/>
          <p:nvPr/>
        </p:nvSpPr>
        <p:spPr>
          <a:xfrm>
            <a:off x="4198989" y="3322878"/>
            <a:ext cx="56534" cy="76057"/>
          </a:xfrm>
          <a:custGeom>
            <a:rect b="b" l="l" r="r" t="t"/>
            <a:pathLst>
              <a:path extrusionOk="0" h="5984" w="4448">
                <a:moveTo>
                  <a:pt x="0" y="1"/>
                </a:moveTo>
                <a:lnTo>
                  <a:pt x="0" y="5984"/>
                </a:lnTo>
                <a:lnTo>
                  <a:pt x="774" y="5984"/>
                </a:lnTo>
                <a:lnTo>
                  <a:pt x="774" y="3176"/>
                </a:lnTo>
                <a:lnTo>
                  <a:pt x="3666" y="3176"/>
                </a:lnTo>
                <a:lnTo>
                  <a:pt x="3666" y="5984"/>
                </a:lnTo>
                <a:lnTo>
                  <a:pt x="4447" y="5984"/>
                </a:lnTo>
                <a:lnTo>
                  <a:pt x="4447" y="1"/>
                </a:lnTo>
                <a:lnTo>
                  <a:pt x="3666" y="1"/>
                </a:lnTo>
                <a:lnTo>
                  <a:pt x="3666" y="2503"/>
                </a:lnTo>
                <a:lnTo>
                  <a:pt x="774" y="2503"/>
                </a:lnTo>
                <a:lnTo>
                  <a:pt x="774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23"/>
          <p:cNvSpPr/>
          <p:nvPr/>
        </p:nvSpPr>
        <p:spPr>
          <a:xfrm>
            <a:off x="4300710" y="3322878"/>
            <a:ext cx="63626" cy="76057"/>
          </a:xfrm>
          <a:custGeom>
            <a:rect b="b" l="l" r="r" t="t"/>
            <a:pathLst>
              <a:path extrusionOk="0" h="5984" w="5006">
                <a:moveTo>
                  <a:pt x="2485" y="682"/>
                </a:moveTo>
                <a:cubicBezTo>
                  <a:pt x="2574" y="1027"/>
                  <a:pt x="2663" y="1384"/>
                  <a:pt x="2797" y="1775"/>
                </a:cubicBezTo>
                <a:lnTo>
                  <a:pt x="3381" y="3496"/>
                </a:lnTo>
                <a:lnTo>
                  <a:pt x="1581" y="3496"/>
                </a:lnTo>
                <a:lnTo>
                  <a:pt x="2165" y="1767"/>
                </a:lnTo>
                <a:cubicBezTo>
                  <a:pt x="2280" y="1403"/>
                  <a:pt x="2377" y="1039"/>
                  <a:pt x="2466" y="682"/>
                </a:cubicBezTo>
                <a:close/>
                <a:moveTo>
                  <a:pt x="2031" y="1"/>
                </a:moveTo>
                <a:lnTo>
                  <a:pt x="1" y="5984"/>
                </a:lnTo>
                <a:lnTo>
                  <a:pt x="796" y="5984"/>
                </a:lnTo>
                <a:lnTo>
                  <a:pt x="1421" y="4102"/>
                </a:lnTo>
                <a:lnTo>
                  <a:pt x="3540" y="4102"/>
                </a:lnTo>
                <a:lnTo>
                  <a:pt x="4180" y="5984"/>
                </a:lnTo>
                <a:lnTo>
                  <a:pt x="5006" y="5984"/>
                </a:lnTo>
                <a:lnTo>
                  <a:pt x="2965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23"/>
          <p:cNvSpPr/>
          <p:nvPr/>
        </p:nvSpPr>
        <p:spPr>
          <a:xfrm>
            <a:off x="4409384" y="3322878"/>
            <a:ext cx="57106" cy="76057"/>
          </a:xfrm>
          <a:custGeom>
            <a:rect b="b" l="l" r="r" t="t"/>
            <a:pathLst>
              <a:path extrusionOk="0" h="5984" w="4493">
                <a:moveTo>
                  <a:pt x="1" y="1"/>
                </a:moveTo>
                <a:lnTo>
                  <a:pt x="1" y="5984"/>
                </a:lnTo>
                <a:lnTo>
                  <a:pt x="730" y="5984"/>
                </a:lnTo>
                <a:lnTo>
                  <a:pt x="730" y="3426"/>
                </a:lnTo>
                <a:cubicBezTo>
                  <a:pt x="730" y="2433"/>
                  <a:pt x="711" y="1711"/>
                  <a:pt x="667" y="956"/>
                </a:cubicBezTo>
                <a:lnTo>
                  <a:pt x="692" y="949"/>
                </a:lnTo>
                <a:cubicBezTo>
                  <a:pt x="993" y="1596"/>
                  <a:pt x="1395" y="2280"/>
                  <a:pt x="1812" y="2946"/>
                </a:cubicBezTo>
                <a:lnTo>
                  <a:pt x="3712" y="5984"/>
                </a:lnTo>
                <a:lnTo>
                  <a:pt x="4493" y="5984"/>
                </a:lnTo>
                <a:lnTo>
                  <a:pt x="4493" y="1"/>
                </a:lnTo>
                <a:lnTo>
                  <a:pt x="3764" y="1"/>
                </a:lnTo>
                <a:lnTo>
                  <a:pt x="3764" y="2503"/>
                </a:lnTo>
                <a:cubicBezTo>
                  <a:pt x="3764" y="3433"/>
                  <a:pt x="3782" y="4162"/>
                  <a:pt x="3854" y="4961"/>
                </a:cubicBezTo>
                <a:lnTo>
                  <a:pt x="3835" y="4969"/>
                </a:lnTo>
                <a:cubicBezTo>
                  <a:pt x="3552" y="4358"/>
                  <a:pt x="3207" y="3727"/>
                  <a:pt x="2764" y="3028"/>
                </a:cubicBezTo>
                <a:lnTo>
                  <a:pt x="845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23"/>
          <p:cNvSpPr/>
          <p:nvPr/>
        </p:nvSpPr>
        <p:spPr>
          <a:xfrm>
            <a:off x="4517499" y="3322306"/>
            <a:ext cx="62444" cy="77302"/>
          </a:xfrm>
          <a:custGeom>
            <a:rect b="b" l="l" r="r" t="t"/>
            <a:pathLst>
              <a:path extrusionOk="0" h="6082" w="4913">
                <a:moveTo>
                  <a:pt x="1677" y="611"/>
                </a:moveTo>
                <a:cubicBezTo>
                  <a:pt x="3314" y="611"/>
                  <a:pt x="4113" y="1507"/>
                  <a:pt x="4102" y="2920"/>
                </a:cubicBezTo>
                <a:cubicBezTo>
                  <a:pt x="4102" y="4537"/>
                  <a:pt x="3206" y="5460"/>
                  <a:pt x="1555" y="5460"/>
                </a:cubicBezTo>
                <a:cubicBezTo>
                  <a:pt x="1253" y="5460"/>
                  <a:pt x="971" y="5452"/>
                  <a:pt x="774" y="5416"/>
                </a:cubicBezTo>
                <a:lnTo>
                  <a:pt x="774" y="693"/>
                </a:lnTo>
                <a:cubicBezTo>
                  <a:pt x="978" y="648"/>
                  <a:pt x="1279" y="611"/>
                  <a:pt x="1677" y="611"/>
                </a:cubicBezTo>
                <a:close/>
                <a:moveTo>
                  <a:pt x="1644" y="1"/>
                </a:moveTo>
                <a:cubicBezTo>
                  <a:pt x="1030" y="1"/>
                  <a:pt x="472" y="53"/>
                  <a:pt x="0" y="124"/>
                </a:cubicBezTo>
                <a:lnTo>
                  <a:pt x="0" y="6010"/>
                </a:lnTo>
                <a:cubicBezTo>
                  <a:pt x="391" y="6055"/>
                  <a:pt x="851" y="6081"/>
                  <a:pt x="1402" y="6081"/>
                </a:cubicBezTo>
                <a:cubicBezTo>
                  <a:pt x="2566" y="6081"/>
                  <a:pt x="3492" y="5780"/>
                  <a:pt x="4050" y="5218"/>
                </a:cubicBezTo>
                <a:cubicBezTo>
                  <a:pt x="4608" y="4668"/>
                  <a:pt x="4912" y="3868"/>
                  <a:pt x="4912" y="2894"/>
                </a:cubicBezTo>
                <a:cubicBezTo>
                  <a:pt x="4912" y="1927"/>
                  <a:pt x="4600" y="1232"/>
                  <a:pt x="4068" y="744"/>
                </a:cubicBezTo>
                <a:cubicBezTo>
                  <a:pt x="3544" y="258"/>
                  <a:pt x="2752" y="1"/>
                  <a:pt x="1644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" name="Google Shape;314;p23"/>
          <p:cNvSpPr/>
          <p:nvPr/>
        </p:nvSpPr>
        <p:spPr>
          <a:xfrm>
            <a:off x="4624508" y="3322878"/>
            <a:ext cx="77620" cy="76057"/>
          </a:xfrm>
          <a:custGeom>
            <a:rect b="b" l="l" r="r" t="t"/>
            <a:pathLst>
              <a:path extrusionOk="0" h="5984" w="6107">
                <a:moveTo>
                  <a:pt x="417" y="1"/>
                </a:moveTo>
                <a:lnTo>
                  <a:pt x="1" y="5984"/>
                </a:lnTo>
                <a:lnTo>
                  <a:pt x="737" y="5984"/>
                </a:lnTo>
                <a:lnTo>
                  <a:pt x="898" y="3418"/>
                </a:lnTo>
                <a:cubicBezTo>
                  <a:pt x="949" y="2522"/>
                  <a:pt x="994" y="1518"/>
                  <a:pt x="1013" y="771"/>
                </a:cubicBezTo>
                <a:lnTo>
                  <a:pt x="1031" y="771"/>
                </a:lnTo>
                <a:cubicBezTo>
                  <a:pt x="1198" y="1480"/>
                  <a:pt x="1440" y="2254"/>
                  <a:pt x="1723" y="3098"/>
                </a:cubicBezTo>
                <a:lnTo>
                  <a:pt x="2690" y="5947"/>
                </a:lnTo>
                <a:lnTo>
                  <a:pt x="3277" y="5947"/>
                </a:lnTo>
                <a:lnTo>
                  <a:pt x="4334" y="3047"/>
                </a:lnTo>
                <a:cubicBezTo>
                  <a:pt x="4634" y="2217"/>
                  <a:pt x="4883" y="1473"/>
                  <a:pt x="5088" y="771"/>
                </a:cubicBezTo>
                <a:lnTo>
                  <a:pt x="5114" y="771"/>
                </a:lnTo>
                <a:cubicBezTo>
                  <a:pt x="5106" y="1518"/>
                  <a:pt x="5159" y="2522"/>
                  <a:pt x="5204" y="3354"/>
                </a:cubicBezTo>
                <a:lnTo>
                  <a:pt x="5355" y="5984"/>
                </a:lnTo>
                <a:lnTo>
                  <a:pt x="6107" y="5984"/>
                </a:lnTo>
                <a:lnTo>
                  <a:pt x="5735" y="1"/>
                </a:lnTo>
                <a:lnTo>
                  <a:pt x="4749" y="1"/>
                </a:lnTo>
                <a:lnTo>
                  <a:pt x="3686" y="2894"/>
                </a:lnTo>
                <a:cubicBezTo>
                  <a:pt x="3419" y="3649"/>
                  <a:pt x="3206" y="4303"/>
                  <a:pt x="3054" y="4909"/>
                </a:cubicBezTo>
                <a:lnTo>
                  <a:pt x="3028" y="4909"/>
                </a:lnTo>
                <a:cubicBezTo>
                  <a:pt x="2875" y="4288"/>
                  <a:pt x="2671" y="3630"/>
                  <a:pt x="2425" y="2894"/>
                </a:cubicBezTo>
                <a:lnTo>
                  <a:pt x="1403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23"/>
          <p:cNvSpPr/>
          <p:nvPr/>
        </p:nvSpPr>
        <p:spPr>
          <a:xfrm>
            <a:off x="4744254" y="3322878"/>
            <a:ext cx="63677" cy="76057"/>
          </a:xfrm>
          <a:custGeom>
            <a:rect b="b" l="l" r="r" t="t"/>
            <a:pathLst>
              <a:path extrusionOk="0" h="5984" w="5010">
                <a:moveTo>
                  <a:pt x="2488" y="682"/>
                </a:moveTo>
                <a:cubicBezTo>
                  <a:pt x="2574" y="1027"/>
                  <a:pt x="2663" y="1384"/>
                  <a:pt x="2797" y="1775"/>
                </a:cubicBezTo>
                <a:lnTo>
                  <a:pt x="3384" y="3496"/>
                </a:lnTo>
                <a:lnTo>
                  <a:pt x="1580" y="3496"/>
                </a:lnTo>
                <a:lnTo>
                  <a:pt x="2168" y="1767"/>
                </a:lnTo>
                <a:cubicBezTo>
                  <a:pt x="2283" y="1403"/>
                  <a:pt x="2380" y="1039"/>
                  <a:pt x="2469" y="682"/>
                </a:cubicBezTo>
                <a:close/>
                <a:moveTo>
                  <a:pt x="2034" y="1"/>
                </a:moveTo>
                <a:lnTo>
                  <a:pt x="1" y="5984"/>
                </a:lnTo>
                <a:lnTo>
                  <a:pt x="799" y="5984"/>
                </a:lnTo>
                <a:lnTo>
                  <a:pt x="1420" y="4102"/>
                </a:lnTo>
                <a:lnTo>
                  <a:pt x="3544" y="4102"/>
                </a:lnTo>
                <a:lnTo>
                  <a:pt x="4184" y="5984"/>
                </a:lnTo>
                <a:lnTo>
                  <a:pt x="5009" y="5984"/>
                </a:lnTo>
                <a:lnTo>
                  <a:pt x="2968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" name="Google Shape;316;p23"/>
          <p:cNvSpPr/>
          <p:nvPr/>
        </p:nvSpPr>
        <p:spPr>
          <a:xfrm>
            <a:off x="4852928" y="3322306"/>
            <a:ext cx="62444" cy="77302"/>
          </a:xfrm>
          <a:custGeom>
            <a:rect b="b" l="l" r="r" t="t"/>
            <a:pathLst>
              <a:path extrusionOk="0" h="6082" w="4913">
                <a:moveTo>
                  <a:pt x="1681" y="611"/>
                </a:moveTo>
                <a:cubicBezTo>
                  <a:pt x="3313" y="611"/>
                  <a:pt x="4113" y="1507"/>
                  <a:pt x="4102" y="2920"/>
                </a:cubicBezTo>
                <a:cubicBezTo>
                  <a:pt x="4102" y="4537"/>
                  <a:pt x="3205" y="5460"/>
                  <a:pt x="1554" y="5460"/>
                </a:cubicBezTo>
                <a:cubicBezTo>
                  <a:pt x="1253" y="5460"/>
                  <a:pt x="967" y="5452"/>
                  <a:pt x="773" y="5416"/>
                </a:cubicBezTo>
                <a:lnTo>
                  <a:pt x="773" y="693"/>
                </a:lnTo>
                <a:cubicBezTo>
                  <a:pt x="979" y="648"/>
                  <a:pt x="1279" y="611"/>
                  <a:pt x="1681" y="611"/>
                </a:cubicBezTo>
                <a:close/>
                <a:moveTo>
                  <a:pt x="1643" y="1"/>
                </a:moveTo>
                <a:cubicBezTo>
                  <a:pt x="1030" y="1"/>
                  <a:pt x="473" y="53"/>
                  <a:pt x="0" y="124"/>
                </a:cubicBezTo>
                <a:lnTo>
                  <a:pt x="0" y="6010"/>
                </a:lnTo>
                <a:cubicBezTo>
                  <a:pt x="390" y="6055"/>
                  <a:pt x="855" y="6081"/>
                  <a:pt x="1406" y="6081"/>
                </a:cubicBezTo>
                <a:cubicBezTo>
                  <a:pt x="2566" y="6081"/>
                  <a:pt x="3492" y="5780"/>
                  <a:pt x="4050" y="5218"/>
                </a:cubicBezTo>
                <a:cubicBezTo>
                  <a:pt x="4607" y="4668"/>
                  <a:pt x="4913" y="3868"/>
                  <a:pt x="4913" y="2894"/>
                </a:cubicBezTo>
                <a:cubicBezTo>
                  <a:pt x="4913" y="1927"/>
                  <a:pt x="4600" y="1232"/>
                  <a:pt x="4068" y="744"/>
                </a:cubicBezTo>
                <a:cubicBezTo>
                  <a:pt x="3544" y="258"/>
                  <a:pt x="2752" y="1"/>
                  <a:pt x="1643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" name="Google Shape;317;p23"/>
          <p:cNvSpPr/>
          <p:nvPr/>
        </p:nvSpPr>
        <p:spPr>
          <a:xfrm>
            <a:off x="4961971" y="3322878"/>
            <a:ext cx="42795" cy="76057"/>
          </a:xfrm>
          <a:custGeom>
            <a:rect b="b" l="l" r="r" t="t"/>
            <a:pathLst>
              <a:path extrusionOk="0" h="5984" w="3367">
                <a:moveTo>
                  <a:pt x="1" y="1"/>
                </a:moveTo>
                <a:lnTo>
                  <a:pt x="1" y="5984"/>
                </a:lnTo>
                <a:lnTo>
                  <a:pt x="3366" y="5984"/>
                </a:lnTo>
                <a:lnTo>
                  <a:pt x="3366" y="5333"/>
                </a:lnTo>
                <a:lnTo>
                  <a:pt x="771" y="5333"/>
                </a:lnTo>
                <a:lnTo>
                  <a:pt x="771" y="3176"/>
                </a:lnTo>
                <a:lnTo>
                  <a:pt x="3098" y="3176"/>
                </a:lnTo>
                <a:lnTo>
                  <a:pt x="3098" y="2537"/>
                </a:lnTo>
                <a:lnTo>
                  <a:pt x="771" y="2537"/>
                </a:lnTo>
                <a:lnTo>
                  <a:pt x="771" y="648"/>
                </a:lnTo>
                <a:lnTo>
                  <a:pt x="3232" y="648"/>
                </a:lnTo>
                <a:lnTo>
                  <a:pt x="3232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" name="Google Shape;318;p23"/>
          <p:cNvSpPr/>
          <p:nvPr/>
        </p:nvSpPr>
        <p:spPr>
          <a:xfrm>
            <a:off x="4341604" y="2738842"/>
            <a:ext cx="459365" cy="184905"/>
          </a:xfrm>
          <a:custGeom>
            <a:rect b="b" l="l" r="r" t="t"/>
            <a:pathLst>
              <a:path extrusionOk="0" h="14548" w="36142">
                <a:moveTo>
                  <a:pt x="20282" y="1"/>
                </a:moveTo>
                <a:cubicBezTo>
                  <a:pt x="14825" y="1"/>
                  <a:pt x="8548" y="4409"/>
                  <a:pt x="4659" y="4409"/>
                </a:cubicBezTo>
                <a:cubicBezTo>
                  <a:pt x="3639" y="4409"/>
                  <a:pt x="2783" y="4106"/>
                  <a:pt x="2149" y="3340"/>
                </a:cubicBezTo>
                <a:cubicBezTo>
                  <a:pt x="1904" y="3043"/>
                  <a:pt x="1570" y="2910"/>
                  <a:pt x="1237" y="2910"/>
                </a:cubicBezTo>
                <a:cubicBezTo>
                  <a:pt x="617" y="2910"/>
                  <a:pt x="5" y="3373"/>
                  <a:pt x="0" y="4094"/>
                </a:cubicBezTo>
                <a:lnTo>
                  <a:pt x="0" y="4128"/>
                </a:lnTo>
                <a:cubicBezTo>
                  <a:pt x="0" y="10614"/>
                  <a:pt x="8092" y="14548"/>
                  <a:pt x="18073" y="14548"/>
                </a:cubicBezTo>
                <a:cubicBezTo>
                  <a:pt x="28053" y="14548"/>
                  <a:pt x="36141" y="10614"/>
                  <a:pt x="36141" y="4128"/>
                </a:cubicBezTo>
                <a:lnTo>
                  <a:pt x="36141" y="4094"/>
                </a:lnTo>
                <a:cubicBezTo>
                  <a:pt x="36139" y="3373"/>
                  <a:pt x="35528" y="2910"/>
                  <a:pt x="34907" y="2910"/>
                </a:cubicBezTo>
                <a:cubicBezTo>
                  <a:pt x="34574" y="2910"/>
                  <a:pt x="34238" y="3043"/>
                  <a:pt x="33991" y="3340"/>
                </a:cubicBezTo>
                <a:cubicBezTo>
                  <a:pt x="33359" y="4106"/>
                  <a:pt x="32695" y="4409"/>
                  <a:pt x="31977" y="4409"/>
                </a:cubicBezTo>
                <a:cubicBezTo>
                  <a:pt x="29243" y="4409"/>
                  <a:pt x="25740" y="1"/>
                  <a:pt x="20282" y="1"/>
                </a:cubicBezTo>
                <a:close/>
              </a:path>
            </a:pathLst>
          </a:custGeom>
          <a:solidFill>
            <a:srgbClr val="EAB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9" name="Google Shape;319;p23"/>
          <p:cNvSpPr/>
          <p:nvPr/>
        </p:nvSpPr>
        <p:spPr>
          <a:xfrm>
            <a:off x="4336354" y="2733541"/>
            <a:ext cx="469901" cy="195505"/>
          </a:xfrm>
          <a:custGeom>
            <a:rect b="b" l="l" r="r" t="t"/>
            <a:pathLst>
              <a:path extrusionOk="0" h="15382" w="36971">
                <a:moveTo>
                  <a:pt x="20695" y="830"/>
                </a:moveTo>
                <a:cubicBezTo>
                  <a:pt x="23777" y="830"/>
                  <a:pt x="26180" y="2269"/>
                  <a:pt x="28296" y="3538"/>
                </a:cubicBezTo>
                <a:cubicBezTo>
                  <a:pt x="29783" y="4430"/>
                  <a:pt x="31148" y="5247"/>
                  <a:pt x="32408" y="5247"/>
                </a:cubicBezTo>
                <a:cubicBezTo>
                  <a:pt x="33222" y="5247"/>
                  <a:pt x="33993" y="4905"/>
                  <a:pt x="34725" y="4020"/>
                </a:cubicBezTo>
                <a:cubicBezTo>
                  <a:pt x="34894" y="3817"/>
                  <a:pt x="35114" y="3743"/>
                  <a:pt x="35319" y="3743"/>
                </a:cubicBezTo>
                <a:cubicBezTo>
                  <a:pt x="35424" y="3743"/>
                  <a:pt x="35525" y="3762"/>
                  <a:pt x="35614" y="3794"/>
                </a:cubicBezTo>
                <a:cubicBezTo>
                  <a:pt x="35866" y="3883"/>
                  <a:pt x="36138" y="4121"/>
                  <a:pt x="36141" y="4545"/>
                </a:cubicBezTo>
                <a:cubicBezTo>
                  <a:pt x="36141" y="10435"/>
                  <a:pt x="28879" y="14551"/>
                  <a:pt x="18486" y="14551"/>
                </a:cubicBezTo>
                <a:cubicBezTo>
                  <a:pt x="8089" y="14551"/>
                  <a:pt x="830" y="10435"/>
                  <a:pt x="830" y="4511"/>
                </a:cubicBezTo>
                <a:cubicBezTo>
                  <a:pt x="830" y="4121"/>
                  <a:pt x="1105" y="3883"/>
                  <a:pt x="1358" y="3794"/>
                </a:cubicBezTo>
                <a:cubicBezTo>
                  <a:pt x="1447" y="3761"/>
                  <a:pt x="1548" y="3742"/>
                  <a:pt x="1651" y="3742"/>
                </a:cubicBezTo>
                <a:cubicBezTo>
                  <a:pt x="1856" y="3742"/>
                  <a:pt x="2075" y="3816"/>
                  <a:pt x="2243" y="4020"/>
                </a:cubicBezTo>
                <a:cubicBezTo>
                  <a:pt x="2974" y="4903"/>
                  <a:pt x="3930" y="5249"/>
                  <a:pt x="5057" y="5249"/>
                </a:cubicBezTo>
                <a:cubicBezTo>
                  <a:pt x="6912" y="5249"/>
                  <a:pt x="9229" y="4311"/>
                  <a:pt x="11763" y="3284"/>
                </a:cubicBezTo>
                <a:cubicBezTo>
                  <a:pt x="14600" y="2136"/>
                  <a:pt x="17816" y="830"/>
                  <a:pt x="20695" y="830"/>
                </a:cubicBezTo>
                <a:close/>
                <a:moveTo>
                  <a:pt x="20695" y="1"/>
                </a:moveTo>
                <a:cubicBezTo>
                  <a:pt x="17657" y="1"/>
                  <a:pt x="14358" y="1336"/>
                  <a:pt x="11450" y="2515"/>
                </a:cubicBezTo>
                <a:cubicBezTo>
                  <a:pt x="9004" y="3507"/>
                  <a:pt x="6774" y="4410"/>
                  <a:pt x="5087" y="4410"/>
                </a:cubicBezTo>
                <a:cubicBezTo>
                  <a:pt x="4177" y="4410"/>
                  <a:pt x="3425" y="4147"/>
                  <a:pt x="2883" y="3493"/>
                </a:cubicBezTo>
                <a:cubicBezTo>
                  <a:pt x="2572" y="3116"/>
                  <a:pt x="2123" y="2912"/>
                  <a:pt x="1652" y="2912"/>
                </a:cubicBezTo>
                <a:cubicBezTo>
                  <a:pt x="1462" y="2912"/>
                  <a:pt x="1269" y="2945"/>
                  <a:pt x="1079" y="3013"/>
                </a:cubicBezTo>
                <a:cubicBezTo>
                  <a:pt x="424" y="3244"/>
                  <a:pt x="5" y="3831"/>
                  <a:pt x="0" y="4545"/>
                </a:cubicBezTo>
                <a:cubicBezTo>
                  <a:pt x="0" y="10923"/>
                  <a:pt x="7601" y="15381"/>
                  <a:pt x="18486" y="15381"/>
                </a:cubicBezTo>
                <a:cubicBezTo>
                  <a:pt x="29370" y="15381"/>
                  <a:pt x="36970" y="10923"/>
                  <a:pt x="36970" y="4511"/>
                </a:cubicBezTo>
                <a:cubicBezTo>
                  <a:pt x="36967" y="3831"/>
                  <a:pt x="36543" y="3244"/>
                  <a:pt x="35892" y="3013"/>
                </a:cubicBezTo>
                <a:cubicBezTo>
                  <a:pt x="35704" y="2945"/>
                  <a:pt x="35511" y="2912"/>
                  <a:pt x="35321" y="2912"/>
                </a:cubicBezTo>
                <a:cubicBezTo>
                  <a:pt x="34849" y="2912"/>
                  <a:pt x="34398" y="3116"/>
                  <a:pt x="34085" y="3493"/>
                </a:cubicBezTo>
                <a:cubicBezTo>
                  <a:pt x="33555" y="4135"/>
                  <a:pt x="33012" y="4408"/>
                  <a:pt x="32390" y="4408"/>
                </a:cubicBezTo>
                <a:cubicBezTo>
                  <a:pt x="31437" y="4408"/>
                  <a:pt x="30296" y="3766"/>
                  <a:pt x="28723" y="2824"/>
                </a:cubicBezTo>
                <a:cubicBezTo>
                  <a:pt x="26622" y="1566"/>
                  <a:pt x="24007" y="1"/>
                  <a:pt x="20695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" name="Google Shape;320;p23"/>
          <p:cNvSpPr/>
          <p:nvPr/>
        </p:nvSpPr>
        <p:spPr>
          <a:xfrm>
            <a:off x="4335312" y="2641975"/>
            <a:ext cx="473600" cy="218002"/>
          </a:xfrm>
          <a:custGeom>
            <a:rect b="b" l="l" r="r" t="t"/>
            <a:pathLst>
              <a:path extrusionOk="0" h="17152" w="37262">
                <a:moveTo>
                  <a:pt x="18631" y="1"/>
                </a:moveTo>
                <a:cubicBezTo>
                  <a:pt x="11648" y="1"/>
                  <a:pt x="5508" y="2128"/>
                  <a:pt x="1961" y="5345"/>
                </a:cubicBezTo>
                <a:cubicBezTo>
                  <a:pt x="1" y="7123"/>
                  <a:pt x="1" y="10030"/>
                  <a:pt x="1961" y="11808"/>
                </a:cubicBezTo>
                <a:cubicBezTo>
                  <a:pt x="5508" y="15024"/>
                  <a:pt x="11648" y="17151"/>
                  <a:pt x="18631" y="17151"/>
                </a:cubicBezTo>
                <a:cubicBezTo>
                  <a:pt x="25615" y="17151"/>
                  <a:pt x="31754" y="15024"/>
                  <a:pt x="35301" y="11808"/>
                </a:cubicBezTo>
                <a:cubicBezTo>
                  <a:pt x="37261" y="10030"/>
                  <a:pt x="37261" y="7123"/>
                  <a:pt x="35301" y="5345"/>
                </a:cubicBezTo>
                <a:cubicBezTo>
                  <a:pt x="31754" y="2128"/>
                  <a:pt x="25615" y="1"/>
                  <a:pt x="18631" y="1"/>
                </a:cubicBezTo>
                <a:close/>
              </a:path>
            </a:pathLst>
          </a:custGeom>
          <a:solidFill>
            <a:srgbClr val="EAB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23"/>
          <p:cNvSpPr/>
          <p:nvPr/>
        </p:nvSpPr>
        <p:spPr>
          <a:xfrm>
            <a:off x="4336265" y="2636737"/>
            <a:ext cx="471694" cy="228526"/>
          </a:xfrm>
          <a:custGeom>
            <a:rect b="b" l="l" r="r" t="t"/>
            <a:pathLst>
              <a:path extrusionOk="0" h="17980" w="37112">
                <a:moveTo>
                  <a:pt x="18556" y="829"/>
                </a:moveTo>
                <a:cubicBezTo>
                  <a:pt x="25205" y="829"/>
                  <a:pt x="31333" y="2786"/>
                  <a:pt x="34947" y="6066"/>
                </a:cubicBezTo>
                <a:cubicBezTo>
                  <a:pt x="35810" y="6846"/>
                  <a:pt x="36282" y="7884"/>
                  <a:pt x="36282" y="8988"/>
                </a:cubicBezTo>
                <a:cubicBezTo>
                  <a:pt x="36282" y="10096"/>
                  <a:pt x="35810" y="11134"/>
                  <a:pt x="34947" y="11911"/>
                </a:cubicBezTo>
                <a:cubicBezTo>
                  <a:pt x="31333" y="15191"/>
                  <a:pt x="25205" y="17146"/>
                  <a:pt x="18556" y="17146"/>
                </a:cubicBezTo>
                <a:cubicBezTo>
                  <a:pt x="11907" y="17146"/>
                  <a:pt x="5779" y="15191"/>
                  <a:pt x="2164" y="11911"/>
                </a:cubicBezTo>
                <a:cubicBezTo>
                  <a:pt x="1306" y="11134"/>
                  <a:pt x="829" y="10096"/>
                  <a:pt x="829" y="8988"/>
                </a:cubicBezTo>
                <a:cubicBezTo>
                  <a:pt x="829" y="7884"/>
                  <a:pt x="1306" y="6846"/>
                  <a:pt x="2164" y="6066"/>
                </a:cubicBezTo>
                <a:cubicBezTo>
                  <a:pt x="5779" y="2786"/>
                  <a:pt x="11907" y="829"/>
                  <a:pt x="18556" y="829"/>
                </a:cubicBezTo>
                <a:close/>
                <a:moveTo>
                  <a:pt x="18556" y="0"/>
                </a:moveTo>
                <a:cubicBezTo>
                  <a:pt x="11706" y="0"/>
                  <a:pt x="5370" y="2038"/>
                  <a:pt x="1606" y="5452"/>
                </a:cubicBezTo>
                <a:cubicBezTo>
                  <a:pt x="569" y="6389"/>
                  <a:pt x="0" y="7646"/>
                  <a:pt x="0" y="8988"/>
                </a:cubicBezTo>
                <a:cubicBezTo>
                  <a:pt x="0" y="10331"/>
                  <a:pt x="569" y="11587"/>
                  <a:pt x="1606" y="12528"/>
                </a:cubicBezTo>
                <a:cubicBezTo>
                  <a:pt x="5370" y="15942"/>
                  <a:pt x="11706" y="17980"/>
                  <a:pt x="18556" y="17980"/>
                </a:cubicBezTo>
                <a:cubicBezTo>
                  <a:pt x="25406" y="17980"/>
                  <a:pt x="31742" y="15942"/>
                  <a:pt x="35505" y="12528"/>
                </a:cubicBezTo>
                <a:cubicBezTo>
                  <a:pt x="36543" y="11587"/>
                  <a:pt x="37111" y="10331"/>
                  <a:pt x="37111" y="8988"/>
                </a:cubicBezTo>
                <a:cubicBezTo>
                  <a:pt x="37111" y="7646"/>
                  <a:pt x="36543" y="6389"/>
                  <a:pt x="35505" y="5452"/>
                </a:cubicBezTo>
                <a:cubicBezTo>
                  <a:pt x="31742" y="2038"/>
                  <a:pt x="25406" y="0"/>
                  <a:pt x="18556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23"/>
          <p:cNvSpPr/>
          <p:nvPr/>
        </p:nvSpPr>
        <p:spPr>
          <a:xfrm>
            <a:off x="4393545" y="2669268"/>
            <a:ext cx="357138" cy="146801"/>
          </a:xfrm>
          <a:custGeom>
            <a:rect b="b" l="l" r="r" t="t"/>
            <a:pathLst>
              <a:path extrusionOk="0" h="11550" w="28099">
                <a:moveTo>
                  <a:pt x="14050" y="0"/>
                </a:moveTo>
                <a:cubicBezTo>
                  <a:pt x="8785" y="0"/>
                  <a:pt x="4154" y="1432"/>
                  <a:pt x="1481" y="3599"/>
                </a:cubicBezTo>
                <a:cubicBezTo>
                  <a:pt x="1" y="4793"/>
                  <a:pt x="1" y="6752"/>
                  <a:pt x="1481" y="7950"/>
                </a:cubicBezTo>
                <a:cubicBezTo>
                  <a:pt x="4154" y="10118"/>
                  <a:pt x="8785" y="11549"/>
                  <a:pt x="14050" y="11549"/>
                </a:cubicBezTo>
                <a:cubicBezTo>
                  <a:pt x="19316" y="11549"/>
                  <a:pt x="23945" y="10118"/>
                  <a:pt x="26619" y="7950"/>
                </a:cubicBezTo>
                <a:cubicBezTo>
                  <a:pt x="28098" y="6752"/>
                  <a:pt x="28098" y="4793"/>
                  <a:pt x="26619" y="3599"/>
                </a:cubicBezTo>
                <a:cubicBezTo>
                  <a:pt x="23945" y="1432"/>
                  <a:pt x="19316" y="0"/>
                  <a:pt x="14050" y="0"/>
                </a:cubicBezTo>
                <a:close/>
              </a:path>
            </a:pathLst>
          </a:custGeom>
          <a:solidFill>
            <a:srgbClr val="F65D6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23"/>
          <p:cNvSpPr/>
          <p:nvPr/>
        </p:nvSpPr>
        <p:spPr>
          <a:xfrm>
            <a:off x="4486533" y="2705510"/>
            <a:ext cx="171204" cy="66613"/>
          </a:xfrm>
          <a:custGeom>
            <a:rect b="b" l="l" r="r" t="t"/>
            <a:pathLst>
              <a:path extrusionOk="0" h="5241" w="13470">
                <a:moveTo>
                  <a:pt x="6735" y="0"/>
                </a:moveTo>
                <a:cubicBezTo>
                  <a:pt x="3016" y="0"/>
                  <a:pt x="1" y="1176"/>
                  <a:pt x="1" y="2623"/>
                </a:cubicBezTo>
                <a:cubicBezTo>
                  <a:pt x="1" y="4069"/>
                  <a:pt x="3016" y="5240"/>
                  <a:pt x="6735" y="5240"/>
                </a:cubicBezTo>
                <a:cubicBezTo>
                  <a:pt x="10453" y="5240"/>
                  <a:pt x="13470" y="4069"/>
                  <a:pt x="13470" y="2623"/>
                </a:cubicBezTo>
                <a:cubicBezTo>
                  <a:pt x="13470" y="1176"/>
                  <a:pt x="10453" y="0"/>
                  <a:pt x="6735" y="0"/>
                </a:cubicBezTo>
                <a:close/>
              </a:path>
            </a:pathLst>
          </a:custGeom>
          <a:solidFill>
            <a:srgbClr val="EABD8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23"/>
          <p:cNvSpPr/>
          <p:nvPr/>
        </p:nvSpPr>
        <p:spPr>
          <a:xfrm>
            <a:off x="4086336" y="2804640"/>
            <a:ext cx="79094" cy="58199"/>
          </a:xfrm>
          <a:custGeom>
            <a:rect b="b" l="l" r="r" t="t"/>
            <a:pathLst>
              <a:path extrusionOk="0" h="4579" w="6223">
                <a:moveTo>
                  <a:pt x="677" y="1"/>
                </a:moveTo>
                <a:lnTo>
                  <a:pt x="1" y="12"/>
                </a:lnTo>
                <a:lnTo>
                  <a:pt x="87" y="4578"/>
                </a:lnTo>
                <a:lnTo>
                  <a:pt x="763" y="4568"/>
                </a:lnTo>
                <a:lnTo>
                  <a:pt x="730" y="2689"/>
                </a:lnTo>
                <a:lnTo>
                  <a:pt x="6222" y="2585"/>
                </a:lnTo>
                <a:lnTo>
                  <a:pt x="6207" y="1782"/>
                </a:lnTo>
                <a:lnTo>
                  <a:pt x="715" y="1886"/>
                </a:lnTo>
                <a:lnTo>
                  <a:pt x="677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23"/>
          <p:cNvSpPr/>
          <p:nvPr/>
        </p:nvSpPr>
        <p:spPr>
          <a:xfrm>
            <a:off x="4092717" y="2687078"/>
            <a:ext cx="89440" cy="74303"/>
          </a:xfrm>
          <a:custGeom>
            <a:rect b="b" l="l" r="r" t="t"/>
            <a:pathLst>
              <a:path extrusionOk="0" h="5846" w="7037">
                <a:moveTo>
                  <a:pt x="1027" y="0"/>
                </a:moveTo>
                <a:lnTo>
                  <a:pt x="845" y="786"/>
                </a:lnTo>
                <a:lnTo>
                  <a:pt x="3362" y="1361"/>
                </a:lnTo>
                <a:lnTo>
                  <a:pt x="2693" y="4270"/>
                </a:lnTo>
                <a:lnTo>
                  <a:pt x="179" y="3690"/>
                </a:lnTo>
                <a:lnTo>
                  <a:pt x="1" y="4467"/>
                </a:lnTo>
                <a:lnTo>
                  <a:pt x="6010" y="5846"/>
                </a:lnTo>
                <a:lnTo>
                  <a:pt x="6189" y="5069"/>
                </a:lnTo>
                <a:lnTo>
                  <a:pt x="3370" y="4426"/>
                </a:lnTo>
                <a:lnTo>
                  <a:pt x="4039" y="1517"/>
                </a:lnTo>
                <a:lnTo>
                  <a:pt x="6858" y="2164"/>
                </a:lnTo>
                <a:lnTo>
                  <a:pt x="7037" y="1380"/>
                </a:lnTo>
                <a:lnTo>
                  <a:pt x="1027" y="0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23"/>
          <p:cNvSpPr/>
          <p:nvPr/>
        </p:nvSpPr>
        <p:spPr>
          <a:xfrm>
            <a:off x="4130637" y="2584122"/>
            <a:ext cx="89809" cy="73171"/>
          </a:xfrm>
          <a:custGeom>
            <a:rect b="b" l="l" r="r" t="t"/>
            <a:pathLst>
              <a:path extrusionOk="0" h="5757" w="7066">
                <a:moveTo>
                  <a:pt x="1507" y="0"/>
                </a:moveTo>
                <a:lnTo>
                  <a:pt x="0" y="2968"/>
                </a:lnTo>
                <a:lnTo>
                  <a:pt x="5496" y="5757"/>
                </a:lnTo>
                <a:lnTo>
                  <a:pt x="7066" y="2663"/>
                </a:lnTo>
                <a:lnTo>
                  <a:pt x="6471" y="2362"/>
                </a:lnTo>
                <a:lnTo>
                  <a:pt x="5262" y="4745"/>
                </a:lnTo>
                <a:lnTo>
                  <a:pt x="3280" y="3738"/>
                </a:lnTo>
                <a:lnTo>
                  <a:pt x="4363" y="1603"/>
                </a:lnTo>
                <a:lnTo>
                  <a:pt x="3774" y="1306"/>
                </a:lnTo>
                <a:lnTo>
                  <a:pt x="2693" y="3441"/>
                </a:lnTo>
                <a:lnTo>
                  <a:pt x="956" y="2559"/>
                </a:lnTo>
                <a:lnTo>
                  <a:pt x="2101" y="302"/>
                </a:lnTo>
                <a:lnTo>
                  <a:pt x="1507" y="0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23"/>
          <p:cNvSpPr/>
          <p:nvPr/>
        </p:nvSpPr>
        <p:spPr>
          <a:xfrm>
            <a:off x="4233260" y="2453542"/>
            <a:ext cx="79463" cy="81319"/>
          </a:xfrm>
          <a:custGeom>
            <a:rect b="b" l="l" r="r" t="t"/>
            <a:pathLst>
              <a:path extrusionOk="0" h="6398" w="6252">
                <a:moveTo>
                  <a:pt x="2450" y="740"/>
                </a:moveTo>
                <a:cubicBezTo>
                  <a:pt x="2692" y="740"/>
                  <a:pt x="2921" y="844"/>
                  <a:pt x="3128" y="1076"/>
                </a:cubicBezTo>
                <a:cubicBezTo>
                  <a:pt x="3526" y="1522"/>
                  <a:pt x="3447" y="2178"/>
                  <a:pt x="2819" y="2739"/>
                </a:cubicBezTo>
                <a:lnTo>
                  <a:pt x="2276" y="3218"/>
                </a:lnTo>
                <a:lnTo>
                  <a:pt x="956" y="1735"/>
                </a:lnTo>
                <a:cubicBezTo>
                  <a:pt x="1034" y="1627"/>
                  <a:pt x="1171" y="1467"/>
                  <a:pt x="1447" y="1225"/>
                </a:cubicBezTo>
                <a:cubicBezTo>
                  <a:pt x="1790" y="921"/>
                  <a:pt x="2131" y="740"/>
                  <a:pt x="2450" y="740"/>
                </a:cubicBezTo>
                <a:close/>
                <a:moveTo>
                  <a:pt x="4358" y="2683"/>
                </a:moveTo>
                <a:cubicBezTo>
                  <a:pt x="4644" y="2683"/>
                  <a:pt x="4918" y="2797"/>
                  <a:pt x="5154" y="3062"/>
                </a:cubicBezTo>
                <a:cubicBezTo>
                  <a:pt x="5750" y="3735"/>
                  <a:pt x="5381" y="4464"/>
                  <a:pt x="4768" y="5015"/>
                </a:cubicBezTo>
                <a:cubicBezTo>
                  <a:pt x="4555" y="5200"/>
                  <a:pt x="4377" y="5346"/>
                  <a:pt x="4243" y="5431"/>
                </a:cubicBezTo>
                <a:lnTo>
                  <a:pt x="2678" y="3672"/>
                </a:lnTo>
                <a:lnTo>
                  <a:pt x="3172" y="3233"/>
                </a:lnTo>
                <a:cubicBezTo>
                  <a:pt x="3548" y="2898"/>
                  <a:pt x="3965" y="2683"/>
                  <a:pt x="4358" y="2683"/>
                </a:cubicBezTo>
                <a:close/>
                <a:moveTo>
                  <a:pt x="2679" y="1"/>
                </a:moveTo>
                <a:cubicBezTo>
                  <a:pt x="2643" y="1"/>
                  <a:pt x="2606" y="2"/>
                  <a:pt x="2570" y="5"/>
                </a:cubicBezTo>
                <a:cubicBezTo>
                  <a:pt x="2075" y="28"/>
                  <a:pt x="1600" y="266"/>
                  <a:pt x="1004" y="798"/>
                </a:cubicBezTo>
                <a:cubicBezTo>
                  <a:pt x="588" y="1169"/>
                  <a:pt x="212" y="1575"/>
                  <a:pt x="0" y="1861"/>
                </a:cubicBezTo>
                <a:lnTo>
                  <a:pt x="4039" y="6398"/>
                </a:lnTo>
                <a:cubicBezTo>
                  <a:pt x="4258" y="6249"/>
                  <a:pt x="4600" y="5996"/>
                  <a:pt x="5009" y="5628"/>
                </a:cubicBezTo>
                <a:cubicBezTo>
                  <a:pt x="5760" y="4962"/>
                  <a:pt x="6162" y="4360"/>
                  <a:pt x="6222" y="3779"/>
                </a:cubicBezTo>
                <a:cubicBezTo>
                  <a:pt x="6251" y="3348"/>
                  <a:pt x="6143" y="2906"/>
                  <a:pt x="5790" y="2508"/>
                </a:cubicBezTo>
                <a:cubicBezTo>
                  <a:pt x="5450" y="2128"/>
                  <a:pt x="5039" y="1989"/>
                  <a:pt x="4649" y="1989"/>
                </a:cubicBezTo>
                <a:cubicBezTo>
                  <a:pt x="4340" y="1989"/>
                  <a:pt x="4045" y="2076"/>
                  <a:pt x="3808" y="2200"/>
                </a:cubicBezTo>
                <a:lnTo>
                  <a:pt x="3797" y="2185"/>
                </a:lnTo>
                <a:cubicBezTo>
                  <a:pt x="4124" y="1575"/>
                  <a:pt x="4072" y="924"/>
                  <a:pt x="3678" y="477"/>
                </a:cubicBezTo>
                <a:cubicBezTo>
                  <a:pt x="3384" y="150"/>
                  <a:pt x="3038" y="1"/>
                  <a:pt x="2679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23"/>
          <p:cNvSpPr/>
          <p:nvPr/>
        </p:nvSpPr>
        <p:spPr>
          <a:xfrm>
            <a:off x="4342074" y="2390960"/>
            <a:ext cx="70909" cy="87559"/>
          </a:xfrm>
          <a:custGeom>
            <a:rect b="b" l="l" r="r" t="t"/>
            <a:pathLst>
              <a:path extrusionOk="0" h="6889" w="5579">
                <a:moveTo>
                  <a:pt x="741" y="857"/>
                </a:moveTo>
                <a:cubicBezTo>
                  <a:pt x="986" y="1128"/>
                  <a:pt x="1239" y="1411"/>
                  <a:pt x="1547" y="1705"/>
                </a:cubicBezTo>
                <a:lnTo>
                  <a:pt x="2905" y="2999"/>
                </a:lnTo>
                <a:lnTo>
                  <a:pt x="1257" y="3861"/>
                </a:lnTo>
                <a:lnTo>
                  <a:pt x="967" y="1998"/>
                </a:lnTo>
                <a:cubicBezTo>
                  <a:pt x="897" y="1612"/>
                  <a:pt x="815" y="1233"/>
                  <a:pt x="726" y="864"/>
                </a:cubicBezTo>
                <a:lnTo>
                  <a:pt x="741" y="857"/>
                </a:lnTo>
                <a:close/>
                <a:moveTo>
                  <a:pt x="852" y="1"/>
                </a:moveTo>
                <a:lnTo>
                  <a:pt x="1" y="447"/>
                </a:lnTo>
                <a:lnTo>
                  <a:pt x="1005" y="6888"/>
                </a:lnTo>
                <a:lnTo>
                  <a:pt x="1733" y="6505"/>
                </a:lnTo>
                <a:lnTo>
                  <a:pt x="1402" y="4490"/>
                </a:lnTo>
                <a:lnTo>
                  <a:pt x="3340" y="3474"/>
                </a:lnTo>
                <a:lnTo>
                  <a:pt x="4824" y="4887"/>
                </a:lnTo>
                <a:lnTo>
                  <a:pt x="5579" y="4494"/>
                </a:lnTo>
                <a:lnTo>
                  <a:pt x="852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23"/>
          <p:cNvSpPr/>
          <p:nvPr/>
        </p:nvSpPr>
        <p:spPr>
          <a:xfrm>
            <a:off x="4437185" y="2344687"/>
            <a:ext cx="72180" cy="88729"/>
          </a:xfrm>
          <a:custGeom>
            <a:rect b="b" l="l" r="r" t="t"/>
            <a:pathLst>
              <a:path extrusionOk="0" h="6981" w="5679">
                <a:moveTo>
                  <a:pt x="4068" y="1"/>
                </a:moveTo>
                <a:lnTo>
                  <a:pt x="3105" y="232"/>
                </a:lnTo>
                <a:lnTo>
                  <a:pt x="1815" y="2923"/>
                </a:lnTo>
                <a:cubicBezTo>
                  <a:pt x="1711" y="3158"/>
                  <a:pt x="1603" y="3411"/>
                  <a:pt x="1495" y="3678"/>
                </a:cubicBezTo>
                <a:lnTo>
                  <a:pt x="1469" y="3686"/>
                </a:lnTo>
                <a:lnTo>
                  <a:pt x="774" y="793"/>
                </a:lnTo>
                <a:lnTo>
                  <a:pt x="0" y="979"/>
                </a:lnTo>
                <a:lnTo>
                  <a:pt x="1443" y="6981"/>
                </a:lnTo>
                <a:lnTo>
                  <a:pt x="2216" y="6791"/>
                </a:lnTo>
                <a:lnTo>
                  <a:pt x="1667" y="4504"/>
                </a:lnTo>
                <a:lnTo>
                  <a:pt x="2079" y="3708"/>
                </a:lnTo>
                <a:lnTo>
                  <a:pt x="4763" y="6181"/>
                </a:lnTo>
                <a:lnTo>
                  <a:pt x="5678" y="5961"/>
                </a:lnTo>
                <a:lnTo>
                  <a:pt x="2510" y="3069"/>
                </a:lnTo>
                <a:lnTo>
                  <a:pt x="4068" y="1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23"/>
          <p:cNvSpPr/>
          <p:nvPr/>
        </p:nvSpPr>
        <p:spPr>
          <a:xfrm>
            <a:off x="4549787" y="2338407"/>
            <a:ext cx="44523" cy="78649"/>
          </a:xfrm>
          <a:custGeom>
            <a:rect b="b" l="l" r="r" t="t"/>
            <a:pathLst>
              <a:path extrusionOk="0" h="6188" w="3503">
                <a:moveTo>
                  <a:pt x="3335" y="0"/>
                </a:moveTo>
                <a:lnTo>
                  <a:pt x="0" y="15"/>
                </a:lnTo>
                <a:lnTo>
                  <a:pt x="29" y="6188"/>
                </a:lnTo>
                <a:lnTo>
                  <a:pt x="3503" y="6170"/>
                </a:lnTo>
                <a:lnTo>
                  <a:pt x="3499" y="5504"/>
                </a:lnTo>
                <a:lnTo>
                  <a:pt x="826" y="5515"/>
                </a:lnTo>
                <a:lnTo>
                  <a:pt x="814" y="3292"/>
                </a:lnTo>
                <a:lnTo>
                  <a:pt x="3213" y="3276"/>
                </a:lnTo>
                <a:lnTo>
                  <a:pt x="3209" y="2618"/>
                </a:lnTo>
                <a:lnTo>
                  <a:pt x="810" y="2629"/>
                </a:lnTo>
                <a:lnTo>
                  <a:pt x="800" y="677"/>
                </a:lnTo>
                <a:lnTo>
                  <a:pt x="3340" y="666"/>
                </a:lnTo>
                <a:lnTo>
                  <a:pt x="3335" y="0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23"/>
          <p:cNvSpPr/>
          <p:nvPr/>
        </p:nvSpPr>
        <p:spPr>
          <a:xfrm>
            <a:off x="4640296" y="2346581"/>
            <a:ext cx="61224" cy="86835"/>
          </a:xfrm>
          <a:custGeom>
            <a:rect b="b" l="l" r="r" t="t"/>
            <a:pathLst>
              <a:path extrusionOk="0" h="6832" w="4817">
                <a:moveTo>
                  <a:pt x="2047" y="721"/>
                </a:moveTo>
                <a:cubicBezTo>
                  <a:pt x="2191" y="721"/>
                  <a:pt x="2450" y="749"/>
                  <a:pt x="2786" y="826"/>
                </a:cubicBezTo>
                <a:cubicBezTo>
                  <a:pt x="3605" y="1023"/>
                  <a:pt x="4091" y="1488"/>
                  <a:pt x="3913" y="2265"/>
                </a:cubicBezTo>
                <a:cubicBezTo>
                  <a:pt x="3785" y="2826"/>
                  <a:pt x="3343" y="3153"/>
                  <a:pt x="2734" y="3153"/>
                </a:cubicBezTo>
                <a:cubicBezTo>
                  <a:pt x="2597" y="3153"/>
                  <a:pt x="2451" y="3136"/>
                  <a:pt x="2299" y="3102"/>
                </a:cubicBezTo>
                <a:lnTo>
                  <a:pt x="1503" y="2920"/>
                </a:lnTo>
                <a:lnTo>
                  <a:pt x="2002" y="722"/>
                </a:lnTo>
                <a:cubicBezTo>
                  <a:pt x="2015" y="721"/>
                  <a:pt x="2030" y="721"/>
                  <a:pt x="2047" y="721"/>
                </a:cubicBezTo>
                <a:close/>
                <a:moveTo>
                  <a:pt x="1347" y="1"/>
                </a:moveTo>
                <a:lnTo>
                  <a:pt x="1" y="5943"/>
                </a:lnTo>
                <a:lnTo>
                  <a:pt x="778" y="6118"/>
                </a:lnTo>
                <a:lnTo>
                  <a:pt x="1369" y="3511"/>
                </a:lnTo>
                <a:lnTo>
                  <a:pt x="2102" y="3675"/>
                </a:lnTo>
                <a:cubicBezTo>
                  <a:pt x="2801" y="3864"/>
                  <a:pt x="3050" y="4247"/>
                  <a:pt x="3042" y="5121"/>
                </a:cubicBezTo>
                <a:cubicBezTo>
                  <a:pt x="3042" y="5910"/>
                  <a:pt x="3058" y="6456"/>
                  <a:pt x="3117" y="6650"/>
                </a:cubicBezTo>
                <a:lnTo>
                  <a:pt x="3921" y="6832"/>
                </a:lnTo>
                <a:cubicBezTo>
                  <a:pt x="3850" y="6571"/>
                  <a:pt x="3839" y="5958"/>
                  <a:pt x="3831" y="5073"/>
                </a:cubicBezTo>
                <a:cubicBezTo>
                  <a:pt x="3831" y="4415"/>
                  <a:pt x="3649" y="3924"/>
                  <a:pt x="3221" y="3656"/>
                </a:cubicBezTo>
                <a:lnTo>
                  <a:pt x="3229" y="3630"/>
                </a:lnTo>
                <a:cubicBezTo>
                  <a:pt x="3913" y="3559"/>
                  <a:pt x="4530" y="3147"/>
                  <a:pt x="4712" y="2351"/>
                </a:cubicBezTo>
                <a:cubicBezTo>
                  <a:pt x="4817" y="1886"/>
                  <a:pt x="4738" y="1439"/>
                  <a:pt x="4497" y="1101"/>
                </a:cubicBezTo>
                <a:cubicBezTo>
                  <a:pt x="4199" y="677"/>
                  <a:pt x="3698" y="406"/>
                  <a:pt x="2868" y="217"/>
                </a:cubicBezTo>
                <a:cubicBezTo>
                  <a:pt x="2333" y="93"/>
                  <a:pt x="1760" y="11"/>
                  <a:pt x="1347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23"/>
          <p:cNvSpPr/>
          <p:nvPr/>
        </p:nvSpPr>
        <p:spPr>
          <a:xfrm>
            <a:off x="4746657" y="2374904"/>
            <a:ext cx="67185" cy="85742"/>
          </a:xfrm>
          <a:custGeom>
            <a:rect b="b" l="l" r="r" t="t"/>
            <a:pathLst>
              <a:path extrusionOk="0" h="6746" w="5286">
                <a:moveTo>
                  <a:pt x="957" y="0"/>
                </a:moveTo>
                <a:lnTo>
                  <a:pt x="1146" y="4042"/>
                </a:lnTo>
                <a:lnTo>
                  <a:pt x="1" y="6392"/>
                </a:lnTo>
                <a:lnTo>
                  <a:pt x="722" y="6745"/>
                </a:lnTo>
                <a:lnTo>
                  <a:pt x="1875" y="4388"/>
                </a:lnTo>
                <a:lnTo>
                  <a:pt x="5285" y="2112"/>
                </a:lnTo>
                <a:lnTo>
                  <a:pt x="4470" y="1718"/>
                </a:lnTo>
                <a:lnTo>
                  <a:pt x="2927" y="2856"/>
                </a:lnTo>
                <a:cubicBezTo>
                  <a:pt x="2511" y="3172"/>
                  <a:pt x="2143" y="3440"/>
                  <a:pt x="1812" y="3726"/>
                </a:cubicBezTo>
                <a:lnTo>
                  <a:pt x="1793" y="3718"/>
                </a:lnTo>
                <a:cubicBezTo>
                  <a:pt x="1812" y="3246"/>
                  <a:pt x="1812" y="2830"/>
                  <a:pt x="1801" y="2305"/>
                </a:cubicBezTo>
                <a:lnTo>
                  <a:pt x="1767" y="394"/>
                </a:lnTo>
                <a:lnTo>
                  <a:pt x="957" y="0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23"/>
          <p:cNvSpPr/>
          <p:nvPr/>
        </p:nvSpPr>
        <p:spPr>
          <a:xfrm>
            <a:off x="4858979" y="2487560"/>
            <a:ext cx="83009" cy="69867"/>
          </a:xfrm>
          <a:custGeom>
            <a:rect b="b" l="l" r="r" t="t"/>
            <a:pathLst>
              <a:path extrusionOk="0" h="5497" w="6531">
                <a:moveTo>
                  <a:pt x="4306" y="1"/>
                </a:moveTo>
                <a:cubicBezTo>
                  <a:pt x="3920" y="1"/>
                  <a:pt x="3551" y="141"/>
                  <a:pt x="3247" y="420"/>
                </a:cubicBezTo>
                <a:cubicBezTo>
                  <a:pt x="2607" y="1007"/>
                  <a:pt x="2644" y="1817"/>
                  <a:pt x="3060" y="2799"/>
                </a:cubicBezTo>
                <a:cubicBezTo>
                  <a:pt x="3388" y="3629"/>
                  <a:pt x="3369" y="4098"/>
                  <a:pt x="2945" y="4484"/>
                </a:cubicBezTo>
                <a:cubicBezTo>
                  <a:pt x="2751" y="4665"/>
                  <a:pt x="2523" y="4757"/>
                  <a:pt x="2283" y="4757"/>
                </a:cubicBezTo>
                <a:cubicBezTo>
                  <a:pt x="1959" y="4757"/>
                  <a:pt x="1614" y="4590"/>
                  <a:pt x="1298" y="4246"/>
                </a:cubicBezTo>
                <a:cubicBezTo>
                  <a:pt x="926" y="3844"/>
                  <a:pt x="707" y="3335"/>
                  <a:pt x="628" y="2922"/>
                </a:cubicBezTo>
                <a:lnTo>
                  <a:pt x="0" y="3228"/>
                </a:lnTo>
                <a:cubicBezTo>
                  <a:pt x="63" y="3618"/>
                  <a:pt x="372" y="4213"/>
                  <a:pt x="774" y="4651"/>
                </a:cubicBezTo>
                <a:cubicBezTo>
                  <a:pt x="1318" y="5243"/>
                  <a:pt x="1892" y="5496"/>
                  <a:pt x="2415" y="5496"/>
                </a:cubicBezTo>
                <a:cubicBezTo>
                  <a:pt x="2839" y="5496"/>
                  <a:pt x="3229" y="5330"/>
                  <a:pt x="3544" y="5042"/>
                </a:cubicBezTo>
                <a:cubicBezTo>
                  <a:pt x="4210" y="4428"/>
                  <a:pt x="4221" y="3700"/>
                  <a:pt x="3812" y="2658"/>
                </a:cubicBezTo>
                <a:cubicBezTo>
                  <a:pt x="3481" y="1807"/>
                  <a:pt x="3436" y="1338"/>
                  <a:pt x="3860" y="952"/>
                </a:cubicBezTo>
                <a:cubicBezTo>
                  <a:pt x="4003" y="819"/>
                  <a:pt x="4207" y="725"/>
                  <a:pt x="4441" y="725"/>
                </a:cubicBezTo>
                <a:cubicBezTo>
                  <a:pt x="4711" y="725"/>
                  <a:pt x="5022" y="849"/>
                  <a:pt x="5329" y="1182"/>
                </a:cubicBezTo>
                <a:cubicBezTo>
                  <a:pt x="5705" y="1591"/>
                  <a:pt x="5846" y="2018"/>
                  <a:pt x="5902" y="2241"/>
                </a:cubicBezTo>
                <a:lnTo>
                  <a:pt x="6530" y="1967"/>
                </a:lnTo>
                <a:cubicBezTo>
                  <a:pt x="6460" y="1658"/>
                  <a:pt x="6259" y="1223"/>
                  <a:pt x="5831" y="755"/>
                </a:cubicBezTo>
                <a:cubicBezTo>
                  <a:pt x="5367" y="251"/>
                  <a:pt x="4821" y="1"/>
                  <a:pt x="4306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23"/>
          <p:cNvSpPr/>
          <p:nvPr/>
        </p:nvSpPr>
        <p:spPr>
          <a:xfrm>
            <a:off x="4916132" y="2566731"/>
            <a:ext cx="96710" cy="88627"/>
          </a:xfrm>
          <a:custGeom>
            <a:rect b="b" l="l" r="r" t="t"/>
            <a:pathLst>
              <a:path extrusionOk="0" h="6973" w="7609">
                <a:moveTo>
                  <a:pt x="5414" y="0"/>
                </a:moveTo>
                <a:lnTo>
                  <a:pt x="0" y="2949"/>
                </a:lnTo>
                <a:lnTo>
                  <a:pt x="380" y="3648"/>
                </a:lnTo>
                <a:lnTo>
                  <a:pt x="2919" y="2265"/>
                </a:lnTo>
                <a:lnTo>
                  <a:pt x="4347" y="4883"/>
                </a:lnTo>
                <a:lnTo>
                  <a:pt x="1808" y="6266"/>
                </a:lnTo>
                <a:lnTo>
                  <a:pt x="2194" y="6973"/>
                </a:lnTo>
                <a:lnTo>
                  <a:pt x="7609" y="4023"/>
                </a:lnTo>
                <a:lnTo>
                  <a:pt x="7221" y="3317"/>
                </a:lnTo>
                <a:lnTo>
                  <a:pt x="4957" y="4552"/>
                </a:lnTo>
                <a:lnTo>
                  <a:pt x="3529" y="1934"/>
                </a:lnTo>
                <a:lnTo>
                  <a:pt x="5797" y="699"/>
                </a:lnTo>
                <a:lnTo>
                  <a:pt x="5414" y="0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23"/>
          <p:cNvSpPr/>
          <p:nvPr/>
        </p:nvSpPr>
        <p:spPr>
          <a:xfrm>
            <a:off x="4963217" y="2688234"/>
            <a:ext cx="88525" cy="72383"/>
          </a:xfrm>
          <a:custGeom>
            <a:rect b="b" l="l" r="r" t="t"/>
            <a:pathLst>
              <a:path extrusionOk="0" h="5695" w="6965">
                <a:moveTo>
                  <a:pt x="3848" y="837"/>
                </a:moveTo>
                <a:cubicBezTo>
                  <a:pt x="4848" y="837"/>
                  <a:pt x="5716" y="1281"/>
                  <a:pt x="5949" y="2289"/>
                </a:cubicBezTo>
                <a:cubicBezTo>
                  <a:pt x="6243" y="3580"/>
                  <a:pt x="5139" y="4491"/>
                  <a:pt x="3945" y="4766"/>
                </a:cubicBezTo>
                <a:cubicBezTo>
                  <a:pt x="3661" y="4831"/>
                  <a:pt x="3381" y="4864"/>
                  <a:pt x="3113" y="4864"/>
                </a:cubicBezTo>
                <a:cubicBezTo>
                  <a:pt x="2088" y="4864"/>
                  <a:pt x="1231" y="4388"/>
                  <a:pt x="1008" y="3412"/>
                </a:cubicBezTo>
                <a:cubicBezTo>
                  <a:pt x="728" y="2189"/>
                  <a:pt x="1718" y="1230"/>
                  <a:pt x="3000" y="936"/>
                </a:cubicBezTo>
                <a:cubicBezTo>
                  <a:pt x="3286" y="871"/>
                  <a:pt x="3572" y="837"/>
                  <a:pt x="3848" y="837"/>
                </a:cubicBezTo>
                <a:close/>
                <a:moveTo>
                  <a:pt x="3730" y="1"/>
                </a:moveTo>
                <a:cubicBezTo>
                  <a:pt x="3432" y="1"/>
                  <a:pt x="3120" y="36"/>
                  <a:pt x="2796" y="110"/>
                </a:cubicBezTo>
                <a:cubicBezTo>
                  <a:pt x="977" y="527"/>
                  <a:pt x="0" y="1925"/>
                  <a:pt x="364" y="3513"/>
                </a:cubicBezTo>
                <a:cubicBezTo>
                  <a:pt x="658" y="4786"/>
                  <a:pt x="1662" y="5694"/>
                  <a:pt x="3178" y="5694"/>
                </a:cubicBezTo>
                <a:cubicBezTo>
                  <a:pt x="3487" y="5694"/>
                  <a:pt x="3818" y="5656"/>
                  <a:pt x="4168" y="5576"/>
                </a:cubicBezTo>
                <a:cubicBezTo>
                  <a:pt x="5949" y="5168"/>
                  <a:pt x="6965" y="3818"/>
                  <a:pt x="6589" y="2178"/>
                </a:cubicBezTo>
                <a:cubicBezTo>
                  <a:pt x="6283" y="847"/>
                  <a:pt x="5185" y="1"/>
                  <a:pt x="3730" y="1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23"/>
          <p:cNvSpPr/>
          <p:nvPr/>
        </p:nvSpPr>
        <p:spPr>
          <a:xfrm>
            <a:off x="4979666" y="2814289"/>
            <a:ext cx="78891" cy="50027"/>
          </a:xfrm>
          <a:custGeom>
            <a:rect b="b" l="l" r="r" t="t"/>
            <a:pathLst>
              <a:path extrusionOk="0" h="3936" w="6207">
                <a:moveTo>
                  <a:pt x="3119" y="893"/>
                </a:moveTo>
                <a:lnTo>
                  <a:pt x="5515" y="971"/>
                </a:lnTo>
                <a:cubicBezTo>
                  <a:pt x="5548" y="1109"/>
                  <a:pt x="5566" y="1372"/>
                  <a:pt x="5556" y="1722"/>
                </a:cubicBezTo>
                <a:cubicBezTo>
                  <a:pt x="5526" y="2580"/>
                  <a:pt x="5134" y="3140"/>
                  <a:pt x="4355" y="3140"/>
                </a:cubicBezTo>
                <a:cubicBezTo>
                  <a:pt x="4337" y="3140"/>
                  <a:pt x="4320" y="3140"/>
                  <a:pt x="4302" y="3139"/>
                </a:cubicBezTo>
                <a:cubicBezTo>
                  <a:pt x="3450" y="3112"/>
                  <a:pt x="3004" y="2510"/>
                  <a:pt x="3034" y="1551"/>
                </a:cubicBezTo>
                <a:cubicBezTo>
                  <a:pt x="3042" y="1287"/>
                  <a:pt x="3067" y="1068"/>
                  <a:pt x="3119" y="893"/>
                </a:cubicBezTo>
                <a:close/>
                <a:moveTo>
                  <a:pt x="22" y="0"/>
                </a:moveTo>
                <a:lnTo>
                  <a:pt x="0" y="796"/>
                </a:lnTo>
                <a:lnTo>
                  <a:pt x="2469" y="874"/>
                </a:lnTo>
                <a:cubicBezTo>
                  <a:pt x="2417" y="1056"/>
                  <a:pt x="2402" y="1276"/>
                  <a:pt x="2395" y="1514"/>
                </a:cubicBezTo>
                <a:cubicBezTo>
                  <a:pt x="2369" y="2291"/>
                  <a:pt x="2577" y="2983"/>
                  <a:pt x="3012" y="3418"/>
                </a:cubicBezTo>
                <a:cubicBezTo>
                  <a:pt x="3320" y="3742"/>
                  <a:pt x="3756" y="3920"/>
                  <a:pt x="4313" y="3934"/>
                </a:cubicBezTo>
                <a:cubicBezTo>
                  <a:pt x="4338" y="3935"/>
                  <a:pt x="4363" y="3936"/>
                  <a:pt x="4388" y="3936"/>
                </a:cubicBezTo>
                <a:cubicBezTo>
                  <a:pt x="4905" y="3936"/>
                  <a:pt x="5331" y="3749"/>
                  <a:pt x="5618" y="3436"/>
                </a:cubicBezTo>
                <a:cubicBezTo>
                  <a:pt x="5961" y="3079"/>
                  <a:pt x="6162" y="2510"/>
                  <a:pt x="6188" y="1722"/>
                </a:cubicBezTo>
                <a:cubicBezTo>
                  <a:pt x="6206" y="1082"/>
                  <a:pt x="6165" y="577"/>
                  <a:pt x="6113" y="194"/>
                </a:cubicBezTo>
                <a:lnTo>
                  <a:pt x="22" y="0"/>
                </a:ln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37" name="Google Shape;337;p23"/>
          <p:cNvCxnSpPr/>
          <p:nvPr/>
        </p:nvCxnSpPr>
        <p:spPr>
          <a:xfrm>
            <a:off x="2687125" y="2881388"/>
            <a:ext cx="1028700" cy="0"/>
          </a:xfrm>
          <a:prstGeom prst="straightConnector1">
            <a:avLst/>
          </a:prstGeom>
          <a:noFill/>
          <a:ln cap="flat" cmpd="sng" w="19050">
            <a:solidFill>
              <a:srgbClr val="4A3135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338" name="Google Shape;338;p23"/>
          <p:cNvCxnSpPr/>
          <p:nvPr/>
        </p:nvCxnSpPr>
        <p:spPr>
          <a:xfrm>
            <a:off x="5369525" y="2881388"/>
            <a:ext cx="1028700" cy="0"/>
          </a:xfrm>
          <a:prstGeom prst="straightConnector1">
            <a:avLst/>
          </a:prstGeom>
          <a:noFill/>
          <a:ln cap="flat" cmpd="sng" w="19050">
            <a:solidFill>
              <a:srgbClr val="4A3135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339" name="Google Shape;339;p23"/>
          <p:cNvSpPr txBox="1"/>
          <p:nvPr/>
        </p:nvSpPr>
        <p:spPr>
          <a:xfrm>
            <a:off x="867213" y="1657344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2001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40" name="Google Shape;340;p23"/>
          <p:cNvSpPr txBox="1"/>
          <p:nvPr/>
        </p:nvSpPr>
        <p:spPr>
          <a:xfrm>
            <a:off x="3584825" y="1657344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2006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41" name="Google Shape;341;p23"/>
          <p:cNvSpPr txBox="1"/>
          <p:nvPr/>
        </p:nvSpPr>
        <p:spPr>
          <a:xfrm>
            <a:off x="6222750" y="1657344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2019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42" name="Google Shape;342;p23"/>
          <p:cNvSpPr txBox="1"/>
          <p:nvPr/>
        </p:nvSpPr>
        <p:spPr>
          <a:xfrm>
            <a:off x="867225" y="3616550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rPr>
              <a:t>Despite being red, Mars is a cold place, not hot</a:t>
            </a:r>
            <a:endParaRPr sz="1100">
              <a:solidFill>
                <a:srgbClr val="4A3135"/>
              </a:solidFill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343" name="Google Shape;343;p23"/>
          <p:cNvSpPr txBox="1"/>
          <p:nvPr/>
        </p:nvSpPr>
        <p:spPr>
          <a:xfrm>
            <a:off x="3584825" y="3616550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rPr>
              <a:t>Jupiter the biggest planet in our Solar System</a:t>
            </a:r>
            <a:endParaRPr sz="1100">
              <a:solidFill>
                <a:srgbClr val="4A3135"/>
              </a:solidFill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344" name="Google Shape;344;p23"/>
          <p:cNvSpPr txBox="1"/>
          <p:nvPr/>
        </p:nvSpPr>
        <p:spPr>
          <a:xfrm>
            <a:off x="6222750" y="3616550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rPr>
              <a:t>Venus is the second planet from the Sun</a:t>
            </a:r>
            <a:endParaRPr sz="1100">
              <a:solidFill>
                <a:srgbClr val="4A3135"/>
              </a:solidFill>
              <a:latin typeface="Rokkitt"/>
              <a:ea typeface="Rokkitt"/>
              <a:cs typeface="Rokkitt"/>
              <a:sym typeface="Rokkitt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p24"/>
          <p:cNvSpPr txBox="1"/>
          <p:nvPr>
            <p:ph idx="1" type="subTitle"/>
          </p:nvPr>
        </p:nvSpPr>
        <p:spPr>
          <a:xfrm>
            <a:off x="5593850" y="2312450"/>
            <a:ext cx="2683800" cy="73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350" name="Google Shape;350;p24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LOGO CONCEPT</a:t>
            </a:r>
            <a:endParaRPr/>
          </a:p>
        </p:txBody>
      </p:sp>
      <p:sp>
        <p:nvSpPr>
          <p:cNvPr id="351" name="Google Shape;351;p24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52" name="Google Shape;352;p24"/>
          <p:cNvSpPr txBox="1"/>
          <p:nvPr/>
        </p:nvSpPr>
        <p:spPr>
          <a:xfrm>
            <a:off x="1087675" y="3476889"/>
            <a:ext cx="3631500" cy="51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5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5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353" name="Google Shape;353;p24"/>
          <p:cNvGrpSpPr/>
          <p:nvPr/>
        </p:nvGrpSpPr>
        <p:grpSpPr>
          <a:xfrm>
            <a:off x="1644749" y="1585387"/>
            <a:ext cx="2517405" cy="1361726"/>
            <a:chOff x="3615975" y="1528250"/>
            <a:chExt cx="1912050" cy="1034275"/>
          </a:xfrm>
        </p:grpSpPr>
        <p:sp>
          <p:nvSpPr>
            <p:cNvPr id="354" name="Google Shape;354;p24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55" name="Google Shape;355;p24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56" name="Google Shape;356;p24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57" name="Google Shape;357;p24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58" name="Google Shape;358;p24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59" name="Google Shape;359;p24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60" name="Google Shape;360;p24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61" name="Google Shape;361;p24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62" name="Google Shape;362;p24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63" name="Google Shape;363;p24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64" name="Google Shape;364;p24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65" name="Google Shape;365;p24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66" name="Google Shape;366;p24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367" name="Google Shape;367;p24"/>
          <p:cNvSpPr/>
          <p:nvPr/>
        </p:nvSpPr>
        <p:spPr>
          <a:xfrm>
            <a:off x="2490587" y="2205357"/>
            <a:ext cx="825523" cy="825619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24"/>
          <p:cNvSpPr/>
          <p:nvPr/>
        </p:nvSpPr>
        <p:spPr>
          <a:xfrm>
            <a:off x="2426811" y="2140026"/>
            <a:ext cx="953176" cy="978349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25"/>
          <p:cNvSpPr txBox="1"/>
          <p:nvPr>
            <p:ph type="title"/>
          </p:nvPr>
        </p:nvSpPr>
        <p:spPr>
          <a:xfrm>
            <a:off x="492429" y="540386"/>
            <a:ext cx="8159400" cy="383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CREATIVE PROCESS</a:t>
            </a:r>
            <a:endParaRPr/>
          </a:p>
        </p:txBody>
      </p:sp>
      <p:sp>
        <p:nvSpPr>
          <p:cNvPr id="374" name="Google Shape;374;p25"/>
          <p:cNvSpPr/>
          <p:nvPr/>
        </p:nvSpPr>
        <p:spPr>
          <a:xfrm>
            <a:off x="1251758" y="1631716"/>
            <a:ext cx="1660649" cy="1660727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>
              <a:alpha val="599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25"/>
          <p:cNvSpPr txBox="1"/>
          <p:nvPr>
            <p:ph idx="12" type="sldNum"/>
          </p:nvPr>
        </p:nvSpPr>
        <p:spPr>
          <a:xfrm>
            <a:off x="4297779" y="46290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76" name="Google Shape;376;p25"/>
          <p:cNvSpPr txBox="1"/>
          <p:nvPr/>
        </p:nvSpPr>
        <p:spPr>
          <a:xfrm>
            <a:off x="6030911" y="3027844"/>
            <a:ext cx="18549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DONUTS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377" name="Google Shape;377;p25"/>
          <p:cNvGrpSpPr/>
          <p:nvPr/>
        </p:nvGrpSpPr>
        <p:grpSpPr>
          <a:xfrm>
            <a:off x="6315327" y="2061554"/>
            <a:ext cx="1285854" cy="695550"/>
            <a:chOff x="3615975" y="1528250"/>
            <a:chExt cx="1912050" cy="1034275"/>
          </a:xfrm>
        </p:grpSpPr>
        <p:sp>
          <p:nvSpPr>
            <p:cNvPr id="378" name="Google Shape;378;p25"/>
            <p:cNvSpPr/>
            <p:nvPr/>
          </p:nvSpPr>
          <p:spPr>
            <a:xfrm>
              <a:off x="3615975" y="2445150"/>
              <a:ext cx="155575" cy="114475"/>
            </a:xfrm>
            <a:custGeom>
              <a:rect b="b" l="l" r="r" t="t"/>
              <a:pathLst>
                <a:path extrusionOk="0" h="4579" w="6223">
                  <a:moveTo>
                    <a:pt x="677" y="1"/>
                  </a:moveTo>
                  <a:lnTo>
                    <a:pt x="1" y="12"/>
                  </a:lnTo>
                  <a:lnTo>
                    <a:pt x="87" y="4578"/>
                  </a:lnTo>
                  <a:lnTo>
                    <a:pt x="763" y="4568"/>
                  </a:lnTo>
                  <a:lnTo>
                    <a:pt x="730" y="2689"/>
                  </a:lnTo>
                  <a:lnTo>
                    <a:pt x="6222" y="2585"/>
                  </a:lnTo>
                  <a:lnTo>
                    <a:pt x="6207" y="1782"/>
                  </a:lnTo>
                  <a:lnTo>
                    <a:pt x="715" y="1886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>
              <a:off x="3628525" y="2213950"/>
              <a:ext cx="175925" cy="146150"/>
            </a:xfrm>
            <a:custGeom>
              <a:rect b="b" l="l" r="r" t="t"/>
              <a:pathLst>
                <a:path extrusionOk="0" h="5846" w="7037">
                  <a:moveTo>
                    <a:pt x="1027" y="0"/>
                  </a:moveTo>
                  <a:lnTo>
                    <a:pt x="845" y="786"/>
                  </a:lnTo>
                  <a:lnTo>
                    <a:pt x="3362" y="1361"/>
                  </a:lnTo>
                  <a:lnTo>
                    <a:pt x="2693" y="4270"/>
                  </a:lnTo>
                  <a:lnTo>
                    <a:pt x="179" y="3690"/>
                  </a:lnTo>
                  <a:lnTo>
                    <a:pt x="1" y="4467"/>
                  </a:lnTo>
                  <a:lnTo>
                    <a:pt x="6010" y="5846"/>
                  </a:lnTo>
                  <a:lnTo>
                    <a:pt x="6189" y="5069"/>
                  </a:lnTo>
                  <a:lnTo>
                    <a:pt x="3370" y="4426"/>
                  </a:lnTo>
                  <a:lnTo>
                    <a:pt x="4039" y="1517"/>
                  </a:lnTo>
                  <a:lnTo>
                    <a:pt x="6858" y="2164"/>
                  </a:lnTo>
                  <a:lnTo>
                    <a:pt x="7037" y="1380"/>
                  </a:lnTo>
                  <a:lnTo>
                    <a:pt x="102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>
              <a:off x="3703100" y="2011475"/>
              <a:ext cx="176650" cy="143925"/>
            </a:xfrm>
            <a:custGeom>
              <a:rect b="b" l="l" r="r" t="t"/>
              <a:pathLst>
                <a:path extrusionOk="0" h="5757" w="7066">
                  <a:moveTo>
                    <a:pt x="1507" y="0"/>
                  </a:moveTo>
                  <a:lnTo>
                    <a:pt x="0" y="2968"/>
                  </a:lnTo>
                  <a:lnTo>
                    <a:pt x="5496" y="5757"/>
                  </a:lnTo>
                  <a:lnTo>
                    <a:pt x="7066" y="2663"/>
                  </a:lnTo>
                  <a:lnTo>
                    <a:pt x="6471" y="2362"/>
                  </a:lnTo>
                  <a:lnTo>
                    <a:pt x="5262" y="4745"/>
                  </a:lnTo>
                  <a:lnTo>
                    <a:pt x="3280" y="3738"/>
                  </a:lnTo>
                  <a:lnTo>
                    <a:pt x="4363" y="1603"/>
                  </a:lnTo>
                  <a:lnTo>
                    <a:pt x="3774" y="1306"/>
                  </a:lnTo>
                  <a:lnTo>
                    <a:pt x="2693" y="3441"/>
                  </a:lnTo>
                  <a:lnTo>
                    <a:pt x="956" y="2559"/>
                  </a:lnTo>
                  <a:lnTo>
                    <a:pt x="2101" y="302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>
              <a:off x="3904925" y="1754675"/>
              <a:ext cx="156300" cy="159950"/>
            </a:xfrm>
            <a:custGeom>
              <a:rect b="b" l="l" r="r" t="t"/>
              <a:pathLst>
                <a:path extrusionOk="0" h="6398" w="6252">
                  <a:moveTo>
                    <a:pt x="2450" y="740"/>
                  </a:moveTo>
                  <a:cubicBezTo>
                    <a:pt x="2692" y="740"/>
                    <a:pt x="2921" y="844"/>
                    <a:pt x="3128" y="1076"/>
                  </a:cubicBezTo>
                  <a:cubicBezTo>
                    <a:pt x="3526" y="1522"/>
                    <a:pt x="3447" y="2178"/>
                    <a:pt x="2819" y="2739"/>
                  </a:cubicBezTo>
                  <a:lnTo>
                    <a:pt x="2276" y="3218"/>
                  </a:lnTo>
                  <a:lnTo>
                    <a:pt x="956" y="1735"/>
                  </a:lnTo>
                  <a:cubicBezTo>
                    <a:pt x="1034" y="1627"/>
                    <a:pt x="1171" y="1467"/>
                    <a:pt x="1447" y="1225"/>
                  </a:cubicBezTo>
                  <a:cubicBezTo>
                    <a:pt x="1790" y="921"/>
                    <a:pt x="2131" y="740"/>
                    <a:pt x="2450" y="740"/>
                  </a:cubicBezTo>
                  <a:close/>
                  <a:moveTo>
                    <a:pt x="4358" y="2683"/>
                  </a:moveTo>
                  <a:cubicBezTo>
                    <a:pt x="4644" y="2683"/>
                    <a:pt x="4918" y="2797"/>
                    <a:pt x="5154" y="3062"/>
                  </a:cubicBezTo>
                  <a:cubicBezTo>
                    <a:pt x="5750" y="3735"/>
                    <a:pt x="5381" y="4464"/>
                    <a:pt x="4768" y="5015"/>
                  </a:cubicBezTo>
                  <a:cubicBezTo>
                    <a:pt x="4555" y="5200"/>
                    <a:pt x="4377" y="5346"/>
                    <a:pt x="4243" y="5431"/>
                  </a:cubicBezTo>
                  <a:lnTo>
                    <a:pt x="2678" y="3672"/>
                  </a:lnTo>
                  <a:lnTo>
                    <a:pt x="3172" y="3233"/>
                  </a:lnTo>
                  <a:cubicBezTo>
                    <a:pt x="3548" y="2898"/>
                    <a:pt x="3965" y="2683"/>
                    <a:pt x="4358" y="2683"/>
                  </a:cubicBezTo>
                  <a:close/>
                  <a:moveTo>
                    <a:pt x="2679" y="1"/>
                  </a:moveTo>
                  <a:cubicBezTo>
                    <a:pt x="2643" y="1"/>
                    <a:pt x="2606" y="2"/>
                    <a:pt x="2570" y="5"/>
                  </a:cubicBezTo>
                  <a:cubicBezTo>
                    <a:pt x="2075" y="28"/>
                    <a:pt x="1600" y="266"/>
                    <a:pt x="1004" y="798"/>
                  </a:cubicBezTo>
                  <a:cubicBezTo>
                    <a:pt x="588" y="1169"/>
                    <a:pt x="212" y="1575"/>
                    <a:pt x="0" y="1861"/>
                  </a:cubicBezTo>
                  <a:lnTo>
                    <a:pt x="4039" y="6398"/>
                  </a:lnTo>
                  <a:cubicBezTo>
                    <a:pt x="4258" y="6249"/>
                    <a:pt x="4600" y="5996"/>
                    <a:pt x="5009" y="5628"/>
                  </a:cubicBezTo>
                  <a:cubicBezTo>
                    <a:pt x="5760" y="4962"/>
                    <a:pt x="6162" y="4360"/>
                    <a:pt x="6222" y="3779"/>
                  </a:cubicBezTo>
                  <a:cubicBezTo>
                    <a:pt x="6251" y="3348"/>
                    <a:pt x="6143" y="2906"/>
                    <a:pt x="5790" y="2508"/>
                  </a:cubicBezTo>
                  <a:cubicBezTo>
                    <a:pt x="5450" y="2128"/>
                    <a:pt x="5039" y="1989"/>
                    <a:pt x="4649" y="1989"/>
                  </a:cubicBezTo>
                  <a:cubicBezTo>
                    <a:pt x="4340" y="1989"/>
                    <a:pt x="4045" y="2076"/>
                    <a:pt x="3808" y="2200"/>
                  </a:cubicBezTo>
                  <a:lnTo>
                    <a:pt x="3797" y="2185"/>
                  </a:lnTo>
                  <a:cubicBezTo>
                    <a:pt x="4124" y="1575"/>
                    <a:pt x="4072" y="924"/>
                    <a:pt x="3678" y="477"/>
                  </a:cubicBezTo>
                  <a:cubicBezTo>
                    <a:pt x="3384" y="150"/>
                    <a:pt x="3038" y="1"/>
                    <a:pt x="2679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>
              <a:off x="4118925" y="1631600"/>
              <a:ext cx="139475" cy="172225"/>
            </a:xfrm>
            <a:custGeom>
              <a:rect b="b" l="l" r="r" t="t"/>
              <a:pathLst>
                <a:path extrusionOk="0" h="6889" w="5579">
                  <a:moveTo>
                    <a:pt x="741" y="857"/>
                  </a:moveTo>
                  <a:cubicBezTo>
                    <a:pt x="986" y="1128"/>
                    <a:pt x="1239" y="1411"/>
                    <a:pt x="1547" y="1705"/>
                  </a:cubicBezTo>
                  <a:lnTo>
                    <a:pt x="2905" y="2999"/>
                  </a:lnTo>
                  <a:lnTo>
                    <a:pt x="1257" y="3861"/>
                  </a:lnTo>
                  <a:lnTo>
                    <a:pt x="967" y="1998"/>
                  </a:lnTo>
                  <a:cubicBezTo>
                    <a:pt x="897" y="1612"/>
                    <a:pt x="815" y="1233"/>
                    <a:pt x="726" y="864"/>
                  </a:cubicBezTo>
                  <a:lnTo>
                    <a:pt x="741" y="857"/>
                  </a:lnTo>
                  <a:close/>
                  <a:moveTo>
                    <a:pt x="852" y="1"/>
                  </a:moveTo>
                  <a:lnTo>
                    <a:pt x="1" y="447"/>
                  </a:lnTo>
                  <a:lnTo>
                    <a:pt x="1005" y="6888"/>
                  </a:lnTo>
                  <a:lnTo>
                    <a:pt x="1733" y="6505"/>
                  </a:lnTo>
                  <a:lnTo>
                    <a:pt x="1402" y="4490"/>
                  </a:lnTo>
                  <a:lnTo>
                    <a:pt x="3340" y="3474"/>
                  </a:lnTo>
                  <a:lnTo>
                    <a:pt x="4824" y="4887"/>
                  </a:lnTo>
                  <a:lnTo>
                    <a:pt x="5579" y="4494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>
              <a:off x="4305975" y="1540600"/>
              <a:ext cx="141975" cy="174525"/>
            </a:xfrm>
            <a:custGeom>
              <a:rect b="b" l="l" r="r" t="t"/>
              <a:pathLst>
                <a:path extrusionOk="0" h="6981" w="5679">
                  <a:moveTo>
                    <a:pt x="4068" y="1"/>
                  </a:moveTo>
                  <a:lnTo>
                    <a:pt x="3105" y="232"/>
                  </a:lnTo>
                  <a:lnTo>
                    <a:pt x="1815" y="2923"/>
                  </a:lnTo>
                  <a:cubicBezTo>
                    <a:pt x="1711" y="3158"/>
                    <a:pt x="1603" y="3411"/>
                    <a:pt x="1495" y="3678"/>
                  </a:cubicBezTo>
                  <a:lnTo>
                    <a:pt x="1469" y="3686"/>
                  </a:lnTo>
                  <a:lnTo>
                    <a:pt x="774" y="793"/>
                  </a:lnTo>
                  <a:lnTo>
                    <a:pt x="0" y="979"/>
                  </a:lnTo>
                  <a:lnTo>
                    <a:pt x="1443" y="6981"/>
                  </a:lnTo>
                  <a:lnTo>
                    <a:pt x="2216" y="6791"/>
                  </a:lnTo>
                  <a:lnTo>
                    <a:pt x="1667" y="4504"/>
                  </a:lnTo>
                  <a:lnTo>
                    <a:pt x="2079" y="3708"/>
                  </a:lnTo>
                  <a:lnTo>
                    <a:pt x="4763" y="6181"/>
                  </a:lnTo>
                  <a:lnTo>
                    <a:pt x="5678" y="5961"/>
                  </a:lnTo>
                  <a:lnTo>
                    <a:pt x="2510" y="3069"/>
                  </a:lnTo>
                  <a:lnTo>
                    <a:pt x="4068" y="1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>
              <a:off x="4527425" y="1528250"/>
              <a:ext cx="87575" cy="154700"/>
            </a:xfrm>
            <a:custGeom>
              <a:rect b="b" l="l" r="r" t="t"/>
              <a:pathLst>
                <a:path extrusionOk="0" h="6188" w="3503">
                  <a:moveTo>
                    <a:pt x="3335" y="0"/>
                  </a:moveTo>
                  <a:lnTo>
                    <a:pt x="0" y="15"/>
                  </a:lnTo>
                  <a:lnTo>
                    <a:pt x="29" y="6188"/>
                  </a:lnTo>
                  <a:lnTo>
                    <a:pt x="3503" y="6170"/>
                  </a:lnTo>
                  <a:lnTo>
                    <a:pt x="3499" y="5504"/>
                  </a:lnTo>
                  <a:lnTo>
                    <a:pt x="826" y="5515"/>
                  </a:lnTo>
                  <a:lnTo>
                    <a:pt x="814" y="3292"/>
                  </a:lnTo>
                  <a:lnTo>
                    <a:pt x="3213" y="3276"/>
                  </a:lnTo>
                  <a:lnTo>
                    <a:pt x="3209" y="2618"/>
                  </a:lnTo>
                  <a:lnTo>
                    <a:pt x="810" y="2629"/>
                  </a:lnTo>
                  <a:lnTo>
                    <a:pt x="800" y="677"/>
                  </a:lnTo>
                  <a:lnTo>
                    <a:pt x="3340" y="666"/>
                  </a:lnTo>
                  <a:lnTo>
                    <a:pt x="3335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>
              <a:off x="4705425" y="1544325"/>
              <a:ext cx="120425" cy="170800"/>
            </a:xfrm>
            <a:custGeom>
              <a:rect b="b" l="l" r="r" t="t"/>
              <a:pathLst>
                <a:path extrusionOk="0" h="6832" w="4817">
                  <a:moveTo>
                    <a:pt x="2047" y="721"/>
                  </a:moveTo>
                  <a:cubicBezTo>
                    <a:pt x="2191" y="721"/>
                    <a:pt x="2450" y="749"/>
                    <a:pt x="2786" y="826"/>
                  </a:cubicBezTo>
                  <a:cubicBezTo>
                    <a:pt x="3605" y="1023"/>
                    <a:pt x="4091" y="1488"/>
                    <a:pt x="3913" y="2265"/>
                  </a:cubicBezTo>
                  <a:cubicBezTo>
                    <a:pt x="3785" y="2826"/>
                    <a:pt x="3343" y="3153"/>
                    <a:pt x="2734" y="3153"/>
                  </a:cubicBezTo>
                  <a:cubicBezTo>
                    <a:pt x="2597" y="3153"/>
                    <a:pt x="2451" y="3136"/>
                    <a:pt x="2299" y="3102"/>
                  </a:cubicBezTo>
                  <a:lnTo>
                    <a:pt x="1503" y="2920"/>
                  </a:lnTo>
                  <a:lnTo>
                    <a:pt x="2002" y="722"/>
                  </a:lnTo>
                  <a:cubicBezTo>
                    <a:pt x="2015" y="721"/>
                    <a:pt x="2030" y="721"/>
                    <a:pt x="2047" y="721"/>
                  </a:cubicBezTo>
                  <a:close/>
                  <a:moveTo>
                    <a:pt x="1347" y="1"/>
                  </a:moveTo>
                  <a:lnTo>
                    <a:pt x="1" y="5943"/>
                  </a:lnTo>
                  <a:lnTo>
                    <a:pt x="778" y="6118"/>
                  </a:lnTo>
                  <a:lnTo>
                    <a:pt x="1369" y="3511"/>
                  </a:lnTo>
                  <a:lnTo>
                    <a:pt x="2102" y="3675"/>
                  </a:lnTo>
                  <a:cubicBezTo>
                    <a:pt x="2801" y="3864"/>
                    <a:pt x="3050" y="4247"/>
                    <a:pt x="3042" y="5121"/>
                  </a:cubicBezTo>
                  <a:cubicBezTo>
                    <a:pt x="3042" y="5910"/>
                    <a:pt x="3058" y="6456"/>
                    <a:pt x="3117" y="6650"/>
                  </a:cubicBezTo>
                  <a:lnTo>
                    <a:pt x="3921" y="6832"/>
                  </a:lnTo>
                  <a:cubicBezTo>
                    <a:pt x="3850" y="6571"/>
                    <a:pt x="3839" y="5958"/>
                    <a:pt x="3831" y="5073"/>
                  </a:cubicBezTo>
                  <a:cubicBezTo>
                    <a:pt x="3831" y="4415"/>
                    <a:pt x="3649" y="3924"/>
                    <a:pt x="3221" y="3656"/>
                  </a:cubicBezTo>
                  <a:lnTo>
                    <a:pt x="3229" y="3630"/>
                  </a:lnTo>
                  <a:cubicBezTo>
                    <a:pt x="3913" y="3559"/>
                    <a:pt x="4530" y="3147"/>
                    <a:pt x="4712" y="2351"/>
                  </a:cubicBezTo>
                  <a:cubicBezTo>
                    <a:pt x="4817" y="1886"/>
                    <a:pt x="4738" y="1439"/>
                    <a:pt x="4497" y="1101"/>
                  </a:cubicBezTo>
                  <a:cubicBezTo>
                    <a:pt x="4199" y="677"/>
                    <a:pt x="3698" y="406"/>
                    <a:pt x="2868" y="217"/>
                  </a:cubicBezTo>
                  <a:cubicBezTo>
                    <a:pt x="2333" y="93"/>
                    <a:pt x="1760" y="11"/>
                    <a:pt x="1347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>
              <a:off x="4914600" y="1600025"/>
              <a:ext cx="132150" cy="168650"/>
            </a:xfrm>
            <a:custGeom>
              <a:rect b="b" l="l" r="r" t="t"/>
              <a:pathLst>
                <a:path extrusionOk="0" h="6746" w="5286">
                  <a:moveTo>
                    <a:pt x="957" y="0"/>
                  </a:moveTo>
                  <a:lnTo>
                    <a:pt x="1146" y="4042"/>
                  </a:lnTo>
                  <a:lnTo>
                    <a:pt x="1" y="6392"/>
                  </a:lnTo>
                  <a:lnTo>
                    <a:pt x="722" y="6745"/>
                  </a:lnTo>
                  <a:lnTo>
                    <a:pt x="1875" y="4388"/>
                  </a:lnTo>
                  <a:lnTo>
                    <a:pt x="5285" y="2112"/>
                  </a:lnTo>
                  <a:lnTo>
                    <a:pt x="4470" y="1718"/>
                  </a:lnTo>
                  <a:lnTo>
                    <a:pt x="2927" y="2856"/>
                  </a:lnTo>
                  <a:cubicBezTo>
                    <a:pt x="2511" y="3172"/>
                    <a:pt x="2143" y="3440"/>
                    <a:pt x="1812" y="3726"/>
                  </a:cubicBezTo>
                  <a:lnTo>
                    <a:pt x="1793" y="3718"/>
                  </a:lnTo>
                  <a:cubicBezTo>
                    <a:pt x="1812" y="3246"/>
                    <a:pt x="1812" y="2830"/>
                    <a:pt x="1801" y="2305"/>
                  </a:cubicBezTo>
                  <a:lnTo>
                    <a:pt x="1767" y="394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>
              <a:off x="5135500" y="1821575"/>
              <a:ext cx="163275" cy="137425"/>
            </a:xfrm>
            <a:custGeom>
              <a:rect b="b" l="l" r="r" t="t"/>
              <a:pathLst>
                <a:path extrusionOk="0" h="5497" w="6531">
                  <a:moveTo>
                    <a:pt x="4306" y="1"/>
                  </a:moveTo>
                  <a:cubicBezTo>
                    <a:pt x="3920" y="1"/>
                    <a:pt x="3551" y="141"/>
                    <a:pt x="3247" y="420"/>
                  </a:cubicBezTo>
                  <a:cubicBezTo>
                    <a:pt x="2607" y="1007"/>
                    <a:pt x="2644" y="1817"/>
                    <a:pt x="3060" y="2799"/>
                  </a:cubicBezTo>
                  <a:cubicBezTo>
                    <a:pt x="3388" y="3629"/>
                    <a:pt x="3369" y="4098"/>
                    <a:pt x="2945" y="4484"/>
                  </a:cubicBezTo>
                  <a:cubicBezTo>
                    <a:pt x="2751" y="4665"/>
                    <a:pt x="2523" y="4757"/>
                    <a:pt x="2283" y="4757"/>
                  </a:cubicBezTo>
                  <a:cubicBezTo>
                    <a:pt x="1959" y="4757"/>
                    <a:pt x="1614" y="4590"/>
                    <a:pt x="1298" y="4246"/>
                  </a:cubicBezTo>
                  <a:cubicBezTo>
                    <a:pt x="926" y="3844"/>
                    <a:pt x="707" y="3335"/>
                    <a:pt x="628" y="2922"/>
                  </a:cubicBezTo>
                  <a:lnTo>
                    <a:pt x="0" y="3228"/>
                  </a:lnTo>
                  <a:cubicBezTo>
                    <a:pt x="63" y="3618"/>
                    <a:pt x="372" y="4213"/>
                    <a:pt x="774" y="4651"/>
                  </a:cubicBezTo>
                  <a:cubicBezTo>
                    <a:pt x="1318" y="5243"/>
                    <a:pt x="1892" y="5496"/>
                    <a:pt x="2415" y="5496"/>
                  </a:cubicBezTo>
                  <a:cubicBezTo>
                    <a:pt x="2839" y="5496"/>
                    <a:pt x="3229" y="5330"/>
                    <a:pt x="3544" y="5042"/>
                  </a:cubicBezTo>
                  <a:cubicBezTo>
                    <a:pt x="4210" y="4428"/>
                    <a:pt x="4221" y="3700"/>
                    <a:pt x="3812" y="2658"/>
                  </a:cubicBezTo>
                  <a:cubicBezTo>
                    <a:pt x="3481" y="1807"/>
                    <a:pt x="3436" y="1338"/>
                    <a:pt x="3860" y="952"/>
                  </a:cubicBezTo>
                  <a:cubicBezTo>
                    <a:pt x="4003" y="819"/>
                    <a:pt x="4207" y="725"/>
                    <a:pt x="4441" y="725"/>
                  </a:cubicBezTo>
                  <a:cubicBezTo>
                    <a:pt x="4711" y="725"/>
                    <a:pt x="5022" y="849"/>
                    <a:pt x="5329" y="1182"/>
                  </a:cubicBezTo>
                  <a:cubicBezTo>
                    <a:pt x="5705" y="1591"/>
                    <a:pt x="5846" y="2018"/>
                    <a:pt x="5902" y="2241"/>
                  </a:cubicBezTo>
                  <a:lnTo>
                    <a:pt x="6530" y="1967"/>
                  </a:lnTo>
                  <a:cubicBezTo>
                    <a:pt x="6460" y="1658"/>
                    <a:pt x="6259" y="1223"/>
                    <a:pt x="5831" y="755"/>
                  </a:cubicBezTo>
                  <a:cubicBezTo>
                    <a:pt x="5367" y="251"/>
                    <a:pt x="4821" y="1"/>
                    <a:pt x="4306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>
              <a:off x="5247900" y="1977275"/>
              <a:ext cx="190225" cy="174325"/>
            </a:xfrm>
            <a:custGeom>
              <a:rect b="b" l="l" r="r" t="t"/>
              <a:pathLst>
                <a:path extrusionOk="0" h="6973" w="7609">
                  <a:moveTo>
                    <a:pt x="5414" y="0"/>
                  </a:moveTo>
                  <a:lnTo>
                    <a:pt x="0" y="2949"/>
                  </a:lnTo>
                  <a:lnTo>
                    <a:pt x="380" y="3648"/>
                  </a:lnTo>
                  <a:lnTo>
                    <a:pt x="2919" y="2265"/>
                  </a:lnTo>
                  <a:lnTo>
                    <a:pt x="4347" y="4883"/>
                  </a:lnTo>
                  <a:lnTo>
                    <a:pt x="1808" y="6266"/>
                  </a:lnTo>
                  <a:lnTo>
                    <a:pt x="2194" y="6973"/>
                  </a:lnTo>
                  <a:lnTo>
                    <a:pt x="7609" y="4023"/>
                  </a:lnTo>
                  <a:lnTo>
                    <a:pt x="7221" y="3317"/>
                  </a:lnTo>
                  <a:lnTo>
                    <a:pt x="4957" y="4552"/>
                  </a:lnTo>
                  <a:lnTo>
                    <a:pt x="3529" y="1934"/>
                  </a:lnTo>
                  <a:lnTo>
                    <a:pt x="5797" y="699"/>
                  </a:lnTo>
                  <a:lnTo>
                    <a:pt x="5414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>
              <a:off x="5340500" y="2216225"/>
              <a:ext cx="174125" cy="142375"/>
            </a:xfrm>
            <a:custGeom>
              <a:rect b="b" l="l" r="r" t="t"/>
              <a:pathLst>
                <a:path extrusionOk="0" h="5695" w="6965">
                  <a:moveTo>
                    <a:pt x="3848" y="837"/>
                  </a:moveTo>
                  <a:cubicBezTo>
                    <a:pt x="4848" y="837"/>
                    <a:pt x="5716" y="1281"/>
                    <a:pt x="5949" y="2289"/>
                  </a:cubicBezTo>
                  <a:cubicBezTo>
                    <a:pt x="6243" y="3580"/>
                    <a:pt x="5139" y="4491"/>
                    <a:pt x="3945" y="4766"/>
                  </a:cubicBezTo>
                  <a:cubicBezTo>
                    <a:pt x="3661" y="4831"/>
                    <a:pt x="3381" y="4864"/>
                    <a:pt x="3113" y="4864"/>
                  </a:cubicBezTo>
                  <a:cubicBezTo>
                    <a:pt x="2088" y="4864"/>
                    <a:pt x="1231" y="4388"/>
                    <a:pt x="1008" y="3412"/>
                  </a:cubicBezTo>
                  <a:cubicBezTo>
                    <a:pt x="728" y="2189"/>
                    <a:pt x="1718" y="1230"/>
                    <a:pt x="3000" y="936"/>
                  </a:cubicBezTo>
                  <a:cubicBezTo>
                    <a:pt x="3286" y="871"/>
                    <a:pt x="3572" y="837"/>
                    <a:pt x="3848" y="837"/>
                  </a:cubicBezTo>
                  <a:close/>
                  <a:moveTo>
                    <a:pt x="3730" y="1"/>
                  </a:moveTo>
                  <a:cubicBezTo>
                    <a:pt x="3432" y="1"/>
                    <a:pt x="3120" y="36"/>
                    <a:pt x="2796" y="110"/>
                  </a:cubicBezTo>
                  <a:cubicBezTo>
                    <a:pt x="977" y="527"/>
                    <a:pt x="0" y="1925"/>
                    <a:pt x="364" y="3513"/>
                  </a:cubicBezTo>
                  <a:cubicBezTo>
                    <a:pt x="658" y="4786"/>
                    <a:pt x="1662" y="5694"/>
                    <a:pt x="3178" y="5694"/>
                  </a:cubicBezTo>
                  <a:cubicBezTo>
                    <a:pt x="3487" y="5694"/>
                    <a:pt x="3818" y="5656"/>
                    <a:pt x="4168" y="5576"/>
                  </a:cubicBezTo>
                  <a:cubicBezTo>
                    <a:pt x="5949" y="5168"/>
                    <a:pt x="6965" y="3818"/>
                    <a:pt x="6589" y="2178"/>
                  </a:cubicBezTo>
                  <a:cubicBezTo>
                    <a:pt x="6283" y="847"/>
                    <a:pt x="5185" y="1"/>
                    <a:pt x="3730" y="1"/>
                  </a:cubicBez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>
              <a:off x="5372850" y="2464125"/>
              <a:ext cx="155175" cy="98400"/>
            </a:xfrm>
            <a:custGeom>
              <a:rect b="b" l="l" r="r" t="t"/>
              <a:pathLst>
                <a:path extrusionOk="0" h="3936" w="6207">
                  <a:moveTo>
                    <a:pt x="3119" y="893"/>
                  </a:moveTo>
                  <a:lnTo>
                    <a:pt x="5515" y="971"/>
                  </a:lnTo>
                  <a:cubicBezTo>
                    <a:pt x="5548" y="1109"/>
                    <a:pt x="5566" y="1372"/>
                    <a:pt x="5556" y="1722"/>
                  </a:cubicBezTo>
                  <a:cubicBezTo>
                    <a:pt x="5526" y="2580"/>
                    <a:pt x="5134" y="3140"/>
                    <a:pt x="4355" y="3140"/>
                  </a:cubicBezTo>
                  <a:cubicBezTo>
                    <a:pt x="4337" y="3140"/>
                    <a:pt x="4320" y="3140"/>
                    <a:pt x="4302" y="3139"/>
                  </a:cubicBezTo>
                  <a:cubicBezTo>
                    <a:pt x="3450" y="3112"/>
                    <a:pt x="3004" y="2510"/>
                    <a:pt x="3034" y="1551"/>
                  </a:cubicBezTo>
                  <a:cubicBezTo>
                    <a:pt x="3042" y="1287"/>
                    <a:pt x="3067" y="1068"/>
                    <a:pt x="3119" y="893"/>
                  </a:cubicBezTo>
                  <a:close/>
                  <a:moveTo>
                    <a:pt x="22" y="0"/>
                  </a:moveTo>
                  <a:lnTo>
                    <a:pt x="0" y="796"/>
                  </a:lnTo>
                  <a:lnTo>
                    <a:pt x="2469" y="874"/>
                  </a:lnTo>
                  <a:cubicBezTo>
                    <a:pt x="2417" y="1056"/>
                    <a:pt x="2402" y="1276"/>
                    <a:pt x="2395" y="1514"/>
                  </a:cubicBezTo>
                  <a:cubicBezTo>
                    <a:pt x="2369" y="2291"/>
                    <a:pt x="2577" y="2983"/>
                    <a:pt x="3012" y="3418"/>
                  </a:cubicBezTo>
                  <a:cubicBezTo>
                    <a:pt x="3320" y="3742"/>
                    <a:pt x="3756" y="3920"/>
                    <a:pt x="4313" y="3934"/>
                  </a:cubicBezTo>
                  <a:cubicBezTo>
                    <a:pt x="4338" y="3935"/>
                    <a:pt x="4363" y="3936"/>
                    <a:pt x="4388" y="3936"/>
                  </a:cubicBezTo>
                  <a:cubicBezTo>
                    <a:pt x="4905" y="3936"/>
                    <a:pt x="5331" y="3749"/>
                    <a:pt x="5618" y="3436"/>
                  </a:cubicBezTo>
                  <a:cubicBezTo>
                    <a:pt x="5961" y="3079"/>
                    <a:pt x="6162" y="2510"/>
                    <a:pt x="6188" y="1722"/>
                  </a:cubicBezTo>
                  <a:cubicBezTo>
                    <a:pt x="6206" y="1082"/>
                    <a:pt x="6165" y="577"/>
                    <a:pt x="6113" y="194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4A313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A3135"/>
                </a:solidFill>
              </a:endParaRPr>
            </a:p>
          </p:txBody>
        </p:sp>
      </p:grpSp>
      <p:sp>
        <p:nvSpPr>
          <p:cNvPr id="391" name="Google Shape;391;p25"/>
          <p:cNvSpPr/>
          <p:nvPr/>
        </p:nvSpPr>
        <p:spPr>
          <a:xfrm>
            <a:off x="6747541" y="237831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25"/>
          <p:cNvSpPr/>
          <p:nvPr/>
        </p:nvSpPr>
        <p:spPr>
          <a:xfrm>
            <a:off x="6714963" y="234494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393" name="Google Shape;393;p25"/>
          <p:cNvSpPr/>
          <p:nvPr/>
        </p:nvSpPr>
        <p:spPr>
          <a:xfrm>
            <a:off x="4850538" y="2344946"/>
            <a:ext cx="486868" cy="499726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394" name="Google Shape;394;p25"/>
          <p:cNvSpPr/>
          <p:nvPr/>
        </p:nvSpPr>
        <p:spPr>
          <a:xfrm>
            <a:off x="3806591" y="2378319"/>
            <a:ext cx="421736" cy="421726"/>
          </a:xfrm>
          <a:custGeom>
            <a:rect b="b" l="l" r="r" t="t"/>
            <a:pathLst>
              <a:path extrusionOk="0" h="45728" w="45729">
                <a:moveTo>
                  <a:pt x="22867" y="11130"/>
                </a:moveTo>
                <a:cubicBezTo>
                  <a:pt x="29333" y="11130"/>
                  <a:pt x="34599" y="16395"/>
                  <a:pt x="34599" y="22866"/>
                </a:cubicBezTo>
                <a:cubicBezTo>
                  <a:pt x="34599" y="29332"/>
                  <a:pt x="29333" y="34598"/>
                  <a:pt x="22867" y="34598"/>
                </a:cubicBezTo>
                <a:cubicBezTo>
                  <a:pt x="16396" y="34598"/>
                  <a:pt x="11131" y="29332"/>
                  <a:pt x="11131" y="22866"/>
                </a:cubicBezTo>
                <a:cubicBezTo>
                  <a:pt x="11131" y="16395"/>
                  <a:pt x="16396" y="11130"/>
                  <a:pt x="22867" y="11130"/>
                </a:cubicBezTo>
                <a:close/>
                <a:moveTo>
                  <a:pt x="22867" y="1"/>
                </a:moveTo>
                <a:cubicBezTo>
                  <a:pt x="10257" y="1"/>
                  <a:pt x="1" y="10256"/>
                  <a:pt x="1" y="22866"/>
                </a:cubicBezTo>
                <a:cubicBezTo>
                  <a:pt x="1" y="35472"/>
                  <a:pt x="10257" y="45728"/>
                  <a:pt x="22867" y="45728"/>
                </a:cubicBezTo>
                <a:cubicBezTo>
                  <a:pt x="35473" y="45728"/>
                  <a:pt x="45729" y="35472"/>
                  <a:pt x="45729" y="22866"/>
                </a:cubicBezTo>
                <a:cubicBezTo>
                  <a:pt x="45729" y="10256"/>
                  <a:pt x="35473" y="1"/>
                  <a:pt x="22867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25"/>
          <p:cNvSpPr/>
          <p:nvPr/>
        </p:nvSpPr>
        <p:spPr>
          <a:xfrm>
            <a:off x="1208833" y="1593258"/>
            <a:ext cx="1746523" cy="1792648"/>
          </a:xfrm>
          <a:custGeom>
            <a:rect b="b" l="l" r="r" t="t"/>
            <a:pathLst>
              <a:path extrusionOk="0" h="46638" w="45438">
                <a:moveTo>
                  <a:pt x="15202" y="0"/>
                </a:moveTo>
                <a:cubicBezTo>
                  <a:pt x="14974" y="0"/>
                  <a:pt x="14747" y="87"/>
                  <a:pt x="14574" y="259"/>
                </a:cubicBezTo>
                <a:lnTo>
                  <a:pt x="1079" y="13754"/>
                </a:lnTo>
                <a:cubicBezTo>
                  <a:pt x="384" y="14449"/>
                  <a:pt x="1" y="15376"/>
                  <a:pt x="1" y="16357"/>
                </a:cubicBezTo>
                <a:cubicBezTo>
                  <a:pt x="1" y="17343"/>
                  <a:pt x="384" y="18268"/>
                  <a:pt x="1079" y="18964"/>
                </a:cubicBezTo>
                <a:cubicBezTo>
                  <a:pt x="1774" y="19660"/>
                  <a:pt x="2701" y="20046"/>
                  <a:pt x="3686" y="20046"/>
                </a:cubicBezTo>
                <a:cubicBezTo>
                  <a:pt x="4668" y="20046"/>
                  <a:pt x="5593" y="19660"/>
                  <a:pt x="6288" y="18964"/>
                </a:cubicBezTo>
                <a:lnTo>
                  <a:pt x="21482" y="3770"/>
                </a:lnTo>
                <a:cubicBezTo>
                  <a:pt x="22128" y="3127"/>
                  <a:pt x="22974" y="2805"/>
                  <a:pt x="23819" y="2805"/>
                </a:cubicBezTo>
                <a:cubicBezTo>
                  <a:pt x="24665" y="2805"/>
                  <a:pt x="25510" y="3127"/>
                  <a:pt x="26154" y="3770"/>
                </a:cubicBezTo>
                <a:cubicBezTo>
                  <a:pt x="27440" y="5056"/>
                  <a:pt x="27440" y="7154"/>
                  <a:pt x="26154" y="8440"/>
                </a:cubicBezTo>
                <a:lnTo>
                  <a:pt x="6578" y="28015"/>
                </a:lnTo>
                <a:cubicBezTo>
                  <a:pt x="4340" y="30254"/>
                  <a:pt x="4340" y="33898"/>
                  <a:pt x="6578" y="36140"/>
                </a:cubicBezTo>
                <a:cubicBezTo>
                  <a:pt x="7700" y="37259"/>
                  <a:pt x="9171" y="37819"/>
                  <a:pt x="10643" y="37819"/>
                </a:cubicBezTo>
                <a:cubicBezTo>
                  <a:pt x="12114" y="37819"/>
                  <a:pt x="13585" y="37259"/>
                  <a:pt x="14704" y="36140"/>
                </a:cubicBezTo>
                <a:lnTo>
                  <a:pt x="37153" y="13687"/>
                </a:lnTo>
                <a:cubicBezTo>
                  <a:pt x="37837" y="13004"/>
                  <a:pt x="38735" y="12662"/>
                  <a:pt x="39633" y="12662"/>
                </a:cubicBezTo>
                <a:cubicBezTo>
                  <a:pt x="40533" y="12662"/>
                  <a:pt x="41432" y="13004"/>
                  <a:pt x="42117" y="13687"/>
                </a:cubicBezTo>
                <a:cubicBezTo>
                  <a:pt x="43486" y="15055"/>
                  <a:pt x="43486" y="17283"/>
                  <a:pt x="42117" y="18652"/>
                </a:cubicBezTo>
                <a:lnTo>
                  <a:pt x="20959" y="39807"/>
                </a:lnTo>
                <a:cubicBezTo>
                  <a:pt x="20204" y="40562"/>
                  <a:pt x="19787" y="41570"/>
                  <a:pt x="19787" y="42637"/>
                </a:cubicBezTo>
                <a:cubicBezTo>
                  <a:pt x="19787" y="43708"/>
                  <a:pt x="20204" y="44712"/>
                  <a:pt x="20959" y="45466"/>
                </a:cubicBezTo>
                <a:cubicBezTo>
                  <a:pt x="21739" y="46247"/>
                  <a:pt x="22762" y="46638"/>
                  <a:pt x="23789" y="46638"/>
                </a:cubicBezTo>
                <a:cubicBezTo>
                  <a:pt x="24815" y="46638"/>
                  <a:pt x="25838" y="46247"/>
                  <a:pt x="26619" y="45466"/>
                </a:cubicBezTo>
                <a:lnTo>
                  <a:pt x="41233" y="30852"/>
                </a:lnTo>
                <a:cubicBezTo>
                  <a:pt x="41429" y="30655"/>
                  <a:pt x="41700" y="30557"/>
                  <a:pt x="41970" y="30557"/>
                </a:cubicBezTo>
                <a:cubicBezTo>
                  <a:pt x="42241" y="30557"/>
                  <a:pt x="42511" y="30655"/>
                  <a:pt x="42709" y="30852"/>
                </a:cubicBezTo>
                <a:cubicBezTo>
                  <a:pt x="43117" y="31262"/>
                  <a:pt x="43117" y="31927"/>
                  <a:pt x="42709" y="32333"/>
                </a:cubicBezTo>
                <a:lnTo>
                  <a:pt x="34572" y="40473"/>
                </a:lnTo>
                <a:cubicBezTo>
                  <a:pt x="34222" y="40818"/>
                  <a:pt x="34222" y="41383"/>
                  <a:pt x="34572" y="41729"/>
                </a:cubicBezTo>
                <a:cubicBezTo>
                  <a:pt x="34745" y="41904"/>
                  <a:pt x="34973" y="41992"/>
                  <a:pt x="35201" y="41992"/>
                </a:cubicBezTo>
                <a:cubicBezTo>
                  <a:pt x="35428" y="41992"/>
                  <a:pt x="35656" y="41904"/>
                  <a:pt x="35829" y="41729"/>
                </a:cubicBezTo>
                <a:lnTo>
                  <a:pt x="43969" y="33593"/>
                </a:lnTo>
                <a:cubicBezTo>
                  <a:pt x="45070" y="32489"/>
                  <a:pt x="45070" y="30696"/>
                  <a:pt x="43969" y="29595"/>
                </a:cubicBezTo>
                <a:cubicBezTo>
                  <a:pt x="43433" y="29060"/>
                  <a:pt x="42723" y="28766"/>
                  <a:pt x="41969" y="28766"/>
                </a:cubicBezTo>
                <a:cubicBezTo>
                  <a:pt x="41214" y="28766"/>
                  <a:pt x="40503" y="29060"/>
                  <a:pt x="39972" y="29595"/>
                </a:cubicBezTo>
                <a:lnTo>
                  <a:pt x="25357" y="44206"/>
                </a:lnTo>
                <a:cubicBezTo>
                  <a:pt x="24924" y="44639"/>
                  <a:pt x="24356" y="44856"/>
                  <a:pt x="23788" y="44856"/>
                </a:cubicBezTo>
                <a:cubicBezTo>
                  <a:pt x="23220" y="44856"/>
                  <a:pt x="22652" y="44639"/>
                  <a:pt x="22219" y="44206"/>
                </a:cubicBezTo>
                <a:cubicBezTo>
                  <a:pt x="21799" y="43789"/>
                  <a:pt x="21568" y="43231"/>
                  <a:pt x="21568" y="42637"/>
                </a:cubicBezTo>
                <a:cubicBezTo>
                  <a:pt x="21568" y="42045"/>
                  <a:pt x="21799" y="41487"/>
                  <a:pt x="22219" y="41067"/>
                </a:cubicBezTo>
                <a:lnTo>
                  <a:pt x="43374" y="19909"/>
                </a:lnTo>
                <a:cubicBezTo>
                  <a:pt x="45438" y="17849"/>
                  <a:pt x="45438" y="14490"/>
                  <a:pt x="43374" y="12431"/>
                </a:cubicBezTo>
                <a:cubicBezTo>
                  <a:pt x="42344" y="11398"/>
                  <a:pt x="40990" y="10882"/>
                  <a:pt x="39635" y="10882"/>
                </a:cubicBezTo>
                <a:cubicBezTo>
                  <a:pt x="38281" y="10882"/>
                  <a:pt x="36926" y="11398"/>
                  <a:pt x="35896" y="12431"/>
                </a:cubicBezTo>
                <a:lnTo>
                  <a:pt x="13443" y="34880"/>
                </a:lnTo>
                <a:cubicBezTo>
                  <a:pt x="12671" y="35652"/>
                  <a:pt x="11656" y="36038"/>
                  <a:pt x="10641" y="36038"/>
                </a:cubicBezTo>
                <a:cubicBezTo>
                  <a:pt x="9627" y="36038"/>
                  <a:pt x="8612" y="35652"/>
                  <a:pt x="7839" y="34880"/>
                </a:cubicBezTo>
                <a:cubicBezTo>
                  <a:pt x="6293" y="33333"/>
                  <a:pt x="6293" y="30819"/>
                  <a:pt x="7839" y="29272"/>
                </a:cubicBezTo>
                <a:lnTo>
                  <a:pt x="27414" y="9697"/>
                </a:lnTo>
                <a:cubicBezTo>
                  <a:pt x="29396" y="7719"/>
                  <a:pt x="29396" y="4495"/>
                  <a:pt x="27414" y="2513"/>
                </a:cubicBezTo>
                <a:cubicBezTo>
                  <a:pt x="26423" y="1522"/>
                  <a:pt x="25121" y="1026"/>
                  <a:pt x="23820" y="1026"/>
                </a:cubicBezTo>
                <a:cubicBezTo>
                  <a:pt x="22518" y="1026"/>
                  <a:pt x="21217" y="1522"/>
                  <a:pt x="20226" y="2513"/>
                </a:cubicBezTo>
                <a:lnTo>
                  <a:pt x="5032" y="17707"/>
                </a:lnTo>
                <a:cubicBezTo>
                  <a:pt x="4671" y="18064"/>
                  <a:pt x="4191" y="18265"/>
                  <a:pt x="3686" y="18265"/>
                </a:cubicBezTo>
                <a:cubicBezTo>
                  <a:pt x="3176" y="18265"/>
                  <a:pt x="2696" y="18064"/>
                  <a:pt x="2339" y="17707"/>
                </a:cubicBezTo>
                <a:cubicBezTo>
                  <a:pt x="1979" y="17346"/>
                  <a:pt x="1781" y="16867"/>
                  <a:pt x="1781" y="16357"/>
                </a:cubicBezTo>
                <a:cubicBezTo>
                  <a:pt x="1781" y="15851"/>
                  <a:pt x="1979" y="15372"/>
                  <a:pt x="2339" y="15011"/>
                </a:cubicBezTo>
                <a:lnTo>
                  <a:pt x="15830" y="1520"/>
                </a:lnTo>
                <a:cubicBezTo>
                  <a:pt x="16180" y="1170"/>
                  <a:pt x="16180" y="609"/>
                  <a:pt x="15830" y="259"/>
                </a:cubicBezTo>
                <a:cubicBezTo>
                  <a:pt x="15658" y="87"/>
                  <a:pt x="15430" y="0"/>
                  <a:pt x="15202" y="0"/>
                </a:cubicBezTo>
                <a:close/>
              </a:path>
            </a:pathLst>
          </a:custGeom>
          <a:solidFill>
            <a:srgbClr val="4A3135">
              <a:alpha val="453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A3135"/>
              </a:solidFill>
            </a:endParaRPr>
          </a:p>
        </p:txBody>
      </p:sp>
      <p:sp>
        <p:nvSpPr>
          <p:cNvPr id="396" name="Google Shape;396;p25"/>
          <p:cNvSpPr txBox="1"/>
          <p:nvPr/>
        </p:nvSpPr>
        <p:spPr>
          <a:xfrm>
            <a:off x="4236857" y="2435025"/>
            <a:ext cx="6138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+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97" name="Google Shape;397;p25"/>
          <p:cNvSpPr txBox="1"/>
          <p:nvPr/>
        </p:nvSpPr>
        <p:spPr>
          <a:xfrm>
            <a:off x="5481095" y="2435025"/>
            <a:ext cx="613800" cy="264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24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=</a:t>
            </a:r>
            <a:endParaRPr b="1" sz="24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398" name="Google Shape;398;p25"/>
          <p:cNvSpPr txBox="1"/>
          <p:nvPr/>
        </p:nvSpPr>
        <p:spPr>
          <a:xfrm>
            <a:off x="1094775" y="3452175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rPr>
              <a:t>Despite being red, Mars is a cold place, not hot</a:t>
            </a:r>
            <a:endParaRPr sz="1100">
              <a:solidFill>
                <a:srgbClr val="4A3135"/>
              </a:solidFill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399" name="Google Shape;399;p25"/>
          <p:cNvSpPr txBox="1"/>
          <p:nvPr/>
        </p:nvSpPr>
        <p:spPr>
          <a:xfrm>
            <a:off x="3584825" y="3452175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rPr>
              <a:t>Jupiter the biggest planet in our Solar System</a:t>
            </a:r>
            <a:endParaRPr sz="1100">
              <a:solidFill>
                <a:srgbClr val="4A3135"/>
              </a:solidFill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400" name="Google Shape;400;p25"/>
          <p:cNvSpPr txBox="1"/>
          <p:nvPr/>
        </p:nvSpPr>
        <p:spPr>
          <a:xfrm>
            <a:off x="5970950" y="3452175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A3135"/>
                </a:solidFill>
                <a:latin typeface="Rokkitt"/>
                <a:ea typeface="Rokkitt"/>
                <a:cs typeface="Rokkitt"/>
                <a:sym typeface="Rokkitt"/>
              </a:rPr>
              <a:t>Venus is the second planet from the Sun</a:t>
            </a:r>
            <a:endParaRPr sz="1100">
              <a:solidFill>
                <a:srgbClr val="4A3135"/>
              </a:solidFill>
              <a:latin typeface="Rokkitt"/>
              <a:ea typeface="Rokkitt"/>
              <a:cs typeface="Rokkitt"/>
              <a:sym typeface="Rokkitt"/>
            </a:endParaRPr>
          </a:p>
        </p:txBody>
      </p:sp>
      <p:sp>
        <p:nvSpPr>
          <p:cNvPr id="401" name="Google Shape;401;p25"/>
          <p:cNvSpPr txBox="1"/>
          <p:nvPr/>
        </p:nvSpPr>
        <p:spPr>
          <a:xfrm>
            <a:off x="1094775" y="1137275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1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02" name="Google Shape;402;p25"/>
          <p:cNvSpPr txBox="1"/>
          <p:nvPr/>
        </p:nvSpPr>
        <p:spPr>
          <a:xfrm>
            <a:off x="3584825" y="1137275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2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03" name="Google Shape;403;p25"/>
          <p:cNvSpPr txBox="1"/>
          <p:nvPr/>
        </p:nvSpPr>
        <p:spPr>
          <a:xfrm>
            <a:off x="5970950" y="1137275"/>
            <a:ext cx="1974600" cy="38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A3135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STEP 3</a:t>
            </a:r>
            <a:endParaRPr b="1" sz="1100">
              <a:solidFill>
                <a:srgbClr val="4A3135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Pet Shop Brand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