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8" r:id="rId3"/>
    <p:sldMasterId id="2147483669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</p:sldIdLst>
  <p:sldSz cy="5143500" cx="9144000"/>
  <p:notesSz cx="6858000" cy="9144000"/>
  <p:embeddedFontLst>
    <p:embeddedFont>
      <p:font typeface="Proxima Nova"/>
      <p:regular r:id="rId45"/>
      <p:bold r:id="rId46"/>
      <p:italic r:id="rId47"/>
      <p:boldItalic r:id="rId48"/>
    </p:embeddedFont>
    <p:embeddedFont>
      <p:font typeface="Arvo"/>
      <p:regular r:id="rId49"/>
      <p:bold r:id="rId50"/>
      <p:italic r:id="rId51"/>
      <p:boldItalic r:id="rId52"/>
    </p:embeddedFont>
    <p:embeddedFont>
      <p:font typeface="Barlow Semi Condensed Medium"/>
      <p:regular r:id="rId53"/>
      <p:bold r:id="rId54"/>
      <p:italic r:id="rId55"/>
      <p:boldItalic r:id="rId56"/>
    </p:embeddedFont>
    <p:embeddedFont>
      <p:font typeface="Yanone Kaffeesatz"/>
      <p:regular r:id="rId57"/>
      <p:bold r:id="rId58"/>
    </p:embeddedFont>
    <p:embeddedFont>
      <p:font typeface="Proxima Nova Semibold"/>
      <p:regular r:id="rId59"/>
      <p:bold r:id="rId60"/>
      <p:boldItalic r:id="rId61"/>
    </p:embeddedFont>
    <p:embeddedFont>
      <p:font typeface="Zilla Slab"/>
      <p:regular r:id="rId62"/>
      <p:bold r:id="rId63"/>
      <p:italic r:id="rId64"/>
    </p:embeddedFont>
    <p:embeddedFont>
      <p:font typeface="Zilla Slab Light"/>
      <p:bold r:id="rId65"/>
      <p:boldItalic r:id="rId66"/>
    </p:embeddedFont>
    <p:embeddedFont>
      <p:font typeface="Roboto Slab Regular"/>
      <p:regular r:id="rId67"/>
      <p:bold r:id="rId6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font" Target="fonts/ProximaNova-bold.fntdata"/><Relationship Id="rId45" Type="http://schemas.openxmlformats.org/officeDocument/2006/relationships/font" Target="fonts/ProximaNova-regular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boldItalic.fntdata"/><Relationship Id="rId47" Type="http://schemas.openxmlformats.org/officeDocument/2006/relationships/font" Target="fonts/ProximaNova-italic.fntdata"/><Relationship Id="rId49" Type="http://schemas.openxmlformats.org/officeDocument/2006/relationships/font" Target="fonts/Arvo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ZillaSlab-regular.fntdata"/><Relationship Id="rId61" Type="http://schemas.openxmlformats.org/officeDocument/2006/relationships/font" Target="fonts/ProximaNovaSemibold-boldItalic.fntdata"/><Relationship Id="rId20" Type="http://schemas.openxmlformats.org/officeDocument/2006/relationships/slide" Target="slides/slide15.xml"/><Relationship Id="rId64" Type="http://schemas.openxmlformats.org/officeDocument/2006/relationships/font" Target="fonts/ZillaSlab-italic.fntdata"/><Relationship Id="rId63" Type="http://schemas.openxmlformats.org/officeDocument/2006/relationships/font" Target="fonts/ZillaSlab-bold.fntdata"/><Relationship Id="rId22" Type="http://schemas.openxmlformats.org/officeDocument/2006/relationships/slide" Target="slides/slide17.xml"/><Relationship Id="rId66" Type="http://schemas.openxmlformats.org/officeDocument/2006/relationships/font" Target="fonts/ZillaSlabLight-boldItalic.fntdata"/><Relationship Id="rId21" Type="http://schemas.openxmlformats.org/officeDocument/2006/relationships/slide" Target="slides/slide16.xml"/><Relationship Id="rId65" Type="http://schemas.openxmlformats.org/officeDocument/2006/relationships/font" Target="fonts/ZillaSlabLight-bold.fntdata"/><Relationship Id="rId24" Type="http://schemas.openxmlformats.org/officeDocument/2006/relationships/slide" Target="slides/slide19.xml"/><Relationship Id="rId68" Type="http://schemas.openxmlformats.org/officeDocument/2006/relationships/font" Target="fonts/RobotoSlabRegular-bold.fntdata"/><Relationship Id="rId23" Type="http://schemas.openxmlformats.org/officeDocument/2006/relationships/slide" Target="slides/slide18.xml"/><Relationship Id="rId67" Type="http://schemas.openxmlformats.org/officeDocument/2006/relationships/font" Target="fonts/RobotoSlabRegular-regular.fntdata"/><Relationship Id="rId60" Type="http://schemas.openxmlformats.org/officeDocument/2006/relationships/font" Target="fonts/ProximaNovaSemibold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Arvo-italic.fntdata"/><Relationship Id="rId50" Type="http://schemas.openxmlformats.org/officeDocument/2006/relationships/font" Target="fonts/Arvo-bold.fntdata"/><Relationship Id="rId53" Type="http://schemas.openxmlformats.org/officeDocument/2006/relationships/font" Target="fonts/BarlowSemiCondensedMedium-regular.fntdata"/><Relationship Id="rId52" Type="http://schemas.openxmlformats.org/officeDocument/2006/relationships/font" Target="fonts/Arvo-boldItalic.fntdata"/><Relationship Id="rId11" Type="http://schemas.openxmlformats.org/officeDocument/2006/relationships/slide" Target="slides/slide6.xml"/><Relationship Id="rId55" Type="http://schemas.openxmlformats.org/officeDocument/2006/relationships/font" Target="fonts/BarlowSemiCondensedMedium-italic.fntdata"/><Relationship Id="rId10" Type="http://schemas.openxmlformats.org/officeDocument/2006/relationships/slide" Target="slides/slide5.xml"/><Relationship Id="rId54" Type="http://schemas.openxmlformats.org/officeDocument/2006/relationships/font" Target="fonts/BarlowSemiCondensedMedium-bold.fntdata"/><Relationship Id="rId13" Type="http://schemas.openxmlformats.org/officeDocument/2006/relationships/slide" Target="slides/slide8.xml"/><Relationship Id="rId57" Type="http://schemas.openxmlformats.org/officeDocument/2006/relationships/font" Target="fonts/YanoneKaffeesatz-regular.fntdata"/><Relationship Id="rId12" Type="http://schemas.openxmlformats.org/officeDocument/2006/relationships/slide" Target="slides/slide7.xml"/><Relationship Id="rId56" Type="http://schemas.openxmlformats.org/officeDocument/2006/relationships/font" Target="fonts/BarlowSemiCondensedMedium-boldItalic.fntdata"/><Relationship Id="rId15" Type="http://schemas.openxmlformats.org/officeDocument/2006/relationships/slide" Target="slides/slide10.xml"/><Relationship Id="rId59" Type="http://schemas.openxmlformats.org/officeDocument/2006/relationships/font" Target="fonts/ProximaNovaSemibold-regular.fntdata"/><Relationship Id="rId14" Type="http://schemas.openxmlformats.org/officeDocument/2006/relationships/slide" Target="slides/slide9.xml"/><Relationship Id="rId58" Type="http://schemas.openxmlformats.org/officeDocument/2006/relationships/font" Target="fonts/YanoneKaffeesatz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" name="Google Shape;178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564c327b2b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564c327b2b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569c0db0b6_1_13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569c0db0b6_1_13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g564c327b2b_1_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" name="Google Shape;226;g564c327b2b_1_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g569c0db0b6_1_1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" name="Google Shape;257;g569c0db0b6_1_1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569c0db0b6_1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569c0db0b6_1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g569c0db0b6_1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3" name="Google Shape;313;g569c0db0b6_1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g569c0db0b6_1_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" name="Google Shape;390;g569c0db0b6_1_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g569c0db0b6_1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0" name="Google Shape;450;g569c0db0b6_1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g569c0db0b6_1_14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" name="Google Shape;535;g569c0db0b6_1_14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0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g569c0db0b6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" name="Google Shape;582;g569c0db0b6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g56a7ade7f8_3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" name="Google Shape;647;g56a7ade7f8_3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0" name="Shape 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" name="Google Shape;711;g569c0db0b6_1_4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2" name="Google Shape;712;g569c0db0b6_1_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g569c0db0b6_1_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" name="Google Shape;934;g569c0db0b6_1_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7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g569c0db0b6_1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" name="Google Shape;1019;g569c0db0b6_1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g569c0db0b6_1_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" name="Google Shape;1032;g569c0db0b6_1_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4" name="Shape 1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" name="Google Shape;1035;g569c0db0b6_1_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6" name="Google Shape;1036;g569c0db0b6_1_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0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g569c0db0b6_1_7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2" name="Google Shape;1252;g569c0db0b6_1_7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g569c0db0b6_1_6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3" name="Google Shape;1263;g569c0db0b6_1_6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6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g569c0db0b6_1_7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8" name="Google Shape;1338;g569c0db0b6_1_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9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g569c0db0b6_1_7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1" name="Google Shape;1351;g569c0db0b6_1_7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5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g56a7ade7f8_3_85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" name="Google Shape;1357;g56a7ade7f8_3_85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62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g569c0db0b6_6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4" name="Google Shape;1364;g569c0db0b6_6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80" name="Shape 1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" name="Google Shape;1381;g56a7ade7f8_3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2" name="Google Shape;1382;g56a7ade7f8_3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87" name="Shape 1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" name="Google Shape;1388;g56a7ade7f8_3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9" name="Google Shape;1389;g56a7ade7f8_3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5" name="Shape 1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6" name="Google Shape;1416;g56a7ade7f8_3_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7" name="Google Shape;1417;g56a7ade7f8_3_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31" name="Shape 2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2" name="Google Shape;2032;g56a7ade7f8_3_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3" name="Google Shape;2033;g56a7ade7f8_3_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22" name="Shape 4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3" name="Google Shape;4523;g56a7ade7f8_3_3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24" name="Google Shape;4524;g56a7ade7f8_3_3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32" name="Shape 5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3" name="Google Shape;5233;g56a7ade7f8_3_39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4" name="Google Shape;5234;g56a7ade7f8_3_39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28" name="Shape 5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9" name="Google Shape;5629;g56a7ade7f8_3_4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30" name="Google Shape;5630;g56a7ade7f8_3_4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21" name="Shape 6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2" name="Google Shape;6222;g56a7ade7f8_3_49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3" name="Google Shape;6223;g56a7ade7f8_3_49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56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g56a7ade7f8_3_54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8" name="Google Shape;6758;g56a7ade7f8_3_54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41" name="Shape 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2" name="Google Shape;7042;g56a7ade7f8_3_5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3" name="Google Shape;7043;g56a7ade7f8_3_5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83" name="Shape 7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4" name="Google Shape;7484;g56a7ade7f8_3_6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5" name="Google Shape;7485;g56a7ade7f8_3_6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49" name="Shape 7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0" name="Google Shape;7850;g56a7ade7f8_3_65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1" name="Google Shape;7851;g56a7ade7f8_3_65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53" name="Shape 8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4" name="Google Shape;8354;g56a7ade7f8_3_7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5" name="Google Shape;8355;g56a7ade7f8_3_7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49" name="Shape 8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0" name="Google Shape;8750;g56a7ade7f8_3_74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1" name="Google Shape;8751;g56a7ade7f8_3_74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86" name="Shape 9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7" name="Google Shape;9187;g56a7ade7f8_3_79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88" name="Google Shape;9188;g56a7ade7f8_3_79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57" name="Shape 9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8" name="Google Shape;9658;g56a7ade7f8_3_8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59" name="Google Shape;9659;g56a7ade7f8_3_8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OPENING TITLE" type="title">
  <p:cSld name="TITLE">
    <p:bg>
      <p:bgPr>
        <a:solidFill>
          <a:srgbClr val="E5BC9A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10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2"/>
          <p:cNvSpPr/>
          <p:nvPr/>
        </p:nvSpPr>
        <p:spPr>
          <a:xfrm>
            <a:off x="1816375" y="753925"/>
            <a:ext cx="5396616" cy="3568714"/>
          </a:xfrm>
          <a:custGeom>
            <a:rect b="b" l="l" r="r" t="t"/>
            <a:pathLst>
              <a:path extrusionOk="0" h="93318" w="133712">
                <a:moveTo>
                  <a:pt x="85718" y="1"/>
                </a:moveTo>
                <a:cubicBezTo>
                  <a:pt x="76558" y="1"/>
                  <a:pt x="68235" y="2879"/>
                  <a:pt x="64277" y="8172"/>
                </a:cubicBezTo>
                <a:cubicBezTo>
                  <a:pt x="58776" y="15590"/>
                  <a:pt x="54393" y="20155"/>
                  <a:pt x="51928" y="21387"/>
                </a:cubicBezTo>
                <a:cubicBezTo>
                  <a:pt x="47785" y="23442"/>
                  <a:pt x="44715" y="23755"/>
                  <a:pt x="41040" y="23755"/>
                </a:cubicBezTo>
                <a:cubicBezTo>
                  <a:pt x="39423" y="23755"/>
                  <a:pt x="37689" y="23695"/>
                  <a:pt x="35695" y="23695"/>
                </a:cubicBezTo>
                <a:cubicBezTo>
                  <a:pt x="33157" y="23695"/>
                  <a:pt x="30198" y="23793"/>
                  <a:pt x="26524" y="24240"/>
                </a:cubicBezTo>
                <a:cubicBezTo>
                  <a:pt x="12646" y="25952"/>
                  <a:pt x="1" y="43642"/>
                  <a:pt x="7213" y="63614"/>
                </a:cubicBezTo>
                <a:cubicBezTo>
                  <a:pt x="12166" y="77127"/>
                  <a:pt x="24812" y="90822"/>
                  <a:pt x="36042" y="92716"/>
                </a:cubicBezTo>
                <a:cubicBezTo>
                  <a:pt x="38562" y="93136"/>
                  <a:pt x="40680" y="93318"/>
                  <a:pt x="42605" y="93318"/>
                </a:cubicBezTo>
                <a:cubicBezTo>
                  <a:pt x="49465" y="93318"/>
                  <a:pt x="53863" y="91015"/>
                  <a:pt x="65235" y="89019"/>
                </a:cubicBezTo>
                <a:cubicBezTo>
                  <a:pt x="83587" y="85869"/>
                  <a:pt x="96620" y="85503"/>
                  <a:pt x="106024" y="82833"/>
                </a:cubicBezTo>
                <a:cubicBezTo>
                  <a:pt x="114880" y="80277"/>
                  <a:pt x="120769" y="73703"/>
                  <a:pt x="125060" y="62473"/>
                </a:cubicBezTo>
                <a:cubicBezTo>
                  <a:pt x="127914" y="54781"/>
                  <a:pt x="133711" y="32617"/>
                  <a:pt x="115063" y="11892"/>
                </a:cubicBezTo>
                <a:cubicBezTo>
                  <a:pt x="107673" y="3736"/>
                  <a:pt x="96153" y="1"/>
                  <a:pt x="85718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874799" y="1789640"/>
            <a:ext cx="741224" cy="427448"/>
          </a:xfrm>
          <a:custGeom>
            <a:rect b="b" l="l" r="r" t="t"/>
            <a:pathLst>
              <a:path extrusionOk="0" h="9728" w="16869">
                <a:moveTo>
                  <a:pt x="15174" y="1"/>
                </a:moveTo>
                <a:cubicBezTo>
                  <a:pt x="14877" y="1"/>
                  <a:pt x="14563" y="100"/>
                  <a:pt x="14266" y="326"/>
                </a:cubicBezTo>
                <a:cubicBezTo>
                  <a:pt x="13034" y="1376"/>
                  <a:pt x="11413" y="2038"/>
                  <a:pt x="9313" y="2038"/>
                </a:cubicBezTo>
                <a:cubicBezTo>
                  <a:pt x="2763" y="2038"/>
                  <a:pt x="1" y="8885"/>
                  <a:pt x="5524" y="9661"/>
                </a:cubicBezTo>
                <a:cubicBezTo>
                  <a:pt x="5837" y="9706"/>
                  <a:pt x="6154" y="9728"/>
                  <a:pt x="6473" y="9728"/>
                </a:cubicBezTo>
                <a:cubicBezTo>
                  <a:pt x="10233" y="9728"/>
                  <a:pt x="14347" y="6696"/>
                  <a:pt x="16366" y="2152"/>
                </a:cubicBezTo>
                <a:cubicBezTo>
                  <a:pt x="16869" y="991"/>
                  <a:pt x="16109" y="1"/>
                  <a:pt x="15174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498077" y="1855638"/>
            <a:ext cx="745091" cy="427097"/>
          </a:xfrm>
          <a:custGeom>
            <a:rect b="b" l="l" r="r" t="t"/>
            <a:pathLst>
              <a:path extrusionOk="0" h="9720" w="16957">
                <a:moveTo>
                  <a:pt x="1672" y="0"/>
                </a:moveTo>
                <a:cubicBezTo>
                  <a:pt x="746" y="0"/>
                  <a:pt x="0" y="968"/>
                  <a:pt x="499" y="2052"/>
                </a:cubicBezTo>
                <a:cubicBezTo>
                  <a:pt x="2602" y="6699"/>
                  <a:pt x="6643" y="9719"/>
                  <a:pt x="10390" y="9719"/>
                </a:cubicBezTo>
                <a:cubicBezTo>
                  <a:pt x="10709" y="9719"/>
                  <a:pt x="11027" y="9697"/>
                  <a:pt x="11341" y="9652"/>
                </a:cubicBezTo>
                <a:cubicBezTo>
                  <a:pt x="16956" y="8808"/>
                  <a:pt x="14194" y="2052"/>
                  <a:pt x="7644" y="2052"/>
                </a:cubicBezTo>
                <a:cubicBezTo>
                  <a:pt x="5452" y="2052"/>
                  <a:pt x="3832" y="1298"/>
                  <a:pt x="2599" y="340"/>
                </a:cubicBezTo>
                <a:cubicBezTo>
                  <a:pt x="2296" y="104"/>
                  <a:pt x="1974" y="0"/>
                  <a:pt x="1672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7980370" y="1583030"/>
            <a:ext cx="436017" cy="219964"/>
          </a:xfrm>
          <a:custGeom>
            <a:rect b="b" l="l" r="r" t="t"/>
            <a:pathLst>
              <a:path extrusionOk="0" h="5006" w="9923">
                <a:moveTo>
                  <a:pt x="6937" y="1"/>
                </a:moveTo>
                <a:cubicBezTo>
                  <a:pt x="5945" y="1"/>
                  <a:pt x="4782" y="415"/>
                  <a:pt x="3789" y="1408"/>
                </a:cubicBezTo>
                <a:cubicBezTo>
                  <a:pt x="2945" y="2367"/>
                  <a:pt x="1986" y="2732"/>
                  <a:pt x="1027" y="2823"/>
                </a:cubicBezTo>
                <a:cubicBezTo>
                  <a:pt x="91" y="2937"/>
                  <a:pt x="0" y="4170"/>
                  <a:pt x="845" y="4444"/>
                </a:cubicBezTo>
                <a:cubicBezTo>
                  <a:pt x="1897" y="4825"/>
                  <a:pt x="2957" y="5005"/>
                  <a:pt x="3956" y="5005"/>
                </a:cubicBezTo>
                <a:cubicBezTo>
                  <a:pt x="5946" y="5005"/>
                  <a:pt x="7693" y="4290"/>
                  <a:pt x="8651" y="3029"/>
                </a:cubicBezTo>
                <a:cubicBezTo>
                  <a:pt x="9923" y="1318"/>
                  <a:pt x="8704" y="1"/>
                  <a:pt x="6937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>
            <a:off x="311700" y="2454625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6" name="Google Shape;16;p2"/>
          <p:cNvSpPr txBox="1"/>
          <p:nvPr>
            <p:ph type="title"/>
          </p:nvPr>
        </p:nvSpPr>
        <p:spPr>
          <a:xfrm>
            <a:off x="1721300" y="1942526"/>
            <a:ext cx="57015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DESIGN 1">
  <p:cSld name="TITLE_1">
    <p:bg>
      <p:bgPr>
        <a:solidFill>
          <a:srgbClr val="E5BC9A"/>
        </a:solidFill>
      </p:bgPr>
    </p:bg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9" name="Google Shape;19;p3"/>
          <p:cNvSpPr/>
          <p:nvPr/>
        </p:nvSpPr>
        <p:spPr>
          <a:xfrm>
            <a:off x="1816375" y="753925"/>
            <a:ext cx="5396616" cy="3568714"/>
          </a:xfrm>
          <a:custGeom>
            <a:rect b="b" l="l" r="r" t="t"/>
            <a:pathLst>
              <a:path extrusionOk="0" h="93318" w="133712">
                <a:moveTo>
                  <a:pt x="85718" y="1"/>
                </a:moveTo>
                <a:cubicBezTo>
                  <a:pt x="76558" y="1"/>
                  <a:pt x="68235" y="2879"/>
                  <a:pt x="64277" y="8172"/>
                </a:cubicBezTo>
                <a:cubicBezTo>
                  <a:pt x="58776" y="15590"/>
                  <a:pt x="54393" y="20155"/>
                  <a:pt x="51928" y="21387"/>
                </a:cubicBezTo>
                <a:cubicBezTo>
                  <a:pt x="47785" y="23442"/>
                  <a:pt x="44715" y="23755"/>
                  <a:pt x="41040" y="23755"/>
                </a:cubicBezTo>
                <a:cubicBezTo>
                  <a:pt x="39423" y="23755"/>
                  <a:pt x="37689" y="23695"/>
                  <a:pt x="35695" y="23695"/>
                </a:cubicBezTo>
                <a:cubicBezTo>
                  <a:pt x="33157" y="23695"/>
                  <a:pt x="30198" y="23793"/>
                  <a:pt x="26524" y="24240"/>
                </a:cubicBezTo>
                <a:cubicBezTo>
                  <a:pt x="12646" y="25952"/>
                  <a:pt x="1" y="43642"/>
                  <a:pt x="7213" y="63614"/>
                </a:cubicBezTo>
                <a:cubicBezTo>
                  <a:pt x="12166" y="77127"/>
                  <a:pt x="24812" y="90822"/>
                  <a:pt x="36042" y="92716"/>
                </a:cubicBezTo>
                <a:cubicBezTo>
                  <a:pt x="38562" y="93136"/>
                  <a:pt x="40680" y="93318"/>
                  <a:pt x="42605" y="93318"/>
                </a:cubicBezTo>
                <a:cubicBezTo>
                  <a:pt x="49465" y="93318"/>
                  <a:pt x="53863" y="91015"/>
                  <a:pt x="65235" y="89019"/>
                </a:cubicBezTo>
                <a:cubicBezTo>
                  <a:pt x="83587" y="85869"/>
                  <a:pt x="96620" y="85503"/>
                  <a:pt x="106024" y="82833"/>
                </a:cubicBezTo>
                <a:cubicBezTo>
                  <a:pt x="114880" y="80277"/>
                  <a:pt x="120769" y="73703"/>
                  <a:pt x="125060" y="62473"/>
                </a:cubicBezTo>
                <a:cubicBezTo>
                  <a:pt x="127914" y="54781"/>
                  <a:pt x="133711" y="32617"/>
                  <a:pt x="115063" y="11892"/>
                </a:cubicBezTo>
                <a:cubicBezTo>
                  <a:pt x="107673" y="3736"/>
                  <a:pt x="96153" y="1"/>
                  <a:pt x="85718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/>
          <p:nvPr/>
        </p:nvSpPr>
        <p:spPr>
          <a:xfrm>
            <a:off x="874799" y="1789640"/>
            <a:ext cx="741224" cy="427448"/>
          </a:xfrm>
          <a:custGeom>
            <a:rect b="b" l="l" r="r" t="t"/>
            <a:pathLst>
              <a:path extrusionOk="0" h="9728" w="16869">
                <a:moveTo>
                  <a:pt x="15174" y="1"/>
                </a:moveTo>
                <a:cubicBezTo>
                  <a:pt x="14877" y="1"/>
                  <a:pt x="14563" y="100"/>
                  <a:pt x="14266" y="326"/>
                </a:cubicBezTo>
                <a:cubicBezTo>
                  <a:pt x="13034" y="1376"/>
                  <a:pt x="11413" y="2038"/>
                  <a:pt x="9313" y="2038"/>
                </a:cubicBezTo>
                <a:cubicBezTo>
                  <a:pt x="2763" y="2038"/>
                  <a:pt x="1" y="8885"/>
                  <a:pt x="5524" y="9661"/>
                </a:cubicBezTo>
                <a:cubicBezTo>
                  <a:pt x="5837" y="9706"/>
                  <a:pt x="6154" y="9728"/>
                  <a:pt x="6473" y="9728"/>
                </a:cubicBezTo>
                <a:cubicBezTo>
                  <a:pt x="10233" y="9728"/>
                  <a:pt x="14347" y="6696"/>
                  <a:pt x="16366" y="2152"/>
                </a:cubicBezTo>
                <a:cubicBezTo>
                  <a:pt x="16869" y="991"/>
                  <a:pt x="16109" y="1"/>
                  <a:pt x="15174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498077" y="1855638"/>
            <a:ext cx="745091" cy="427097"/>
          </a:xfrm>
          <a:custGeom>
            <a:rect b="b" l="l" r="r" t="t"/>
            <a:pathLst>
              <a:path extrusionOk="0" h="9720" w="16957">
                <a:moveTo>
                  <a:pt x="1672" y="0"/>
                </a:moveTo>
                <a:cubicBezTo>
                  <a:pt x="746" y="0"/>
                  <a:pt x="0" y="968"/>
                  <a:pt x="499" y="2052"/>
                </a:cubicBezTo>
                <a:cubicBezTo>
                  <a:pt x="2602" y="6699"/>
                  <a:pt x="6643" y="9719"/>
                  <a:pt x="10390" y="9719"/>
                </a:cubicBezTo>
                <a:cubicBezTo>
                  <a:pt x="10709" y="9719"/>
                  <a:pt x="11027" y="9697"/>
                  <a:pt x="11341" y="9652"/>
                </a:cubicBezTo>
                <a:cubicBezTo>
                  <a:pt x="16956" y="8808"/>
                  <a:pt x="14194" y="2052"/>
                  <a:pt x="7644" y="2052"/>
                </a:cubicBezTo>
                <a:cubicBezTo>
                  <a:pt x="5452" y="2052"/>
                  <a:pt x="3832" y="1298"/>
                  <a:pt x="2599" y="340"/>
                </a:cubicBezTo>
                <a:cubicBezTo>
                  <a:pt x="2296" y="104"/>
                  <a:pt x="1974" y="0"/>
                  <a:pt x="1672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7980370" y="1583030"/>
            <a:ext cx="436017" cy="219964"/>
          </a:xfrm>
          <a:custGeom>
            <a:rect b="b" l="l" r="r" t="t"/>
            <a:pathLst>
              <a:path extrusionOk="0" h="5006" w="9923">
                <a:moveTo>
                  <a:pt x="6937" y="1"/>
                </a:moveTo>
                <a:cubicBezTo>
                  <a:pt x="5945" y="1"/>
                  <a:pt x="4782" y="415"/>
                  <a:pt x="3789" y="1408"/>
                </a:cubicBezTo>
                <a:cubicBezTo>
                  <a:pt x="2945" y="2367"/>
                  <a:pt x="1986" y="2732"/>
                  <a:pt x="1027" y="2823"/>
                </a:cubicBezTo>
                <a:cubicBezTo>
                  <a:pt x="91" y="2937"/>
                  <a:pt x="0" y="4170"/>
                  <a:pt x="845" y="4444"/>
                </a:cubicBezTo>
                <a:cubicBezTo>
                  <a:pt x="1897" y="4825"/>
                  <a:pt x="2957" y="5005"/>
                  <a:pt x="3956" y="5005"/>
                </a:cubicBezTo>
                <a:cubicBezTo>
                  <a:pt x="5946" y="5005"/>
                  <a:pt x="7693" y="4290"/>
                  <a:pt x="8651" y="3029"/>
                </a:cubicBezTo>
                <a:cubicBezTo>
                  <a:pt x="9923" y="1318"/>
                  <a:pt x="8704" y="1"/>
                  <a:pt x="6937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 txBox="1"/>
          <p:nvPr>
            <p:ph idx="1" type="subTitle"/>
          </p:nvPr>
        </p:nvSpPr>
        <p:spPr>
          <a:xfrm>
            <a:off x="311700" y="37756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 type="secHead">
  <p:cSld name="SECTION_HEADER">
    <p:bg>
      <p:bgPr>
        <a:solidFill>
          <a:srgbClr val="E5BC9A"/>
        </a:solid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oogle Shape;25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1010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Google Shape;26;p4"/>
          <p:cNvSpPr/>
          <p:nvPr/>
        </p:nvSpPr>
        <p:spPr>
          <a:xfrm rot="10800000">
            <a:off x="-140546" y="-8529"/>
            <a:ext cx="9312746" cy="5319229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4"/>
          <p:cNvSpPr txBox="1"/>
          <p:nvPr>
            <p:ph hasCustomPrompt="1" type="title"/>
          </p:nvPr>
        </p:nvSpPr>
        <p:spPr>
          <a:xfrm>
            <a:off x="369804" y="635837"/>
            <a:ext cx="1770900" cy="987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None/>
              <a:defRPr sz="6000">
                <a:solidFill>
                  <a:srgbClr val="EC737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4"/>
          <p:cNvSpPr txBox="1"/>
          <p:nvPr>
            <p:ph idx="1" type="subTitle"/>
          </p:nvPr>
        </p:nvSpPr>
        <p:spPr>
          <a:xfrm flipH="1">
            <a:off x="2157000" y="715475"/>
            <a:ext cx="55767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Yanone Kaffeesatz"/>
              <a:buNone/>
              <a:defRPr sz="1400"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29" name="Google Shape;29;p4"/>
          <p:cNvSpPr txBox="1"/>
          <p:nvPr>
            <p:ph idx="2" type="subTitle"/>
          </p:nvPr>
        </p:nvSpPr>
        <p:spPr>
          <a:xfrm>
            <a:off x="2157100" y="1044873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Zilla Slab Light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0" name="Google Shape;30;p4"/>
          <p:cNvSpPr txBox="1"/>
          <p:nvPr>
            <p:ph hasCustomPrompt="1" idx="3" type="title"/>
          </p:nvPr>
        </p:nvSpPr>
        <p:spPr>
          <a:xfrm>
            <a:off x="369804" y="1517170"/>
            <a:ext cx="1770900" cy="987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None/>
              <a:defRPr sz="6000">
                <a:solidFill>
                  <a:srgbClr val="EC737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4"/>
          <p:cNvSpPr txBox="1"/>
          <p:nvPr>
            <p:ph idx="4" type="subTitle"/>
          </p:nvPr>
        </p:nvSpPr>
        <p:spPr>
          <a:xfrm flipH="1">
            <a:off x="2157000" y="1740508"/>
            <a:ext cx="5576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Yanone Kaffeesatz"/>
              <a:buNone/>
              <a:defRPr sz="1400"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32" name="Google Shape;32;p4"/>
          <p:cNvSpPr txBox="1"/>
          <p:nvPr>
            <p:ph idx="5" type="subTitle"/>
          </p:nvPr>
        </p:nvSpPr>
        <p:spPr>
          <a:xfrm>
            <a:off x="2157100" y="1926206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Zilla Slab Light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3" name="Google Shape;33;p4"/>
          <p:cNvSpPr txBox="1"/>
          <p:nvPr>
            <p:ph hasCustomPrompt="1" idx="6" type="title"/>
          </p:nvPr>
        </p:nvSpPr>
        <p:spPr>
          <a:xfrm>
            <a:off x="369804" y="2393154"/>
            <a:ext cx="1770900" cy="987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None/>
              <a:defRPr sz="6000">
                <a:solidFill>
                  <a:srgbClr val="EC737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34" name="Google Shape;34;p4"/>
          <p:cNvSpPr txBox="1"/>
          <p:nvPr>
            <p:ph idx="7" type="subTitle"/>
          </p:nvPr>
        </p:nvSpPr>
        <p:spPr>
          <a:xfrm flipH="1">
            <a:off x="2157025" y="2616496"/>
            <a:ext cx="5576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Yanone Kaffeesatz"/>
              <a:buNone/>
              <a:defRPr sz="1400"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35" name="Google Shape;35;p4"/>
          <p:cNvSpPr txBox="1"/>
          <p:nvPr>
            <p:ph idx="8" type="subTitle"/>
          </p:nvPr>
        </p:nvSpPr>
        <p:spPr>
          <a:xfrm>
            <a:off x="2157100" y="2802189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Zilla Slab Light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6" name="Google Shape;36;p4"/>
          <p:cNvSpPr txBox="1"/>
          <p:nvPr>
            <p:ph hasCustomPrompt="1" idx="9" type="title"/>
          </p:nvPr>
        </p:nvSpPr>
        <p:spPr>
          <a:xfrm>
            <a:off x="3749054" y="635827"/>
            <a:ext cx="1770900" cy="987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None/>
              <a:defRPr sz="6000">
                <a:solidFill>
                  <a:srgbClr val="EC737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37" name="Google Shape;37;p4"/>
          <p:cNvSpPr txBox="1"/>
          <p:nvPr>
            <p:ph idx="13" type="subTitle"/>
          </p:nvPr>
        </p:nvSpPr>
        <p:spPr>
          <a:xfrm flipH="1">
            <a:off x="5536275" y="715464"/>
            <a:ext cx="55767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Yanone Kaffeesatz"/>
              <a:buNone/>
              <a:defRPr sz="1400"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14" type="subTitle"/>
          </p:nvPr>
        </p:nvSpPr>
        <p:spPr>
          <a:xfrm>
            <a:off x="5536350" y="1044862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Zilla Slab Light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9" name="Google Shape;39;p4"/>
          <p:cNvSpPr txBox="1"/>
          <p:nvPr>
            <p:ph hasCustomPrompt="1" idx="15" type="title"/>
          </p:nvPr>
        </p:nvSpPr>
        <p:spPr>
          <a:xfrm>
            <a:off x="3749054" y="1496852"/>
            <a:ext cx="1770900" cy="987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None/>
              <a:defRPr sz="6000">
                <a:solidFill>
                  <a:srgbClr val="EC737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6000"/>
              <a:buFont typeface="Yanone Kaffeesatz"/>
              <a:buNone/>
              <a:defRPr sz="6000">
                <a:solidFill>
                  <a:srgbClr val="EC7373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40" name="Google Shape;40;p4"/>
          <p:cNvSpPr txBox="1"/>
          <p:nvPr>
            <p:ph idx="16" type="subTitle"/>
          </p:nvPr>
        </p:nvSpPr>
        <p:spPr>
          <a:xfrm flipH="1">
            <a:off x="5536275" y="1576489"/>
            <a:ext cx="55767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Yanone Kaffeesatz"/>
              <a:buNone/>
              <a:defRPr sz="1400"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 Medium"/>
              <a:buNone/>
              <a:defRPr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41" name="Google Shape;41;p4"/>
          <p:cNvSpPr txBox="1"/>
          <p:nvPr>
            <p:ph idx="17" type="subTitle"/>
          </p:nvPr>
        </p:nvSpPr>
        <p:spPr>
          <a:xfrm>
            <a:off x="5536350" y="1905887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Zilla Slab Light"/>
              <a:buNone/>
              <a:defRPr sz="12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2" name="Google Shape;42;p4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43" name="Google Shape;43;p4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SECTION_HEADER_1">
    <p:bg>
      <p:bgPr>
        <a:solidFill>
          <a:srgbClr val="E5BC9A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" name="Google Shape;45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1010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46" name="Google Shape;46;p5"/>
          <p:cNvSpPr/>
          <p:nvPr/>
        </p:nvSpPr>
        <p:spPr>
          <a:xfrm rot="10800000">
            <a:off x="-285019" y="-525148"/>
            <a:ext cx="9457219" cy="5835848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5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48" name="Google Shape;48;p5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" name="Google Shape;49;p5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" name="Google Shape;50;p5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1" name="Google Shape;51;p5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">
    <p:bg>
      <p:bgPr>
        <a:solidFill>
          <a:srgbClr val="EC7373"/>
        </a:solidFill>
      </p:bgPr>
    </p:bg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Google Shape;53;p6"/>
          <p:cNvGrpSpPr/>
          <p:nvPr/>
        </p:nvGrpSpPr>
        <p:grpSpPr>
          <a:xfrm>
            <a:off x="937498" y="823401"/>
            <a:ext cx="6876962" cy="3576527"/>
            <a:chOff x="600602" y="952578"/>
            <a:chExt cx="7022324" cy="3652126"/>
          </a:xfrm>
        </p:grpSpPr>
        <p:sp>
          <p:nvSpPr>
            <p:cNvPr id="54" name="Google Shape;54;p6"/>
            <p:cNvSpPr/>
            <p:nvPr/>
          </p:nvSpPr>
          <p:spPr>
            <a:xfrm>
              <a:off x="1546687" y="952578"/>
              <a:ext cx="2291100" cy="2291100"/>
            </a:xfrm>
            <a:prstGeom prst="ellipse">
              <a:avLst/>
            </a:pr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6"/>
            <p:cNvSpPr/>
            <p:nvPr/>
          </p:nvSpPr>
          <p:spPr>
            <a:xfrm>
              <a:off x="3108125" y="2196904"/>
              <a:ext cx="2407800" cy="2407800"/>
            </a:xfrm>
            <a:prstGeom prst="ellipse">
              <a:avLst/>
            </a:pr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6"/>
            <p:cNvSpPr/>
            <p:nvPr/>
          </p:nvSpPr>
          <p:spPr>
            <a:xfrm>
              <a:off x="4977228" y="1723026"/>
              <a:ext cx="2302200" cy="2302200"/>
            </a:xfrm>
            <a:prstGeom prst="ellipse">
              <a:avLst/>
            </a:pr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6"/>
            <p:cNvSpPr/>
            <p:nvPr/>
          </p:nvSpPr>
          <p:spPr>
            <a:xfrm>
              <a:off x="820132" y="2509917"/>
              <a:ext cx="931970" cy="537448"/>
            </a:xfrm>
            <a:custGeom>
              <a:rect b="b" l="l" r="r" t="t"/>
              <a:pathLst>
                <a:path extrusionOk="0" h="9728" w="16869">
                  <a:moveTo>
                    <a:pt x="15174" y="1"/>
                  </a:moveTo>
                  <a:cubicBezTo>
                    <a:pt x="14877" y="1"/>
                    <a:pt x="14563" y="100"/>
                    <a:pt x="14266" y="326"/>
                  </a:cubicBezTo>
                  <a:cubicBezTo>
                    <a:pt x="13034" y="1376"/>
                    <a:pt x="11413" y="2038"/>
                    <a:pt x="9313" y="2038"/>
                  </a:cubicBezTo>
                  <a:cubicBezTo>
                    <a:pt x="2763" y="2038"/>
                    <a:pt x="1" y="8885"/>
                    <a:pt x="5524" y="9661"/>
                  </a:cubicBezTo>
                  <a:cubicBezTo>
                    <a:pt x="5837" y="9706"/>
                    <a:pt x="6154" y="9728"/>
                    <a:pt x="6473" y="9728"/>
                  </a:cubicBezTo>
                  <a:cubicBezTo>
                    <a:pt x="10233" y="9728"/>
                    <a:pt x="14347" y="6696"/>
                    <a:pt x="16366" y="2152"/>
                  </a:cubicBezTo>
                  <a:cubicBezTo>
                    <a:pt x="16869" y="991"/>
                    <a:pt x="16109" y="1"/>
                    <a:pt x="15174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6"/>
            <p:cNvSpPr/>
            <p:nvPr/>
          </p:nvSpPr>
          <p:spPr>
            <a:xfrm>
              <a:off x="6914106" y="4067136"/>
              <a:ext cx="575097" cy="329678"/>
            </a:xfrm>
            <a:custGeom>
              <a:rect b="b" l="l" r="r" t="t"/>
              <a:pathLst>
                <a:path extrusionOk="0" h="9720" w="16957">
                  <a:moveTo>
                    <a:pt x="1672" y="0"/>
                  </a:moveTo>
                  <a:cubicBezTo>
                    <a:pt x="746" y="0"/>
                    <a:pt x="0" y="968"/>
                    <a:pt x="499" y="2052"/>
                  </a:cubicBezTo>
                  <a:cubicBezTo>
                    <a:pt x="2602" y="6699"/>
                    <a:pt x="6643" y="9719"/>
                    <a:pt x="10390" y="9719"/>
                  </a:cubicBezTo>
                  <a:cubicBezTo>
                    <a:pt x="10709" y="9719"/>
                    <a:pt x="11027" y="9697"/>
                    <a:pt x="11341" y="9652"/>
                  </a:cubicBezTo>
                  <a:cubicBezTo>
                    <a:pt x="16956" y="8808"/>
                    <a:pt x="14194" y="2052"/>
                    <a:pt x="7644" y="2052"/>
                  </a:cubicBezTo>
                  <a:cubicBezTo>
                    <a:pt x="5452" y="2052"/>
                    <a:pt x="3832" y="1298"/>
                    <a:pt x="2599" y="340"/>
                  </a:cubicBezTo>
                  <a:cubicBezTo>
                    <a:pt x="2296" y="104"/>
                    <a:pt x="1974" y="0"/>
                    <a:pt x="1672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6"/>
            <p:cNvSpPr/>
            <p:nvPr/>
          </p:nvSpPr>
          <p:spPr>
            <a:xfrm>
              <a:off x="7286388" y="3856715"/>
              <a:ext cx="336539" cy="169791"/>
            </a:xfrm>
            <a:custGeom>
              <a:rect b="b" l="l" r="r" t="t"/>
              <a:pathLst>
                <a:path extrusionOk="0" h="5006" w="9923">
                  <a:moveTo>
                    <a:pt x="6937" y="1"/>
                  </a:moveTo>
                  <a:cubicBezTo>
                    <a:pt x="5945" y="1"/>
                    <a:pt x="4782" y="415"/>
                    <a:pt x="3789" y="1408"/>
                  </a:cubicBezTo>
                  <a:cubicBezTo>
                    <a:pt x="2945" y="2367"/>
                    <a:pt x="1986" y="2732"/>
                    <a:pt x="1027" y="2823"/>
                  </a:cubicBezTo>
                  <a:cubicBezTo>
                    <a:pt x="91" y="2937"/>
                    <a:pt x="0" y="4170"/>
                    <a:pt x="845" y="4444"/>
                  </a:cubicBezTo>
                  <a:cubicBezTo>
                    <a:pt x="1897" y="4825"/>
                    <a:pt x="2957" y="5005"/>
                    <a:pt x="3956" y="5005"/>
                  </a:cubicBezTo>
                  <a:cubicBezTo>
                    <a:pt x="5946" y="5005"/>
                    <a:pt x="7693" y="4290"/>
                    <a:pt x="8651" y="3029"/>
                  </a:cubicBezTo>
                  <a:cubicBezTo>
                    <a:pt x="9923" y="1318"/>
                    <a:pt x="8704" y="1"/>
                    <a:pt x="693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6"/>
            <p:cNvSpPr/>
            <p:nvPr/>
          </p:nvSpPr>
          <p:spPr>
            <a:xfrm>
              <a:off x="600602" y="2838787"/>
              <a:ext cx="141900" cy="141900"/>
            </a:xfrm>
            <a:prstGeom prst="ellipse">
              <a:avLst/>
            </a:pr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1" name="Google Shape;61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62" name="Google Shape;62;p6"/>
          <p:cNvSpPr txBox="1"/>
          <p:nvPr>
            <p:ph idx="1" type="subTitle"/>
          </p:nvPr>
        </p:nvSpPr>
        <p:spPr>
          <a:xfrm>
            <a:off x="2151375" y="1927575"/>
            <a:ext cx="1671300" cy="6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3" name="Google Shape;63;p6"/>
          <p:cNvSpPr txBox="1"/>
          <p:nvPr>
            <p:ph idx="2" type="subTitle"/>
          </p:nvPr>
        </p:nvSpPr>
        <p:spPr>
          <a:xfrm>
            <a:off x="3661582" y="3295323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4" name="Google Shape;64;p6"/>
          <p:cNvSpPr txBox="1"/>
          <p:nvPr>
            <p:ph idx="3" type="subTitle"/>
          </p:nvPr>
        </p:nvSpPr>
        <p:spPr>
          <a:xfrm>
            <a:off x="5607184" y="2775540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5" name="Google Shape;65;p6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" name="Google Shape;67;p6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" name="Google Shape;68;p6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" name="Google Shape;69;p6"/>
          <p:cNvSpPr txBox="1"/>
          <p:nvPr>
            <p:ph idx="4" type="subTitle"/>
          </p:nvPr>
        </p:nvSpPr>
        <p:spPr>
          <a:xfrm>
            <a:off x="2151375" y="1837858"/>
            <a:ext cx="16713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/>
        </p:txBody>
      </p:sp>
      <p:sp>
        <p:nvSpPr>
          <p:cNvPr id="70" name="Google Shape;70;p6"/>
          <p:cNvSpPr txBox="1"/>
          <p:nvPr>
            <p:ph idx="5" type="subTitle"/>
          </p:nvPr>
        </p:nvSpPr>
        <p:spPr>
          <a:xfrm>
            <a:off x="3661582" y="3081298"/>
            <a:ext cx="175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/>
        </p:txBody>
      </p:sp>
      <p:sp>
        <p:nvSpPr>
          <p:cNvPr id="71" name="Google Shape;71;p6"/>
          <p:cNvSpPr txBox="1"/>
          <p:nvPr>
            <p:ph idx="6" type="subTitle"/>
          </p:nvPr>
        </p:nvSpPr>
        <p:spPr>
          <a:xfrm>
            <a:off x="5607184" y="2561515"/>
            <a:ext cx="15645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 sz="1800"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/>
        </p:txBody>
      </p:sp>
      <p:sp>
        <p:nvSpPr>
          <p:cNvPr id="72" name="Google Shape;72;p6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2">
    <p:bg>
      <p:bgPr>
        <a:solidFill>
          <a:srgbClr val="EC7373"/>
        </a:solid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7"/>
          <p:cNvSpPr/>
          <p:nvPr/>
        </p:nvSpPr>
        <p:spPr>
          <a:xfrm rot="-10312013">
            <a:off x="1816201" y="753990"/>
            <a:ext cx="5396743" cy="3568677"/>
          </a:xfrm>
          <a:custGeom>
            <a:rect b="b" l="l" r="r" t="t"/>
            <a:pathLst>
              <a:path extrusionOk="0" h="93318" w="133712">
                <a:moveTo>
                  <a:pt x="85718" y="1"/>
                </a:moveTo>
                <a:cubicBezTo>
                  <a:pt x="76558" y="1"/>
                  <a:pt x="68235" y="2879"/>
                  <a:pt x="64277" y="8172"/>
                </a:cubicBezTo>
                <a:cubicBezTo>
                  <a:pt x="58776" y="15590"/>
                  <a:pt x="54393" y="20155"/>
                  <a:pt x="51928" y="21387"/>
                </a:cubicBezTo>
                <a:cubicBezTo>
                  <a:pt x="47785" y="23442"/>
                  <a:pt x="44715" y="23755"/>
                  <a:pt x="41040" y="23755"/>
                </a:cubicBezTo>
                <a:cubicBezTo>
                  <a:pt x="39423" y="23755"/>
                  <a:pt x="37689" y="23695"/>
                  <a:pt x="35695" y="23695"/>
                </a:cubicBezTo>
                <a:cubicBezTo>
                  <a:pt x="33157" y="23695"/>
                  <a:pt x="30198" y="23793"/>
                  <a:pt x="26524" y="24240"/>
                </a:cubicBezTo>
                <a:cubicBezTo>
                  <a:pt x="12646" y="25952"/>
                  <a:pt x="1" y="43642"/>
                  <a:pt x="7213" y="63614"/>
                </a:cubicBezTo>
                <a:cubicBezTo>
                  <a:pt x="12166" y="77127"/>
                  <a:pt x="24812" y="90822"/>
                  <a:pt x="36042" y="92716"/>
                </a:cubicBezTo>
                <a:cubicBezTo>
                  <a:pt x="38562" y="93136"/>
                  <a:pt x="40680" y="93318"/>
                  <a:pt x="42605" y="93318"/>
                </a:cubicBezTo>
                <a:cubicBezTo>
                  <a:pt x="49465" y="93318"/>
                  <a:pt x="53863" y="91015"/>
                  <a:pt x="65235" y="89019"/>
                </a:cubicBezTo>
                <a:cubicBezTo>
                  <a:pt x="83587" y="85869"/>
                  <a:pt x="96620" y="85503"/>
                  <a:pt x="106024" y="82833"/>
                </a:cubicBezTo>
                <a:cubicBezTo>
                  <a:pt x="114880" y="80277"/>
                  <a:pt x="120769" y="73703"/>
                  <a:pt x="125060" y="62473"/>
                </a:cubicBezTo>
                <a:cubicBezTo>
                  <a:pt x="127914" y="54781"/>
                  <a:pt x="133711" y="32617"/>
                  <a:pt x="115063" y="11892"/>
                </a:cubicBezTo>
                <a:cubicBezTo>
                  <a:pt x="107673" y="3736"/>
                  <a:pt x="96153" y="1"/>
                  <a:pt x="85718" y="1"/>
                </a:cubicBezTo>
                <a:close/>
              </a:path>
            </a:pathLst>
          </a:custGeom>
          <a:solidFill>
            <a:srgbClr val="E5BC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5" name="Google Shape;75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76" name="Google Shape;76;p7"/>
          <p:cNvSpPr txBox="1"/>
          <p:nvPr>
            <p:ph idx="1" type="subTitle"/>
          </p:nvPr>
        </p:nvSpPr>
        <p:spPr>
          <a:xfrm>
            <a:off x="2955525" y="1832125"/>
            <a:ext cx="3232800" cy="147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7" name="Google Shape;77;p7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" name="Google Shape;79;p7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0" name="Google Shape;80;p7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" name="Google Shape;81;p7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+ TEXT">
  <p:cSld name="CUSTOM_1_2_2">
    <p:bg>
      <p:bgPr>
        <a:solidFill>
          <a:srgbClr val="E5BC9A"/>
        </a:solid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8"/>
          <p:cNvSpPr/>
          <p:nvPr/>
        </p:nvSpPr>
        <p:spPr>
          <a:xfrm>
            <a:off x="5" y="-154591"/>
            <a:ext cx="9275920" cy="529809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4" name="Google Shape;84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85" name="Google Shape;85;p8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" name="Google Shape;86;p8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" name="Google Shape;87;p8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88" name="Google Shape;88;p8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9" name="Google Shape;89;p8"/>
          <p:cNvSpPr txBox="1"/>
          <p:nvPr>
            <p:ph idx="1" type="subTitle"/>
          </p:nvPr>
        </p:nvSpPr>
        <p:spPr>
          <a:xfrm flipH="1">
            <a:off x="6805800" y="2091865"/>
            <a:ext cx="1671300" cy="35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Yanone Kaffeesatz"/>
              <a:buNone/>
              <a:defRPr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arlow Semi Condensed Medium"/>
              <a:buNone/>
              <a:defRPr sz="18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defRPr>
            </a:lvl9pPr>
          </a:lstStyle>
          <a:p/>
        </p:txBody>
      </p:sp>
      <p:sp>
        <p:nvSpPr>
          <p:cNvPr id="90" name="Google Shape;90;p8"/>
          <p:cNvSpPr txBox="1"/>
          <p:nvPr>
            <p:ph idx="2" type="subTitle"/>
          </p:nvPr>
        </p:nvSpPr>
        <p:spPr>
          <a:xfrm>
            <a:off x="6148300" y="2312450"/>
            <a:ext cx="2328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1" name="Google Shape;91;p8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1_2_2_1">
    <p:bg>
      <p:bgPr>
        <a:solidFill>
          <a:srgbClr val="E5BC9A"/>
        </a:solid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9"/>
          <p:cNvSpPr/>
          <p:nvPr/>
        </p:nvSpPr>
        <p:spPr>
          <a:xfrm>
            <a:off x="5" y="-154591"/>
            <a:ext cx="9275920" cy="529809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4" name="Google Shape;94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95" name="Google Shape;95;p9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" name="Google Shape;96;p9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" name="Google Shape;97;p9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98" name="Google Shape;98;p9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" name="Google Shape;99;p9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_2_1">
    <p:bg>
      <p:bgPr>
        <a:solidFill>
          <a:srgbClr val="E5BC9A"/>
        </a:solidFill>
      </p:bgPr>
    </p:bg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" name="Google Shape;101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02" name="Google Shape;102;p10"/>
          <p:cNvSpPr/>
          <p:nvPr/>
        </p:nvSpPr>
        <p:spPr>
          <a:xfrm flipH="1" rot="5400000">
            <a:off x="5042724" y="1009284"/>
            <a:ext cx="5346159" cy="305357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3" name="Google Shape;103;p10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" name="Google Shape;104;p10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5" name="Google Shape;105;p10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06" name="Google Shape;106;p10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" name="Google Shape;107;p10"/>
          <p:cNvSpPr txBox="1"/>
          <p:nvPr>
            <p:ph idx="1" type="subTitle"/>
          </p:nvPr>
        </p:nvSpPr>
        <p:spPr>
          <a:xfrm>
            <a:off x="6148300" y="22021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08" name="Google Shape;108;p10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_2_1_1">
    <p:bg>
      <p:bgPr>
        <a:solidFill>
          <a:srgbClr val="E5BC9A"/>
        </a:solidFill>
      </p:bgPr>
    </p:bg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" name="Google Shape;110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11" name="Google Shape;111;p11"/>
          <p:cNvSpPr/>
          <p:nvPr/>
        </p:nvSpPr>
        <p:spPr>
          <a:xfrm flipH="1" rot="-5400000">
            <a:off x="-1257415" y="1009284"/>
            <a:ext cx="5346159" cy="305357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2" name="Google Shape;112;p11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" name="Google Shape;113;p11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4" name="Google Shape;114;p11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15" name="Google Shape;115;p11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" name="Google Shape;116;p11"/>
          <p:cNvSpPr txBox="1"/>
          <p:nvPr>
            <p:ph idx="1" type="subTitle"/>
          </p:nvPr>
        </p:nvSpPr>
        <p:spPr>
          <a:xfrm>
            <a:off x="871299" y="22021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17" name="Google Shape;117;p11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1_2_1_1_1">
    <p:bg>
      <p:bgPr>
        <a:solidFill>
          <a:srgbClr val="E5BC9A"/>
        </a:solidFill>
      </p:bgPr>
    </p:bg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" name="Google Shape;119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20" name="Google Shape;120;p12"/>
          <p:cNvSpPr/>
          <p:nvPr/>
        </p:nvSpPr>
        <p:spPr>
          <a:xfrm rot="-5400000">
            <a:off x="-1257415" y="1009284"/>
            <a:ext cx="5346159" cy="305357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1" name="Google Shape;121;p12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2" name="Google Shape;122;p12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3" name="Google Shape;123;p12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24" name="Google Shape;124;p12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5" name="Google Shape;125;p12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1_2_1_1_1_1">
    <p:bg>
      <p:bgPr>
        <a:solidFill>
          <a:srgbClr val="E5BC9A"/>
        </a:solidFill>
      </p:bgPr>
    </p:bg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" name="Google Shape;127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28" name="Google Shape;128;p13"/>
          <p:cNvSpPr/>
          <p:nvPr/>
        </p:nvSpPr>
        <p:spPr>
          <a:xfrm rot="5400000">
            <a:off x="5055260" y="1009284"/>
            <a:ext cx="5346159" cy="305357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" name="Google Shape;129;p13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0" name="Google Shape;130;p13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1" name="Google Shape;131;p13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32" name="Google Shape;132;p13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" name="Google Shape;133;p13"/>
          <p:cNvSpPr txBox="1"/>
          <p:nvPr>
            <p:ph idx="1" type="subTitle"/>
          </p:nvPr>
        </p:nvSpPr>
        <p:spPr>
          <a:xfrm>
            <a:off x="871299" y="22021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34" name="Google Shape;134;p13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1_2_1_1_1_1_2">
    <p:bg>
      <p:bgPr>
        <a:solidFill>
          <a:srgbClr val="E5BC9A"/>
        </a:soli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" name="Google Shape;136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sp>
        <p:nvSpPr>
          <p:cNvPr id="137" name="Google Shape;137;p14"/>
          <p:cNvSpPr/>
          <p:nvPr/>
        </p:nvSpPr>
        <p:spPr>
          <a:xfrm rot="5400000">
            <a:off x="5055260" y="1009284"/>
            <a:ext cx="5346159" cy="3053571"/>
          </a:xfrm>
          <a:custGeom>
            <a:rect b="b" l="l" r="r" t="t"/>
            <a:pathLst>
              <a:path extrusionOk="0" h="48316" w="53958">
                <a:moveTo>
                  <a:pt x="53421" y="0"/>
                </a:moveTo>
                <a:lnTo>
                  <a:pt x="0" y="1147"/>
                </a:lnTo>
                <a:lnTo>
                  <a:pt x="0" y="48316"/>
                </a:lnTo>
                <a:cubicBezTo>
                  <a:pt x="0" y="48316"/>
                  <a:pt x="5697" y="32833"/>
                  <a:pt x="14114" y="24361"/>
                </a:cubicBezTo>
                <a:cubicBezTo>
                  <a:pt x="22512" y="15871"/>
                  <a:pt x="33148" y="18183"/>
                  <a:pt x="43543" y="13559"/>
                </a:cubicBezTo>
                <a:cubicBezTo>
                  <a:pt x="53957" y="9008"/>
                  <a:pt x="53421" y="0"/>
                  <a:pt x="5342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" name="Google Shape;138;p14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9" name="Google Shape;139;p14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0" name="Google Shape;140;p14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41" name="Google Shape;141;p14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2" name="Google Shape;142;p14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1_2_1_1_1_1_1">
    <p:bg>
      <p:bgPr>
        <a:solidFill>
          <a:srgbClr val="E5BC9A"/>
        </a:solid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" name="Google Shape;144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45" name="Google Shape;145;p15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46" name="Google Shape;146;p15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7" name="Google Shape;147;p15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48" name="Google Shape;148;p15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9" name="Google Shape;149;p15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PINK BACKGROUND">
  <p:cSld name="CUSTOM_1_2_1_1_1_1_1_2">
    <p:bg>
      <p:bgPr>
        <a:solidFill>
          <a:srgbClr val="EC7373"/>
        </a:solidFill>
      </p:bgPr>
    </p:bg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" name="Google Shape;151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52" name="Google Shape;152;p16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3" name="Google Shape;153;p16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" name="Google Shape;154;p16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55" name="Google Shape;155;p16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6" name="Google Shape;156;p16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BOX">
  <p:cSld name="CUSTOM_1_2_1_1_1_1_1_1">
    <p:bg>
      <p:bgPr>
        <a:solidFill>
          <a:srgbClr val="E5BC9A"/>
        </a:solidFill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" name="Google Shape;158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59" name="Google Shape;159;p17"/>
          <p:cNvCxnSpPr/>
          <p:nvPr/>
        </p:nvCxnSpPr>
        <p:spPr>
          <a:xfrm>
            <a:off x="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" name="Google Shape;160;p17"/>
          <p:cNvCxnSpPr/>
          <p:nvPr/>
        </p:nvCxnSpPr>
        <p:spPr>
          <a:xfrm>
            <a:off x="5897700" y="442675"/>
            <a:ext cx="32463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1" name="Google Shape;161;p17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lvl="1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buNone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62" name="Google Shape;162;p17"/>
          <p:cNvCxnSpPr/>
          <p:nvPr/>
        </p:nvCxnSpPr>
        <p:spPr>
          <a:xfrm>
            <a:off x="4279200" y="4693800"/>
            <a:ext cx="5856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" name="Google Shape;163;p17"/>
          <p:cNvSpPr/>
          <p:nvPr/>
        </p:nvSpPr>
        <p:spPr>
          <a:xfrm>
            <a:off x="6113325" y="1370700"/>
            <a:ext cx="2400300" cy="2409000"/>
          </a:xfrm>
          <a:prstGeom prst="rect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7"/>
          <p:cNvSpPr txBox="1"/>
          <p:nvPr>
            <p:ph idx="1" type="subTitle"/>
          </p:nvPr>
        </p:nvSpPr>
        <p:spPr>
          <a:xfrm>
            <a:off x="6541350" y="2059400"/>
            <a:ext cx="18060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7337D4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165" name="Google Shape;165;p17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4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CUSTOM_3"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1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68" name="Google Shape;168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49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">
    <p:bg>
      <p:bgPr>
        <a:noFill/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3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E5BC9A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Yanone Kaffeesatz"/>
              <a:buNone/>
              <a:defRPr sz="2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None/>
              <a:defRPr sz="28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800"/>
              <a:buFont typeface="Zilla Slab"/>
              <a:buChar char="●"/>
              <a:defRPr sz="18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○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■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●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○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■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●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400"/>
              <a:buFont typeface="Zilla Slab"/>
              <a:buChar char="○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A3135"/>
              </a:buClr>
              <a:buSzPts val="1400"/>
              <a:buFont typeface="Zilla Slab"/>
              <a:buChar char="■"/>
              <a:defRPr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3" name="Google Shape;173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4" name="Google Shape;174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5.jpg"/><Relationship Id="rId4" Type="http://schemas.openxmlformats.org/officeDocument/2006/relationships/image" Target="../media/image4.jpg"/><Relationship Id="rId5" Type="http://schemas.openxmlformats.org/officeDocument/2006/relationships/image" Target="../media/image7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3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laticon.com/packs/barbecue-14" TargetMode="External"/><Relationship Id="rId10" Type="http://schemas.openxmlformats.org/officeDocument/2006/relationships/hyperlink" Target="https://www.flaticon.com/packs/autumn-44" TargetMode="External"/><Relationship Id="rId12" Type="http://schemas.openxmlformats.org/officeDocument/2006/relationships/hyperlink" Target="https://www.flaticon.com/packs/take-away-28" TargetMode="External"/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www.freepik.com/free-psd/coffee-mockup-with-beans_2161354.htm" TargetMode="External"/><Relationship Id="rId4" Type="http://schemas.openxmlformats.org/officeDocument/2006/relationships/hyperlink" Target="https://www.freepik.com/free-photo/elegant-young-woman-with-dessert-cup-drink-near-smartphone-table_3967166.htm" TargetMode="External"/><Relationship Id="rId9" Type="http://schemas.openxmlformats.org/officeDocument/2006/relationships/hyperlink" Target="https://www.flaticon.com/packs/hotel-1de3-line" TargetMode="External"/><Relationship Id="rId5" Type="http://schemas.openxmlformats.org/officeDocument/2006/relationships/hyperlink" Target="https://www.freepik.com/free-photo/elegant-young-positive-woman-holding-cup-drink-bar-counter-near-window-cafe_3979156.htm" TargetMode="External"/><Relationship Id="rId6" Type="http://schemas.openxmlformats.org/officeDocument/2006/relationships/hyperlink" Target="https://www.flaticon.com/packs/motivation-6" TargetMode="External"/><Relationship Id="rId7" Type="http://schemas.openxmlformats.org/officeDocument/2006/relationships/hyperlink" Target="https://www.flaticon.com/packs/thanksgiving-37" TargetMode="External"/><Relationship Id="rId8" Type="http://schemas.openxmlformats.org/officeDocument/2006/relationships/hyperlink" Target="https://www.flaticon.com/packs/coffee-shop-45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fonts.google.com/specimen/Yanone+Kaffeesatz" TargetMode="External"/><Relationship Id="rId4" Type="http://schemas.openxmlformats.org/officeDocument/2006/relationships/hyperlink" Target="https://fonts.google.com/specimen/Zilla+Slab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" name="Google Shape;180;p23"/>
          <p:cNvGrpSpPr/>
          <p:nvPr/>
        </p:nvGrpSpPr>
        <p:grpSpPr>
          <a:xfrm>
            <a:off x="3305646" y="1191791"/>
            <a:ext cx="2532709" cy="2989365"/>
            <a:chOff x="3140778" y="877675"/>
            <a:chExt cx="2870575" cy="3388150"/>
          </a:xfrm>
        </p:grpSpPr>
        <p:sp>
          <p:nvSpPr>
            <p:cNvPr id="181" name="Google Shape;181;p23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3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3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3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3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3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3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3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3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3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3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3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3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3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3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24"/>
          <p:cNvSpPr txBox="1"/>
          <p:nvPr>
            <p:ph idx="1" type="subTitle"/>
          </p:nvPr>
        </p:nvSpPr>
        <p:spPr>
          <a:xfrm flipH="1">
            <a:off x="2156990" y="715475"/>
            <a:ext cx="22434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LOGO</a:t>
            </a:r>
            <a:endParaRPr/>
          </a:p>
        </p:txBody>
      </p:sp>
      <p:sp>
        <p:nvSpPr>
          <p:cNvPr id="202" name="Google Shape;202;p24"/>
          <p:cNvSpPr txBox="1"/>
          <p:nvPr>
            <p:ph idx="2" type="subTitle"/>
          </p:nvPr>
        </p:nvSpPr>
        <p:spPr>
          <a:xfrm>
            <a:off x="2157100" y="1044873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3" name="Google Shape;203;p24"/>
          <p:cNvSpPr txBox="1"/>
          <p:nvPr>
            <p:ph idx="4" type="subTitle"/>
          </p:nvPr>
        </p:nvSpPr>
        <p:spPr>
          <a:xfrm flipH="1">
            <a:off x="2156990" y="1740509"/>
            <a:ext cx="224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STANDARDS</a:t>
            </a:r>
            <a:endParaRPr/>
          </a:p>
        </p:txBody>
      </p:sp>
      <p:sp>
        <p:nvSpPr>
          <p:cNvPr id="204" name="Google Shape;204;p24"/>
          <p:cNvSpPr txBox="1"/>
          <p:nvPr>
            <p:ph idx="5" type="subTitle"/>
          </p:nvPr>
        </p:nvSpPr>
        <p:spPr>
          <a:xfrm>
            <a:off x="2157100" y="1926206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5" name="Google Shape;205;p24"/>
          <p:cNvSpPr txBox="1"/>
          <p:nvPr>
            <p:ph idx="7" type="subTitle"/>
          </p:nvPr>
        </p:nvSpPr>
        <p:spPr>
          <a:xfrm flipH="1">
            <a:off x="2157000" y="2616499"/>
            <a:ext cx="22434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TYPOGRAPHY</a:t>
            </a:r>
            <a:endParaRPr/>
          </a:p>
        </p:txBody>
      </p:sp>
      <p:sp>
        <p:nvSpPr>
          <p:cNvPr id="206" name="Google Shape;206;p24"/>
          <p:cNvSpPr txBox="1"/>
          <p:nvPr>
            <p:ph idx="8" type="subTitle"/>
          </p:nvPr>
        </p:nvSpPr>
        <p:spPr>
          <a:xfrm>
            <a:off x="2157100" y="2802189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7" name="Google Shape;207;p24"/>
          <p:cNvSpPr txBox="1"/>
          <p:nvPr>
            <p:ph idx="13" type="subTitle"/>
          </p:nvPr>
        </p:nvSpPr>
        <p:spPr>
          <a:xfrm flipH="1">
            <a:off x="5536275" y="715475"/>
            <a:ext cx="22434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APPLICATION</a:t>
            </a:r>
            <a:endParaRPr/>
          </a:p>
        </p:txBody>
      </p:sp>
      <p:sp>
        <p:nvSpPr>
          <p:cNvPr id="208" name="Google Shape;208;p24"/>
          <p:cNvSpPr txBox="1"/>
          <p:nvPr>
            <p:ph idx="14" type="subTitle"/>
          </p:nvPr>
        </p:nvSpPr>
        <p:spPr>
          <a:xfrm>
            <a:off x="5536350" y="1044862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9" name="Google Shape;209;p24"/>
          <p:cNvSpPr txBox="1"/>
          <p:nvPr>
            <p:ph idx="16" type="subTitle"/>
          </p:nvPr>
        </p:nvSpPr>
        <p:spPr>
          <a:xfrm flipH="1">
            <a:off x="5536275" y="1576489"/>
            <a:ext cx="5576700" cy="5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VOICE: TONE &amp; CHARACTER</a:t>
            </a:r>
            <a:endParaRPr/>
          </a:p>
        </p:txBody>
      </p:sp>
      <p:sp>
        <p:nvSpPr>
          <p:cNvPr id="210" name="Google Shape;210;p24"/>
          <p:cNvSpPr txBox="1"/>
          <p:nvPr>
            <p:ph idx="17" type="subTitle"/>
          </p:nvPr>
        </p:nvSpPr>
        <p:spPr>
          <a:xfrm>
            <a:off x="5536292" y="1905875"/>
            <a:ext cx="22434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11" name="Google Shape;211;p24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2" name="Google Shape;212;p24"/>
          <p:cNvSpPr txBox="1"/>
          <p:nvPr>
            <p:ph type="title"/>
          </p:nvPr>
        </p:nvSpPr>
        <p:spPr>
          <a:xfrm>
            <a:off x="369804" y="635837"/>
            <a:ext cx="17709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13" name="Google Shape;213;p24"/>
          <p:cNvSpPr txBox="1"/>
          <p:nvPr>
            <p:ph idx="3" type="title"/>
          </p:nvPr>
        </p:nvSpPr>
        <p:spPr>
          <a:xfrm>
            <a:off x="369804" y="1517170"/>
            <a:ext cx="17709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14" name="Google Shape;214;p24"/>
          <p:cNvSpPr txBox="1"/>
          <p:nvPr>
            <p:ph idx="6" type="title"/>
          </p:nvPr>
        </p:nvSpPr>
        <p:spPr>
          <a:xfrm>
            <a:off x="369804" y="2393154"/>
            <a:ext cx="17709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15" name="Google Shape;215;p24"/>
          <p:cNvSpPr txBox="1"/>
          <p:nvPr>
            <p:ph idx="9" type="title"/>
          </p:nvPr>
        </p:nvSpPr>
        <p:spPr>
          <a:xfrm>
            <a:off x="3749054" y="635827"/>
            <a:ext cx="17709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216" name="Google Shape;216;p24"/>
          <p:cNvSpPr txBox="1"/>
          <p:nvPr>
            <p:ph idx="15" type="title"/>
          </p:nvPr>
        </p:nvSpPr>
        <p:spPr>
          <a:xfrm>
            <a:off x="3749054" y="1496852"/>
            <a:ext cx="17709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C7373"/>
                </a:solidFill>
              </a:rPr>
              <a:t>05</a:t>
            </a:r>
            <a:endParaRPr>
              <a:solidFill>
                <a:srgbClr val="EC7373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25"/>
          <p:cNvSpPr txBox="1"/>
          <p:nvPr>
            <p:ph idx="1" type="subTitle"/>
          </p:nvPr>
        </p:nvSpPr>
        <p:spPr>
          <a:xfrm>
            <a:off x="2788600" y="1696775"/>
            <a:ext cx="3566700" cy="147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22" name="Google Shape;222;p25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3" name="Google Shape;223;p25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C7373"/>
        </a:solidFill>
      </p:bgPr>
    </p:bg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26"/>
          <p:cNvSpPr txBox="1"/>
          <p:nvPr>
            <p:ph idx="3" type="subTitle"/>
          </p:nvPr>
        </p:nvSpPr>
        <p:spPr>
          <a:xfrm>
            <a:off x="5607184" y="2775540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229" name="Google Shape;229;p26"/>
          <p:cNvSpPr txBox="1"/>
          <p:nvPr>
            <p:ph idx="1" type="subTitle"/>
          </p:nvPr>
        </p:nvSpPr>
        <p:spPr>
          <a:xfrm>
            <a:off x="2151375" y="1927575"/>
            <a:ext cx="1671300" cy="6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</a:t>
            </a:r>
            <a:endParaRPr/>
          </a:p>
        </p:txBody>
      </p:sp>
      <p:sp>
        <p:nvSpPr>
          <p:cNvPr id="230" name="Google Shape;230;p26"/>
          <p:cNvSpPr txBox="1"/>
          <p:nvPr>
            <p:ph idx="2" type="subTitle"/>
          </p:nvPr>
        </p:nvSpPr>
        <p:spPr>
          <a:xfrm>
            <a:off x="3661582" y="3295323"/>
            <a:ext cx="17562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231" name="Google Shape;231;p26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32" name="Google Shape;232;p26"/>
          <p:cNvGrpSpPr/>
          <p:nvPr/>
        </p:nvGrpSpPr>
        <p:grpSpPr>
          <a:xfrm>
            <a:off x="6143139" y="1982440"/>
            <a:ext cx="428110" cy="475955"/>
            <a:chOff x="1249127" y="4191977"/>
            <a:chExt cx="601363" cy="668570"/>
          </a:xfrm>
        </p:grpSpPr>
        <p:sp>
          <p:nvSpPr>
            <p:cNvPr id="233" name="Google Shape;233;p26"/>
            <p:cNvSpPr/>
            <p:nvPr/>
          </p:nvSpPr>
          <p:spPr>
            <a:xfrm>
              <a:off x="1380136" y="4611915"/>
              <a:ext cx="423324" cy="248632"/>
            </a:xfrm>
            <a:custGeom>
              <a:rect b="b" l="l" r="r" t="t"/>
              <a:pathLst>
                <a:path extrusionOk="0" h="12926" w="22008">
                  <a:moveTo>
                    <a:pt x="17466" y="4647"/>
                  </a:moveTo>
                  <a:cubicBezTo>
                    <a:pt x="18339" y="4786"/>
                    <a:pt x="18933" y="5660"/>
                    <a:pt x="18654" y="6533"/>
                  </a:cubicBezTo>
                  <a:cubicBezTo>
                    <a:pt x="18528" y="7320"/>
                    <a:pt x="17919" y="7881"/>
                    <a:pt x="17262" y="7881"/>
                  </a:cubicBezTo>
                  <a:cubicBezTo>
                    <a:pt x="17191" y="7881"/>
                    <a:pt x="17119" y="7874"/>
                    <a:pt x="17047" y="7860"/>
                  </a:cubicBezTo>
                  <a:cubicBezTo>
                    <a:pt x="17187" y="6812"/>
                    <a:pt x="17326" y="5660"/>
                    <a:pt x="17466" y="4647"/>
                  </a:cubicBezTo>
                  <a:close/>
                  <a:moveTo>
                    <a:pt x="17641" y="2760"/>
                  </a:moveTo>
                  <a:cubicBezTo>
                    <a:pt x="18654" y="2900"/>
                    <a:pt x="19527" y="3494"/>
                    <a:pt x="20086" y="4507"/>
                  </a:cubicBezTo>
                  <a:cubicBezTo>
                    <a:pt x="20819" y="5799"/>
                    <a:pt x="20819" y="7127"/>
                    <a:pt x="19946" y="8279"/>
                  </a:cubicBezTo>
                  <a:cubicBezTo>
                    <a:pt x="19175" y="9298"/>
                    <a:pt x="18076" y="9771"/>
                    <a:pt x="16818" y="9771"/>
                  </a:cubicBezTo>
                  <a:cubicBezTo>
                    <a:pt x="16653" y="9771"/>
                    <a:pt x="16484" y="9763"/>
                    <a:pt x="16313" y="9746"/>
                  </a:cubicBezTo>
                  <a:lnTo>
                    <a:pt x="16313" y="9607"/>
                  </a:lnTo>
                  <a:cubicBezTo>
                    <a:pt x="16593" y="9013"/>
                    <a:pt x="16593" y="9013"/>
                    <a:pt x="17326" y="8873"/>
                  </a:cubicBezTo>
                  <a:cubicBezTo>
                    <a:pt x="18514" y="8873"/>
                    <a:pt x="19527" y="7860"/>
                    <a:pt x="19667" y="6533"/>
                  </a:cubicBezTo>
                  <a:cubicBezTo>
                    <a:pt x="19946" y="5380"/>
                    <a:pt x="19213" y="4053"/>
                    <a:pt x="17920" y="3773"/>
                  </a:cubicBezTo>
                  <a:cubicBezTo>
                    <a:pt x="17780" y="3634"/>
                    <a:pt x="17780" y="3634"/>
                    <a:pt x="17641" y="3634"/>
                  </a:cubicBezTo>
                  <a:lnTo>
                    <a:pt x="17641" y="2760"/>
                  </a:lnTo>
                  <a:close/>
                  <a:moveTo>
                    <a:pt x="2062" y="1"/>
                  </a:moveTo>
                  <a:cubicBezTo>
                    <a:pt x="1049" y="1"/>
                    <a:pt x="315" y="699"/>
                    <a:pt x="1" y="1747"/>
                  </a:cubicBezTo>
                  <a:lnTo>
                    <a:pt x="1" y="2900"/>
                  </a:lnTo>
                  <a:cubicBezTo>
                    <a:pt x="1" y="5240"/>
                    <a:pt x="315" y="7406"/>
                    <a:pt x="1188" y="9607"/>
                  </a:cubicBezTo>
                  <a:cubicBezTo>
                    <a:pt x="1607" y="10620"/>
                    <a:pt x="2201" y="11633"/>
                    <a:pt x="3214" y="12226"/>
                  </a:cubicBezTo>
                  <a:cubicBezTo>
                    <a:pt x="3808" y="12646"/>
                    <a:pt x="4542" y="12785"/>
                    <a:pt x="5101" y="12925"/>
                  </a:cubicBezTo>
                  <a:lnTo>
                    <a:pt x="12541" y="12925"/>
                  </a:lnTo>
                  <a:cubicBezTo>
                    <a:pt x="13833" y="12646"/>
                    <a:pt x="14846" y="12052"/>
                    <a:pt x="15580" y="10899"/>
                  </a:cubicBezTo>
                  <a:cubicBezTo>
                    <a:pt x="15720" y="10899"/>
                    <a:pt x="15894" y="10759"/>
                    <a:pt x="15894" y="10759"/>
                  </a:cubicBezTo>
                  <a:lnTo>
                    <a:pt x="17187" y="10759"/>
                  </a:lnTo>
                  <a:cubicBezTo>
                    <a:pt x="19946" y="10620"/>
                    <a:pt x="22007" y="8140"/>
                    <a:pt x="21553" y="5380"/>
                  </a:cubicBezTo>
                  <a:cubicBezTo>
                    <a:pt x="21134" y="3494"/>
                    <a:pt x="19667" y="2166"/>
                    <a:pt x="17780" y="1747"/>
                  </a:cubicBezTo>
                  <a:cubicBezTo>
                    <a:pt x="17641" y="1747"/>
                    <a:pt x="17466" y="1573"/>
                    <a:pt x="17466" y="1573"/>
                  </a:cubicBezTo>
                  <a:cubicBezTo>
                    <a:pt x="17047" y="560"/>
                    <a:pt x="16313" y="1"/>
                    <a:pt x="15300" y="1"/>
                  </a:cubicBezTo>
                  <a:lnTo>
                    <a:pt x="6288" y="1"/>
                  </a:lnTo>
                  <a:cubicBezTo>
                    <a:pt x="5974" y="1"/>
                    <a:pt x="5834" y="140"/>
                    <a:pt x="5834" y="420"/>
                  </a:cubicBezTo>
                  <a:cubicBezTo>
                    <a:pt x="5834" y="699"/>
                    <a:pt x="5974" y="1014"/>
                    <a:pt x="6288" y="1014"/>
                  </a:cubicBezTo>
                  <a:lnTo>
                    <a:pt x="15300" y="1014"/>
                  </a:lnTo>
                  <a:cubicBezTo>
                    <a:pt x="15440" y="1014"/>
                    <a:pt x="15720" y="1153"/>
                    <a:pt x="16034" y="1293"/>
                  </a:cubicBezTo>
                  <a:cubicBezTo>
                    <a:pt x="16453" y="1433"/>
                    <a:pt x="16453" y="1887"/>
                    <a:pt x="16453" y="2306"/>
                  </a:cubicBezTo>
                  <a:cubicBezTo>
                    <a:pt x="16453" y="3319"/>
                    <a:pt x="16453" y="4367"/>
                    <a:pt x="16313" y="5380"/>
                  </a:cubicBezTo>
                  <a:cubicBezTo>
                    <a:pt x="16174" y="7127"/>
                    <a:pt x="15720" y="8733"/>
                    <a:pt x="14846" y="10166"/>
                  </a:cubicBezTo>
                  <a:cubicBezTo>
                    <a:pt x="14148" y="11353"/>
                    <a:pt x="13274" y="11912"/>
                    <a:pt x="11947" y="11912"/>
                  </a:cubicBezTo>
                  <a:lnTo>
                    <a:pt x="5694" y="11912"/>
                  </a:lnTo>
                  <a:cubicBezTo>
                    <a:pt x="4367" y="11912"/>
                    <a:pt x="3354" y="11353"/>
                    <a:pt x="2795" y="10305"/>
                  </a:cubicBezTo>
                  <a:cubicBezTo>
                    <a:pt x="2481" y="9886"/>
                    <a:pt x="2341" y="9607"/>
                    <a:pt x="2201" y="9153"/>
                  </a:cubicBezTo>
                  <a:cubicBezTo>
                    <a:pt x="1188" y="6812"/>
                    <a:pt x="1049" y="4507"/>
                    <a:pt x="1049" y="2166"/>
                  </a:cubicBezTo>
                  <a:cubicBezTo>
                    <a:pt x="1049" y="1433"/>
                    <a:pt x="1607" y="1014"/>
                    <a:pt x="2201" y="1014"/>
                  </a:cubicBezTo>
                  <a:lnTo>
                    <a:pt x="4227" y="1014"/>
                  </a:lnTo>
                  <a:cubicBezTo>
                    <a:pt x="4681" y="1014"/>
                    <a:pt x="4821" y="874"/>
                    <a:pt x="4821" y="560"/>
                  </a:cubicBezTo>
                  <a:cubicBezTo>
                    <a:pt x="4821" y="140"/>
                    <a:pt x="4681" y="1"/>
                    <a:pt x="422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6"/>
            <p:cNvSpPr/>
            <p:nvPr/>
          </p:nvSpPr>
          <p:spPr>
            <a:xfrm>
              <a:off x="1249127" y="4191977"/>
              <a:ext cx="601363" cy="175442"/>
            </a:xfrm>
            <a:custGeom>
              <a:rect b="b" l="l" r="r" t="t"/>
              <a:pathLst>
                <a:path extrusionOk="0" h="9121" w="31264">
                  <a:moveTo>
                    <a:pt x="16278" y="1014"/>
                  </a:moveTo>
                  <a:cubicBezTo>
                    <a:pt x="19631" y="1154"/>
                    <a:pt x="23404" y="2027"/>
                    <a:pt x="26757" y="4367"/>
                  </a:cubicBezTo>
                  <a:cubicBezTo>
                    <a:pt x="27945" y="5066"/>
                    <a:pt x="28958" y="5939"/>
                    <a:pt x="29831" y="6987"/>
                  </a:cubicBezTo>
                  <a:cubicBezTo>
                    <a:pt x="29971" y="7127"/>
                    <a:pt x="30110" y="7267"/>
                    <a:pt x="29971" y="7546"/>
                  </a:cubicBezTo>
                  <a:cubicBezTo>
                    <a:pt x="29971" y="7686"/>
                    <a:pt x="29831" y="8000"/>
                    <a:pt x="29691" y="8000"/>
                  </a:cubicBezTo>
                  <a:cubicBezTo>
                    <a:pt x="29561" y="8058"/>
                    <a:pt x="29437" y="8092"/>
                    <a:pt x="29326" y="8092"/>
                  </a:cubicBezTo>
                  <a:cubicBezTo>
                    <a:pt x="29169" y="8092"/>
                    <a:pt x="29040" y="8024"/>
                    <a:pt x="28958" y="7860"/>
                  </a:cubicBezTo>
                  <a:cubicBezTo>
                    <a:pt x="28364" y="7406"/>
                    <a:pt x="27945" y="6987"/>
                    <a:pt x="27491" y="6533"/>
                  </a:cubicBezTo>
                  <a:cubicBezTo>
                    <a:pt x="24871" y="4193"/>
                    <a:pt x="21657" y="3040"/>
                    <a:pt x="18339" y="2621"/>
                  </a:cubicBezTo>
                  <a:cubicBezTo>
                    <a:pt x="17328" y="2474"/>
                    <a:pt x="16326" y="2400"/>
                    <a:pt x="15335" y="2400"/>
                  </a:cubicBezTo>
                  <a:cubicBezTo>
                    <a:pt x="12319" y="2400"/>
                    <a:pt x="9406" y="3087"/>
                    <a:pt x="6672" y="4507"/>
                  </a:cubicBezTo>
                  <a:cubicBezTo>
                    <a:pt x="5065" y="5380"/>
                    <a:pt x="3633" y="6393"/>
                    <a:pt x="2445" y="7686"/>
                  </a:cubicBezTo>
                  <a:cubicBezTo>
                    <a:pt x="2172" y="7982"/>
                    <a:pt x="1884" y="8144"/>
                    <a:pt x="1640" y="8144"/>
                  </a:cubicBezTo>
                  <a:cubicBezTo>
                    <a:pt x="1509" y="8144"/>
                    <a:pt x="1390" y="8097"/>
                    <a:pt x="1293" y="8000"/>
                  </a:cubicBezTo>
                  <a:cubicBezTo>
                    <a:pt x="1013" y="7686"/>
                    <a:pt x="1013" y="7267"/>
                    <a:pt x="1432" y="6812"/>
                  </a:cubicBezTo>
                  <a:cubicBezTo>
                    <a:pt x="3633" y="4647"/>
                    <a:pt x="6253" y="3040"/>
                    <a:pt x="9152" y="2027"/>
                  </a:cubicBezTo>
                  <a:cubicBezTo>
                    <a:pt x="11178" y="1433"/>
                    <a:pt x="13379" y="1014"/>
                    <a:pt x="16278" y="1014"/>
                  </a:cubicBezTo>
                  <a:close/>
                  <a:moveTo>
                    <a:pt x="15125" y="1"/>
                  </a:moveTo>
                  <a:cubicBezTo>
                    <a:pt x="12226" y="141"/>
                    <a:pt x="9292" y="700"/>
                    <a:pt x="6532" y="2027"/>
                  </a:cubicBezTo>
                  <a:cubicBezTo>
                    <a:pt x="4367" y="3040"/>
                    <a:pt x="2306" y="4507"/>
                    <a:pt x="559" y="6254"/>
                  </a:cubicBezTo>
                  <a:cubicBezTo>
                    <a:pt x="140" y="6812"/>
                    <a:pt x="0" y="7406"/>
                    <a:pt x="280" y="8000"/>
                  </a:cubicBezTo>
                  <a:cubicBezTo>
                    <a:pt x="448" y="8694"/>
                    <a:pt x="1097" y="9072"/>
                    <a:pt x="1778" y="9072"/>
                  </a:cubicBezTo>
                  <a:cubicBezTo>
                    <a:pt x="2228" y="9072"/>
                    <a:pt x="2692" y="8907"/>
                    <a:pt x="3039" y="8559"/>
                  </a:cubicBezTo>
                  <a:cubicBezTo>
                    <a:pt x="4646" y="6812"/>
                    <a:pt x="6532" y="5520"/>
                    <a:pt x="8733" y="4647"/>
                  </a:cubicBezTo>
                  <a:cubicBezTo>
                    <a:pt x="10866" y="3838"/>
                    <a:pt x="13085" y="3373"/>
                    <a:pt x="15378" y="3373"/>
                  </a:cubicBezTo>
                  <a:cubicBezTo>
                    <a:pt x="16352" y="3373"/>
                    <a:pt x="17339" y="3457"/>
                    <a:pt x="18339" y="3634"/>
                  </a:cubicBezTo>
                  <a:cubicBezTo>
                    <a:pt x="22111" y="4193"/>
                    <a:pt x="25465" y="5660"/>
                    <a:pt x="28085" y="8419"/>
                  </a:cubicBezTo>
                  <a:cubicBezTo>
                    <a:pt x="28492" y="8904"/>
                    <a:pt x="28986" y="9120"/>
                    <a:pt x="29470" y="9120"/>
                  </a:cubicBezTo>
                  <a:cubicBezTo>
                    <a:pt x="29857" y="9120"/>
                    <a:pt x="30239" y="8982"/>
                    <a:pt x="30565" y="8734"/>
                  </a:cubicBezTo>
                  <a:cubicBezTo>
                    <a:pt x="31263" y="8000"/>
                    <a:pt x="31263" y="6987"/>
                    <a:pt x="30565" y="6254"/>
                  </a:cubicBezTo>
                  <a:cubicBezTo>
                    <a:pt x="29237" y="4786"/>
                    <a:pt x="27770" y="3773"/>
                    <a:pt x="26198" y="2760"/>
                  </a:cubicBezTo>
                  <a:cubicBezTo>
                    <a:pt x="22845" y="874"/>
                    <a:pt x="19037" y="1"/>
                    <a:pt x="1512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6"/>
            <p:cNvSpPr/>
            <p:nvPr/>
          </p:nvSpPr>
          <p:spPr>
            <a:xfrm>
              <a:off x="1327067" y="4298154"/>
              <a:ext cx="445483" cy="139762"/>
            </a:xfrm>
            <a:custGeom>
              <a:rect b="b" l="l" r="r" t="t"/>
              <a:pathLst>
                <a:path extrusionOk="0" h="7266" w="23160">
                  <a:moveTo>
                    <a:pt x="11667" y="1013"/>
                  </a:moveTo>
                  <a:cubicBezTo>
                    <a:pt x="14706" y="1013"/>
                    <a:pt x="17605" y="1747"/>
                    <a:pt x="20085" y="3633"/>
                  </a:cubicBezTo>
                  <a:cubicBezTo>
                    <a:pt x="20679" y="4087"/>
                    <a:pt x="21273" y="4506"/>
                    <a:pt x="21692" y="5100"/>
                  </a:cubicBezTo>
                  <a:cubicBezTo>
                    <a:pt x="22146" y="5379"/>
                    <a:pt x="22146" y="5833"/>
                    <a:pt x="21832" y="6113"/>
                  </a:cubicBezTo>
                  <a:cubicBezTo>
                    <a:pt x="21716" y="6171"/>
                    <a:pt x="21570" y="6205"/>
                    <a:pt x="21420" y="6205"/>
                  </a:cubicBezTo>
                  <a:cubicBezTo>
                    <a:pt x="21206" y="6205"/>
                    <a:pt x="20983" y="6137"/>
                    <a:pt x="20819" y="5973"/>
                  </a:cubicBezTo>
                  <a:cubicBezTo>
                    <a:pt x="18254" y="3378"/>
                    <a:pt x="15225" y="2285"/>
                    <a:pt x="11731" y="2285"/>
                  </a:cubicBezTo>
                  <a:cubicBezTo>
                    <a:pt x="11275" y="2285"/>
                    <a:pt x="10811" y="2304"/>
                    <a:pt x="10340" y="2340"/>
                  </a:cubicBezTo>
                  <a:cubicBezTo>
                    <a:pt x="8174" y="2480"/>
                    <a:pt x="6113" y="3039"/>
                    <a:pt x="4227" y="4366"/>
                  </a:cubicBezTo>
                  <a:cubicBezTo>
                    <a:pt x="3493" y="4786"/>
                    <a:pt x="2934" y="5379"/>
                    <a:pt x="2341" y="5973"/>
                  </a:cubicBezTo>
                  <a:cubicBezTo>
                    <a:pt x="2201" y="6113"/>
                    <a:pt x="1886" y="6253"/>
                    <a:pt x="1747" y="6253"/>
                  </a:cubicBezTo>
                  <a:cubicBezTo>
                    <a:pt x="1467" y="6253"/>
                    <a:pt x="1328" y="5973"/>
                    <a:pt x="1188" y="5833"/>
                  </a:cubicBezTo>
                  <a:cubicBezTo>
                    <a:pt x="1013" y="5519"/>
                    <a:pt x="1013" y="5240"/>
                    <a:pt x="1328" y="5100"/>
                  </a:cubicBezTo>
                  <a:cubicBezTo>
                    <a:pt x="2061" y="4506"/>
                    <a:pt x="2760" y="3773"/>
                    <a:pt x="3493" y="3214"/>
                  </a:cubicBezTo>
                  <a:cubicBezTo>
                    <a:pt x="5973" y="1607"/>
                    <a:pt x="8593" y="1013"/>
                    <a:pt x="11667" y="1013"/>
                  </a:cubicBezTo>
                  <a:close/>
                  <a:moveTo>
                    <a:pt x="11492" y="0"/>
                  </a:moveTo>
                  <a:cubicBezTo>
                    <a:pt x="9746" y="0"/>
                    <a:pt x="7860" y="279"/>
                    <a:pt x="6113" y="873"/>
                  </a:cubicBezTo>
                  <a:cubicBezTo>
                    <a:pt x="4087" y="1607"/>
                    <a:pt x="2201" y="2760"/>
                    <a:pt x="594" y="4366"/>
                  </a:cubicBezTo>
                  <a:cubicBezTo>
                    <a:pt x="315" y="4646"/>
                    <a:pt x="140" y="4960"/>
                    <a:pt x="140" y="5379"/>
                  </a:cubicBezTo>
                  <a:cubicBezTo>
                    <a:pt x="0" y="6113"/>
                    <a:pt x="454" y="6846"/>
                    <a:pt x="1013" y="7126"/>
                  </a:cubicBezTo>
                  <a:cubicBezTo>
                    <a:pt x="1211" y="7219"/>
                    <a:pt x="1425" y="7266"/>
                    <a:pt x="1643" y="7266"/>
                  </a:cubicBezTo>
                  <a:cubicBezTo>
                    <a:pt x="2080" y="7266"/>
                    <a:pt x="2538" y="7079"/>
                    <a:pt x="2934" y="6707"/>
                  </a:cubicBezTo>
                  <a:cubicBezTo>
                    <a:pt x="3633" y="5973"/>
                    <a:pt x="4366" y="5379"/>
                    <a:pt x="5240" y="4786"/>
                  </a:cubicBezTo>
                  <a:cubicBezTo>
                    <a:pt x="7170" y="3774"/>
                    <a:pt x="9182" y="3328"/>
                    <a:pt x="11321" y="3328"/>
                  </a:cubicBezTo>
                  <a:cubicBezTo>
                    <a:pt x="11620" y="3328"/>
                    <a:pt x="11922" y="3336"/>
                    <a:pt x="12226" y="3353"/>
                  </a:cubicBezTo>
                  <a:cubicBezTo>
                    <a:pt x="15300" y="3493"/>
                    <a:pt x="17920" y="4506"/>
                    <a:pt x="20085" y="6707"/>
                  </a:cubicBezTo>
                  <a:cubicBezTo>
                    <a:pt x="20225" y="6846"/>
                    <a:pt x="20400" y="6986"/>
                    <a:pt x="20679" y="7126"/>
                  </a:cubicBezTo>
                  <a:cubicBezTo>
                    <a:pt x="20865" y="7213"/>
                    <a:pt x="21078" y="7260"/>
                    <a:pt x="21301" y="7260"/>
                  </a:cubicBezTo>
                  <a:cubicBezTo>
                    <a:pt x="21789" y="7260"/>
                    <a:pt x="22321" y="7036"/>
                    <a:pt x="22705" y="6532"/>
                  </a:cubicBezTo>
                  <a:cubicBezTo>
                    <a:pt x="23159" y="5973"/>
                    <a:pt x="23159" y="5100"/>
                    <a:pt x="22565" y="4506"/>
                  </a:cubicBezTo>
                  <a:cubicBezTo>
                    <a:pt x="21832" y="3773"/>
                    <a:pt x="20959" y="3039"/>
                    <a:pt x="20085" y="2480"/>
                  </a:cubicBezTo>
                  <a:cubicBezTo>
                    <a:pt x="17466" y="734"/>
                    <a:pt x="14706" y="0"/>
                    <a:pt x="1149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6"/>
            <p:cNvSpPr/>
            <p:nvPr/>
          </p:nvSpPr>
          <p:spPr>
            <a:xfrm>
              <a:off x="1402987" y="4401619"/>
              <a:ext cx="293642" cy="106677"/>
            </a:xfrm>
            <a:custGeom>
              <a:rect b="b" l="l" r="r" t="t"/>
              <a:pathLst>
                <a:path extrusionOk="0" h="5546" w="15266">
                  <a:moveTo>
                    <a:pt x="7545" y="874"/>
                  </a:moveTo>
                  <a:cubicBezTo>
                    <a:pt x="9292" y="1013"/>
                    <a:pt x="10759" y="1328"/>
                    <a:pt x="12226" y="2201"/>
                  </a:cubicBezTo>
                  <a:cubicBezTo>
                    <a:pt x="12785" y="2480"/>
                    <a:pt x="13239" y="2900"/>
                    <a:pt x="13833" y="3354"/>
                  </a:cubicBezTo>
                  <a:cubicBezTo>
                    <a:pt x="14112" y="3633"/>
                    <a:pt x="14112" y="4087"/>
                    <a:pt x="13833" y="4367"/>
                  </a:cubicBezTo>
                  <a:cubicBezTo>
                    <a:pt x="13703" y="4425"/>
                    <a:pt x="13578" y="4458"/>
                    <a:pt x="13458" y="4458"/>
                  </a:cubicBezTo>
                  <a:cubicBezTo>
                    <a:pt x="13287" y="4458"/>
                    <a:pt x="13123" y="4391"/>
                    <a:pt x="12960" y="4227"/>
                  </a:cubicBezTo>
                  <a:cubicBezTo>
                    <a:pt x="11632" y="3074"/>
                    <a:pt x="10165" y="2480"/>
                    <a:pt x="8419" y="2341"/>
                  </a:cubicBezTo>
                  <a:cubicBezTo>
                    <a:pt x="8130" y="2318"/>
                    <a:pt x="7845" y="2306"/>
                    <a:pt x="7565" y="2306"/>
                  </a:cubicBezTo>
                  <a:cubicBezTo>
                    <a:pt x="6155" y="2306"/>
                    <a:pt x="4857" y="2602"/>
                    <a:pt x="3633" y="3214"/>
                  </a:cubicBezTo>
                  <a:cubicBezTo>
                    <a:pt x="3179" y="3493"/>
                    <a:pt x="2760" y="3948"/>
                    <a:pt x="2306" y="4227"/>
                  </a:cubicBezTo>
                  <a:cubicBezTo>
                    <a:pt x="2026" y="4506"/>
                    <a:pt x="1887" y="4506"/>
                    <a:pt x="1607" y="4506"/>
                  </a:cubicBezTo>
                  <a:cubicBezTo>
                    <a:pt x="1432" y="4367"/>
                    <a:pt x="1153" y="4087"/>
                    <a:pt x="1153" y="3948"/>
                  </a:cubicBezTo>
                  <a:cubicBezTo>
                    <a:pt x="1153" y="3773"/>
                    <a:pt x="1293" y="3493"/>
                    <a:pt x="1432" y="3354"/>
                  </a:cubicBezTo>
                  <a:cubicBezTo>
                    <a:pt x="2480" y="2201"/>
                    <a:pt x="3913" y="1607"/>
                    <a:pt x="5380" y="1328"/>
                  </a:cubicBezTo>
                  <a:cubicBezTo>
                    <a:pt x="6113" y="1013"/>
                    <a:pt x="6847" y="1013"/>
                    <a:pt x="7545" y="874"/>
                  </a:cubicBezTo>
                  <a:close/>
                  <a:moveTo>
                    <a:pt x="7266" y="0"/>
                  </a:moveTo>
                  <a:cubicBezTo>
                    <a:pt x="6986" y="0"/>
                    <a:pt x="6253" y="0"/>
                    <a:pt x="5659" y="140"/>
                  </a:cubicBezTo>
                  <a:cubicBezTo>
                    <a:pt x="3773" y="454"/>
                    <a:pt x="2026" y="1153"/>
                    <a:pt x="734" y="2620"/>
                  </a:cubicBezTo>
                  <a:cubicBezTo>
                    <a:pt x="0" y="3354"/>
                    <a:pt x="0" y="4367"/>
                    <a:pt x="734" y="5100"/>
                  </a:cubicBezTo>
                  <a:cubicBezTo>
                    <a:pt x="999" y="5382"/>
                    <a:pt x="1365" y="5530"/>
                    <a:pt x="1756" y="5530"/>
                  </a:cubicBezTo>
                  <a:cubicBezTo>
                    <a:pt x="2190" y="5530"/>
                    <a:pt x="2653" y="5347"/>
                    <a:pt x="3039" y="4961"/>
                  </a:cubicBezTo>
                  <a:cubicBezTo>
                    <a:pt x="3354" y="4646"/>
                    <a:pt x="3633" y="4367"/>
                    <a:pt x="4052" y="4227"/>
                  </a:cubicBezTo>
                  <a:cubicBezTo>
                    <a:pt x="5043" y="3615"/>
                    <a:pt x="6205" y="3319"/>
                    <a:pt x="7414" y="3319"/>
                  </a:cubicBezTo>
                  <a:cubicBezTo>
                    <a:pt x="7654" y="3319"/>
                    <a:pt x="7896" y="3331"/>
                    <a:pt x="8139" y="3354"/>
                  </a:cubicBezTo>
                  <a:cubicBezTo>
                    <a:pt x="9746" y="3493"/>
                    <a:pt x="11038" y="3948"/>
                    <a:pt x="12226" y="5100"/>
                  </a:cubicBezTo>
                  <a:cubicBezTo>
                    <a:pt x="12506" y="5397"/>
                    <a:pt x="12942" y="5546"/>
                    <a:pt x="13379" y="5546"/>
                  </a:cubicBezTo>
                  <a:cubicBezTo>
                    <a:pt x="13815" y="5546"/>
                    <a:pt x="14252" y="5397"/>
                    <a:pt x="14532" y="5100"/>
                  </a:cubicBezTo>
                  <a:cubicBezTo>
                    <a:pt x="15125" y="4367"/>
                    <a:pt x="15265" y="3354"/>
                    <a:pt x="14706" y="2760"/>
                  </a:cubicBezTo>
                  <a:cubicBezTo>
                    <a:pt x="14392" y="2480"/>
                    <a:pt x="14112" y="2341"/>
                    <a:pt x="13973" y="2026"/>
                  </a:cubicBezTo>
                  <a:cubicBezTo>
                    <a:pt x="12086" y="594"/>
                    <a:pt x="9886" y="0"/>
                    <a:pt x="726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6"/>
            <p:cNvSpPr/>
            <p:nvPr/>
          </p:nvSpPr>
          <p:spPr>
            <a:xfrm>
              <a:off x="1509145" y="4507777"/>
              <a:ext cx="81306" cy="81326"/>
            </a:xfrm>
            <a:custGeom>
              <a:rect b="b" l="l" r="r" t="t"/>
              <a:pathLst>
                <a:path extrusionOk="0" h="4228" w="4227">
                  <a:moveTo>
                    <a:pt x="2026" y="1048"/>
                  </a:moveTo>
                  <a:cubicBezTo>
                    <a:pt x="2760" y="1048"/>
                    <a:pt x="3214" y="1468"/>
                    <a:pt x="3214" y="2061"/>
                  </a:cubicBezTo>
                  <a:cubicBezTo>
                    <a:pt x="3214" y="2795"/>
                    <a:pt x="2620" y="3214"/>
                    <a:pt x="2026" y="3214"/>
                  </a:cubicBezTo>
                  <a:cubicBezTo>
                    <a:pt x="1467" y="3214"/>
                    <a:pt x="1013" y="2620"/>
                    <a:pt x="1013" y="2061"/>
                  </a:cubicBezTo>
                  <a:cubicBezTo>
                    <a:pt x="1013" y="1468"/>
                    <a:pt x="1467" y="1048"/>
                    <a:pt x="2026" y="1048"/>
                  </a:cubicBezTo>
                  <a:close/>
                  <a:moveTo>
                    <a:pt x="2026" y="0"/>
                  </a:moveTo>
                  <a:cubicBezTo>
                    <a:pt x="874" y="0"/>
                    <a:pt x="0" y="874"/>
                    <a:pt x="0" y="2061"/>
                  </a:cubicBezTo>
                  <a:cubicBezTo>
                    <a:pt x="0" y="3214"/>
                    <a:pt x="874" y="4227"/>
                    <a:pt x="2026" y="4227"/>
                  </a:cubicBezTo>
                  <a:cubicBezTo>
                    <a:pt x="3214" y="4227"/>
                    <a:pt x="4227" y="3214"/>
                    <a:pt x="4227" y="2061"/>
                  </a:cubicBezTo>
                  <a:cubicBezTo>
                    <a:pt x="4227" y="874"/>
                    <a:pt x="3214" y="0"/>
                    <a:pt x="20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6"/>
            <p:cNvSpPr/>
            <p:nvPr/>
          </p:nvSpPr>
          <p:spPr>
            <a:xfrm>
              <a:off x="1514512" y="4726979"/>
              <a:ext cx="70573" cy="30084"/>
            </a:xfrm>
            <a:custGeom>
              <a:rect b="b" l="l" r="r" t="t"/>
              <a:pathLst>
                <a:path extrusionOk="0" h="1564" w="3669">
                  <a:moveTo>
                    <a:pt x="472" y="1"/>
                  </a:moveTo>
                  <a:cubicBezTo>
                    <a:pt x="350" y="1"/>
                    <a:pt x="245" y="44"/>
                    <a:pt x="175" y="132"/>
                  </a:cubicBezTo>
                  <a:cubicBezTo>
                    <a:pt x="1" y="411"/>
                    <a:pt x="1" y="690"/>
                    <a:pt x="175" y="830"/>
                  </a:cubicBezTo>
                  <a:cubicBezTo>
                    <a:pt x="595" y="1284"/>
                    <a:pt x="1188" y="1564"/>
                    <a:pt x="1747" y="1564"/>
                  </a:cubicBezTo>
                  <a:cubicBezTo>
                    <a:pt x="2341" y="1564"/>
                    <a:pt x="2935" y="1424"/>
                    <a:pt x="3354" y="830"/>
                  </a:cubicBezTo>
                  <a:cubicBezTo>
                    <a:pt x="3669" y="690"/>
                    <a:pt x="3669" y="411"/>
                    <a:pt x="3494" y="132"/>
                  </a:cubicBezTo>
                  <a:cubicBezTo>
                    <a:pt x="3354" y="44"/>
                    <a:pt x="3214" y="1"/>
                    <a:pt x="3070" y="1"/>
                  </a:cubicBezTo>
                  <a:cubicBezTo>
                    <a:pt x="2926" y="1"/>
                    <a:pt x="2778" y="44"/>
                    <a:pt x="2621" y="132"/>
                  </a:cubicBezTo>
                  <a:cubicBezTo>
                    <a:pt x="2341" y="411"/>
                    <a:pt x="2053" y="551"/>
                    <a:pt x="1760" y="551"/>
                  </a:cubicBezTo>
                  <a:cubicBezTo>
                    <a:pt x="1468" y="551"/>
                    <a:pt x="1171" y="411"/>
                    <a:pt x="874" y="132"/>
                  </a:cubicBezTo>
                  <a:cubicBezTo>
                    <a:pt x="734" y="44"/>
                    <a:pt x="595" y="1"/>
                    <a:pt x="47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6"/>
            <p:cNvSpPr/>
            <p:nvPr/>
          </p:nvSpPr>
          <p:spPr>
            <a:xfrm>
              <a:off x="1458750" y="4712707"/>
              <a:ext cx="19504" cy="33604"/>
            </a:xfrm>
            <a:custGeom>
              <a:rect b="b" l="l" r="r" t="t"/>
              <a:pathLst>
                <a:path extrusionOk="0" h="1747" w="1014">
                  <a:moveTo>
                    <a:pt x="455" y="0"/>
                  </a:moveTo>
                  <a:cubicBezTo>
                    <a:pt x="140" y="0"/>
                    <a:pt x="1" y="140"/>
                    <a:pt x="1" y="420"/>
                  </a:cubicBezTo>
                  <a:lnTo>
                    <a:pt x="1" y="1293"/>
                  </a:lnTo>
                  <a:cubicBezTo>
                    <a:pt x="1" y="1572"/>
                    <a:pt x="140" y="1747"/>
                    <a:pt x="455" y="1747"/>
                  </a:cubicBezTo>
                  <a:cubicBezTo>
                    <a:pt x="734" y="1747"/>
                    <a:pt x="874" y="1572"/>
                    <a:pt x="1014" y="1293"/>
                  </a:cubicBezTo>
                  <a:lnTo>
                    <a:pt x="1014" y="874"/>
                  </a:lnTo>
                  <a:lnTo>
                    <a:pt x="1014" y="420"/>
                  </a:lnTo>
                  <a:cubicBezTo>
                    <a:pt x="874" y="140"/>
                    <a:pt x="734" y="0"/>
                    <a:pt x="45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6"/>
            <p:cNvSpPr/>
            <p:nvPr/>
          </p:nvSpPr>
          <p:spPr>
            <a:xfrm>
              <a:off x="1621343" y="4712707"/>
              <a:ext cx="19504" cy="33604"/>
            </a:xfrm>
            <a:custGeom>
              <a:rect b="b" l="l" r="r" t="t"/>
              <a:pathLst>
                <a:path extrusionOk="0" h="1747" w="1014">
                  <a:moveTo>
                    <a:pt x="420" y="0"/>
                  </a:moveTo>
                  <a:cubicBezTo>
                    <a:pt x="141" y="0"/>
                    <a:pt x="1" y="140"/>
                    <a:pt x="1" y="420"/>
                  </a:cubicBezTo>
                  <a:lnTo>
                    <a:pt x="1" y="874"/>
                  </a:lnTo>
                  <a:lnTo>
                    <a:pt x="1" y="1293"/>
                  </a:lnTo>
                  <a:cubicBezTo>
                    <a:pt x="1" y="1572"/>
                    <a:pt x="141" y="1747"/>
                    <a:pt x="420" y="1747"/>
                  </a:cubicBezTo>
                  <a:cubicBezTo>
                    <a:pt x="734" y="1747"/>
                    <a:pt x="874" y="1572"/>
                    <a:pt x="1014" y="1293"/>
                  </a:cubicBezTo>
                  <a:lnTo>
                    <a:pt x="1014" y="420"/>
                  </a:lnTo>
                  <a:cubicBezTo>
                    <a:pt x="874" y="140"/>
                    <a:pt x="734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" name="Google Shape;241;p26"/>
          <p:cNvGrpSpPr/>
          <p:nvPr/>
        </p:nvGrpSpPr>
        <p:grpSpPr>
          <a:xfrm>
            <a:off x="4348618" y="2561530"/>
            <a:ext cx="446757" cy="445387"/>
            <a:chOff x="4561258" y="1861720"/>
            <a:chExt cx="694693" cy="692454"/>
          </a:xfrm>
        </p:grpSpPr>
        <p:sp>
          <p:nvSpPr>
            <p:cNvPr id="242" name="Google Shape;242;p26"/>
            <p:cNvSpPr/>
            <p:nvPr/>
          </p:nvSpPr>
          <p:spPr>
            <a:xfrm>
              <a:off x="4933157" y="1861720"/>
              <a:ext cx="322794" cy="692453"/>
            </a:xfrm>
            <a:custGeom>
              <a:rect b="b" l="l" r="r" t="t"/>
              <a:pathLst>
                <a:path extrusionOk="0" h="32521" w="15160">
                  <a:moveTo>
                    <a:pt x="7126" y="1083"/>
                  </a:moveTo>
                  <a:cubicBezTo>
                    <a:pt x="8593" y="1956"/>
                    <a:pt x="8593" y="4576"/>
                    <a:pt x="7126" y="5589"/>
                  </a:cubicBezTo>
                  <a:cubicBezTo>
                    <a:pt x="5554" y="4576"/>
                    <a:pt x="5554" y="2096"/>
                    <a:pt x="7126" y="1083"/>
                  </a:cubicBezTo>
                  <a:close/>
                  <a:moveTo>
                    <a:pt x="3353" y="8663"/>
                  </a:moveTo>
                  <a:cubicBezTo>
                    <a:pt x="4681" y="8663"/>
                    <a:pt x="5833" y="9536"/>
                    <a:pt x="6113" y="10689"/>
                  </a:cubicBezTo>
                  <a:cubicBezTo>
                    <a:pt x="6253" y="11003"/>
                    <a:pt x="6253" y="11143"/>
                    <a:pt x="5973" y="11143"/>
                  </a:cubicBezTo>
                  <a:cubicBezTo>
                    <a:pt x="5642" y="11258"/>
                    <a:pt x="5305" y="11312"/>
                    <a:pt x="4975" y="11312"/>
                  </a:cubicBezTo>
                  <a:cubicBezTo>
                    <a:pt x="3703" y="11312"/>
                    <a:pt x="2534" y="10505"/>
                    <a:pt x="2201" y="9257"/>
                  </a:cubicBezTo>
                  <a:cubicBezTo>
                    <a:pt x="2201" y="9082"/>
                    <a:pt x="2201" y="8942"/>
                    <a:pt x="2340" y="8942"/>
                  </a:cubicBezTo>
                  <a:cubicBezTo>
                    <a:pt x="2760" y="8803"/>
                    <a:pt x="3074" y="8803"/>
                    <a:pt x="3353" y="8663"/>
                  </a:cubicBezTo>
                  <a:close/>
                  <a:moveTo>
                    <a:pt x="10074" y="8683"/>
                  </a:moveTo>
                  <a:cubicBezTo>
                    <a:pt x="10523" y="8683"/>
                    <a:pt x="10966" y="8808"/>
                    <a:pt x="11353" y="9082"/>
                  </a:cubicBezTo>
                  <a:cubicBezTo>
                    <a:pt x="11248" y="10384"/>
                    <a:pt x="9920" y="11376"/>
                    <a:pt x="8600" y="11376"/>
                  </a:cubicBezTo>
                  <a:cubicBezTo>
                    <a:pt x="8150" y="11376"/>
                    <a:pt x="7700" y="11261"/>
                    <a:pt x="7301" y="11003"/>
                  </a:cubicBezTo>
                  <a:cubicBezTo>
                    <a:pt x="7607" y="9601"/>
                    <a:pt x="8861" y="8683"/>
                    <a:pt x="10074" y="8683"/>
                  </a:cubicBezTo>
                  <a:close/>
                  <a:moveTo>
                    <a:pt x="11413" y="14179"/>
                  </a:moveTo>
                  <a:cubicBezTo>
                    <a:pt x="11846" y="14179"/>
                    <a:pt x="12281" y="14280"/>
                    <a:pt x="12680" y="14496"/>
                  </a:cubicBezTo>
                  <a:cubicBezTo>
                    <a:pt x="12680" y="15723"/>
                    <a:pt x="11341" y="16800"/>
                    <a:pt x="9856" y="16800"/>
                  </a:cubicBezTo>
                  <a:cubicBezTo>
                    <a:pt x="9438" y="16800"/>
                    <a:pt x="9008" y="16714"/>
                    <a:pt x="8593" y="16522"/>
                  </a:cubicBezTo>
                  <a:cubicBezTo>
                    <a:pt x="8803" y="15104"/>
                    <a:pt x="10100" y="14179"/>
                    <a:pt x="11413" y="14179"/>
                  </a:cubicBezTo>
                  <a:close/>
                  <a:moveTo>
                    <a:pt x="4771" y="14159"/>
                  </a:moveTo>
                  <a:cubicBezTo>
                    <a:pt x="6044" y="14159"/>
                    <a:pt x="7374" y="15026"/>
                    <a:pt x="7580" y="16522"/>
                  </a:cubicBezTo>
                  <a:cubicBezTo>
                    <a:pt x="7182" y="16739"/>
                    <a:pt x="6749" y="16839"/>
                    <a:pt x="6318" y="16839"/>
                  </a:cubicBezTo>
                  <a:cubicBezTo>
                    <a:pt x="5013" y="16839"/>
                    <a:pt x="3730" y="15915"/>
                    <a:pt x="3493" y="14496"/>
                  </a:cubicBezTo>
                  <a:cubicBezTo>
                    <a:pt x="3877" y="14268"/>
                    <a:pt x="4321" y="14159"/>
                    <a:pt x="4771" y="14159"/>
                  </a:cubicBezTo>
                  <a:close/>
                  <a:moveTo>
                    <a:pt x="13553" y="19876"/>
                  </a:moveTo>
                  <a:cubicBezTo>
                    <a:pt x="13972" y="19876"/>
                    <a:pt x="14112" y="20015"/>
                    <a:pt x="14112" y="20609"/>
                  </a:cubicBezTo>
                  <a:lnTo>
                    <a:pt x="14112" y="21762"/>
                  </a:lnTo>
                  <a:cubicBezTo>
                    <a:pt x="14112" y="22181"/>
                    <a:pt x="13972" y="22356"/>
                    <a:pt x="13553" y="22356"/>
                  </a:cubicBezTo>
                  <a:lnTo>
                    <a:pt x="1607" y="22356"/>
                  </a:lnTo>
                  <a:cubicBezTo>
                    <a:pt x="1188" y="22356"/>
                    <a:pt x="1013" y="22181"/>
                    <a:pt x="1013" y="21762"/>
                  </a:cubicBezTo>
                  <a:lnTo>
                    <a:pt x="1013" y="20609"/>
                  </a:lnTo>
                  <a:cubicBezTo>
                    <a:pt x="1013" y="20015"/>
                    <a:pt x="1188" y="19876"/>
                    <a:pt x="1747" y="19876"/>
                  </a:cubicBezTo>
                  <a:close/>
                  <a:moveTo>
                    <a:pt x="7060" y="0"/>
                  </a:moveTo>
                  <a:cubicBezTo>
                    <a:pt x="6916" y="0"/>
                    <a:pt x="6777" y="70"/>
                    <a:pt x="6567" y="210"/>
                  </a:cubicBezTo>
                  <a:cubicBezTo>
                    <a:pt x="4821" y="1537"/>
                    <a:pt x="4506" y="4157"/>
                    <a:pt x="5973" y="5903"/>
                  </a:cubicBezTo>
                  <a:cubicBezTo>
                    <a:pt x="6427" y="6322"/>
                    <a:pt x="6567" y="6637"/>
                    <a:pt x="6427" y="7196"/>
                  </a:cubicBezTo>
                  <a:cubicBezTo>
                    <a:pt x="6253" y="7790"/>
                    <a:pt x="6253" y="8209"/>
                    <a:pt x="6113" y="8803"/>
                  </a:cubicBezTo>
                  <a:lnTo>
                    <a:pt x="5973" y="8663"/>
                  </a:lnTo>
                  <a:cubicBezTo>
                    <a:pt x="5215" y="8068"/>
                    <a:pt x="4300" y="7775"/>
                    <a:pt x="3377" y="7775"/>
                  </a:cubicBezTo>
                  <a:cubicBezTo>
                    <a:pt x="2727" y="7775"/>
                    <a:pt x="2073" y="7920"/>
                    <a:pt x="1467" y="8209"/>
                  </a:cubicBezTo>
                  <a:cubicBezTo>
                    <a:pt x="1327" y="8383"/>
                    <a:pt x="1188" y="8663"/>
                    <a:pt x="1188" y="8942"/>
                  </a:cubicBezTo>
                  <a:cubicBezTo>
                    <a:pt x="1327" y="10689"/>
                    <a:pt x="2934" y="12296"/>
                    <a:pt x="4821" y="12296"/>
                  </a:cubicBezTo>
                  <a:cubicBezTo>
                    <a:pt x="5240" y="12296"/>
                    <a:pt x="5833" y="12156"/>
                    <a:pt x="6427" y="12156"/>
                  </a:cubicBezTo>
                  <a:cubicBezTo>
                    <a:pt x="6567" y="12575"/>
                    <a:pt x="6846" y="13169"/>
                    <a:pt x="6986" y="13902"/>
                  </a:cubicBezTo>
                  <a:cubicBezTo>
                    <a:pt x="6846" y="13763"/>
                    <a:pt x="6707" y="13763"/>
                    <a:pt x="6567" y="13623"/>
                  </a:cubicBezTo>
                  <a:cubicBezTo>
                    <a:pt x="5938" y="13342"/>
                    <a:pt x="5349" y="13194"/>
                    <a:pt x="4761" y="13194"/>
                  </a:cubicBezTo>
                  <a:cubicBezTo>
                    <a:pt x="4109" y="13194"/>
                    <a:pt x="3458" y="13377"/>
                    <a:pt x="2760" y="13763"/>
                  </a:cubicBezTo>
                  <a:cubicBezTo>
                    <a:pt x="2480" y="13902"/>
                    <a:pt x="2480" y="14042"/>
                    <a:pt x="2480" y="14496"/>
                  </a:cubicBezTo>
                  <a:cubicBezTo>
                    <a:pt x="2734" y="16338"/>
                    <a:pt x="4344" y="17718"/>
                    <a:pt x="6157" y="17718"/>
                  </a:cubicBezTo>
                  <a:cubicBezTo>
                    <a:pt x="6339" y="17718"/>
                    <a:pt x="6522" y="17704"/>
                    <a:pt x="6707" y="17675"/>
                  </a:cubicBezTo>
                  <a:cubicBezTo>
                    <a:pt x="6986" y="17675"/>
                    <a:pt x="7301" y="17535"/>
                    <a:pt x="7580" y="17535"/>
                  </a:cubicBezTo>
                  <a:cubicBezTo>
                    <a:pt x="7580" y="17989"/>
                    <a:pt x="7580" y="18409"/>
                    <a:pt x="7440" y="18863"/>
                  </a:cubicBezTo>
                  <a:lnTo>
                    <a:pt x="1607" y="18863"/>
                  </a:lnTo>
                  <a:cubicBezTo>
                    <a:pt x="594" y="18863"/>
                    <a:pt x="0" y="19422"/>
                    <a:pt x="0" y="20435"/>
                  </a:cubicBezTo>
                  <a:lnTo>
                    <a:pt x="0" y="21902"/>
                  </a:lnTo>
                  <a:cubicBezTo>
                    <a:pt x="0" y="22495"/>
                    <a:pt x="314" y="22915"/>
                    <a:pt x="873" y="23229"/>
                  </a:cubicBezTo>
                  <a:cubicBezTo>
                    <a:pt x="1013" y="23369"/>
                    <a:pt x="1188" y="23369"/>
                    <a:pt x="1188" y="23648"/>
                  </a:cubicBezTo>
                  <a:cubicBezTo>
                    <a:pt x="1467" y="24976"/>
                    <a:pt x="1607" y="26128"/>
                    <a:pt x="1886" y="27421"/>
                  </a:cubicBezTo>
                  <a:cubicBezTo>
                    <a:pt x="1886" y="27735"/>
                    <a:pt x="2201" y="27875"/>
                    <a:pt x="2340" y="27875"/>
                  </a:cubicBezTo>
                  <a:cubicBezTo>
                    <a:pt x="2620" y="27875"/>
                    <a:pt x="2760" y="27595"/>
                    <a:pt x="2760" y="27281"/>
                  </a:cubicBezTo>
                  <a:cubicBezTo>
                    <a:pt x="2620" y="26547"/>
                    <a:pt x="2480" y="25849"/>
                    <a:pt x="2480" y="25115"/>
                  </a:cubicBezTo>
                  <a:cubicBezTo>
                    <a:pt x="2340" y="24521"/>
                    <a:pt x="2201" y="23928"/>
                    <a:pt x="2061" y="23369"/>
                  </a:cubicBezTo>
                  <a:lnTo>
                    <a:pt x="13099" y="23369"/>
                  </a:lnTo>
                  <a:cubicBezTo>
                    <a:pt x="13099" y="23508"/>
                    <a:pt x="13099" y="23508"/>
                    <a:pt x="12959" y="23508"/>
                  </a:cubicBezTo>
                  <a:cubicBezTo>
                    <a:pt x="12680" y="25989"/>
                    <a:pt x="12226" y="28469"/>
                    <a:pt x="11807" y="30914"/>
                  </a:cubicBezTo>
                  <a:cubicBezTo>
                    <a:pt x="11807" y="31368"/>
                    <a:pt x="11492" y="31508"/>
                    <a:pt x="11073" y="31508"/>
                  </a:cubicBezTo>
                  <a:lnTo>
                    <a:pt x="4087" y="31508"/>
                  </a:lnTo>
                  <a:cubicBezTo>
                    <a:pt x="3633" y="31508"/>
                    <a:pt x="3353" y="31368"/>
                    <a:pt x="3353" y="30774"/>
                  </a:cubicBezTo>
                  <a:cubicBezTo>
                    <a:pt x="3214" y="30355"/>
                    <a:pt x="3214" y="29761"/>
                    <a:pt x="3074" y="29342"/>
                  </a:cubicBezTo>
                  <a:cubicBezTo>
                    <a:pt x="3074" y="29085"/>
                    <a:pt x="2864" y="28851"/>
                    <a:pt x="2634" y="28851"/>
                  </a:cubicBezTo>
                  <a:cubicBezTo>
                    <a:pt x="2583" y="28851"/>
                    <a:pt x="2531" y="28862"/>
                    <a:pt x="2480" y="28888"/>
                  </a:cubicBezTo>
                  <a:cubicBezTo>
                    <a:pt x="2340" y="28888"/>
                    <a:pt x="2201" y="29167"/>
                    <a:pt x="2201" y="29482"/>
                  </a:cubicBezTo>
                  <a:cubicBezTo>
                    <a:pt x="2201" y="30041"/>
                    <a:pt x="2340" y="30495"/>
                    <a:pt x="2480" y="31088"/>
                  </a:cubicBezTo>
                  <a:cubicBezTo>
                    <a:pt x="2620" y="31962"/>
                    <a:pt x="3214" y="32521"/>
                    <a:pt x="4087" y="32521"/>
                  </a:cubicBezTo>
                  <a:lnTo>
                    <a:pt x="11073" y="32521"/>
                  </a:lnTo>
                  <a:cubicBezTo>
                    <a:pt x="11946" y="32521"/>
                    <a:pt x="12680" y="31962"/>
                    <a:pt x="12820" y="31088"/>
                  </a:cubicBezTo>
                  <a:cubicBezTo>
                    <a:pt x="12959" y="29761"/>
                    <a:pt x="13099" y="28608"/>
                    <a:pt x="13413" y="27281"/>
                  </a:cubicBezTo>
                  <a:cubicBezTo>
                    <a:pt x="13553" y="26128"/>
                    <a:pt x="13833" y="24801"/>
                    <a:pt x="13972" y="23508"/>
                  </a:cubicBezTo>
                  <a:cubicBezTo>
                    <a:pt x="13972" y="23508"/>
                    <a:pt x="14112" y="23369"/>
                    <a:pt x="14112" y="23229"/>
                  </a:cubicBezTo>
                  <a:cubicBezTo>
                    <a:pt x="14706" y="23054"/>
                    <a:pt x="14985" y="22635"/>
                    <a:pt x="15160" y="22181"/>
                  </a:cubicBezTo>
                  <a:lnTo>
                    <a:pt x="15160" y="20015"/>
                  </a:lnTo>
                  <a:cubicBezTo>
                    <a:pt x="14706" y="19142"/>
                    <a:pt x="14426" y="18863"/>
                    <a:pt x="13413" y="18863"/>
                  </a:cubicBezTo>
                  <a:lnTo>
                    <a:pt x="8453" y="18863"/>
                  </a:lnTo>
                  <a:cubicBezTo>
                    <a:pt x="8453" y="18409"/>
                    <a:pt x="8593" y="17989"/>
                    <a:pt x="8593" y="17535"/>
                  </a:cubicBezTo>
                  <a:lnTo>
                    <a:pt x="8733" y="17535"/>
                  </a:lnTo>
                  <a:cubicBezTo>
                    <a:pt x="9145" y="17665"/>
                    <a:pt x="9558" y="17726"/>
                    <a:pt x="9959" y="17726"/>
                  </a:cubicBezTo>
                  <a:cubicBezTo>
                    <a:pt x="11834" y="17726"/>
                    <a:pt x="13463" y="16395"/>
                    <a:pt x="13693" y="14496"/>
                  </a:cubicBezTo>
                  <a:cubicBezTo>
                    <a:pt x="13833" y="14182"/>
                    <a:pt x="13693" y="13902"/>
                    <a:pt x="13413" y="13763"/>
                  </a:cubicBezTo>
                  <a:cubicBezTo>
                    <a:pt x="12803" y="13378"/>
                    <a:pt x="12126" y="13200"/>
                    <a:pt x="11459" y="13200"/>
                  </a:cubicBezTo>
                  <a:cubicBezTo>
                    <a:pt x="10371" y="13200"/>
                    <a:pt x="9308" y="13673"/>
                    <a:pt x="8593" y="14496"/>
                  </a:cubicBezTo>
                  <a:cubicBezTo>
                    <a:pt x="8453" y="14636"/>
                    <a:pt x="8453" y="14776"/>
                    <a:pt x="8314" y="14776"/>
                  </a:cubicBezTo>
                  <a:cubicBezTo>
                    <a:pt x="7999" y="13902"/>
                    <a:pt x="7720" y="13029"/>
                    <a:pt x="7440" y="12156"/>
                  </a:cubicBezTo>
                  <a:lnTo>
                    <a:pt x="7720" y="12156"/>
                  </a:lnTo>
                  <a:cubicBezTo>
                    <a:pt x="8051" y="12245"/>
                    <a:pt x="8382" y="12288"/>
                    <a:pt x="8705" y="12288"/>
                  </a:cubicBezTo>
                  <a:cubicBezTo>
                    <a:pt x="10530" y="12288"/>
                    <a:pt x="12128" y="10930"/>
                    <a:pt x="12366" y="8942"/>
                  </a:cubicBezTo>
                  <a:cubicBezTo>
                    <a:pt x="12366" y="8663"/>
                    <a:pt x="12366" y="8523"/>
                    <a:pt x="12086" y="8383"/>
                  </a:cubicBezTo>
                  <a:cubicBezTo>
                    <a:pt x="11487" y="7956"/>
                    <a:pt x="10796" y="7755"/>
                    <a:pt x="10108" y="7755"/>
                  </a:cubicBezTo>
                  <a:cubicBezTo>
                    <a:pt x="9111" y="7755"/>
                    <a:pt x="8123" y="8177"/>
                    <a:pt x="7440" y="8942"/>
                  </a:cubicBezTo>
                  <a:cubicBezTo>
                    <a:pt x="7301" y="8942"/>
                    <a:pt x="7301" y="9082"/>
                    <a:pt x="7126" y="9257"/>
                  </a:cubicBezTo>
                  <a:cubicBezTo>
                    <a:pt x="7126" y="9082"/>
                    <a:pt x="7126" y="9082"/>
                    <a:pt x="6986" y="9082"/>
                  </a:cubicBezTo>
                  <a:cubicBezTo>
                    <a:pt x="7126" y="8383"/>
                    <a:pt x="7301" y="7510"/>
                    <a:pt x="7440" y="6777"/>
                  </a:cubicBezTo>
                  <a:cubicBezTo>
                    <a:pt x="7580" y="6637"/>
                    <a:pt x="7580" y="6462"/>
                    <a:pt x="7720" y="6322"/>
                  </a:cubicBezTo>
                  <a:cubicBezTo>
                    <a:pt x="9746" y="4716"/>
                    <a:pt x="9746" y="1677"/>
                    <a:pt x="7580" y="210"/>
                  </a:cubicBezTo>
                  <a:cubicBezTo>
                    <a:pt x="7353" y="70"/>
                    <a:pt x="7205" y="0"/>
                    <a:pt x="706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6"/>
            <p:cNvSpPr/>
            <p:nvPr/>
          </p:nvSpPr>
          <p:spPr>
            <a:xfrm>
              <a:off x="4561258" y="1988901"/>
              <a:ext cx="322816" cy="565273"/>
            </a:xfrm>
            <a:custGeom>
              <a:rect b="b" l="l" r="r" t="t"/>
              <a:pathLst>
                <a:path extrusionOk="0" h="26548" w="15161">
                  <a:moveTo>
                    <a:pt x="6830" y="1025"/>
                  </a:moveTo>
                  <a:cubicBezTo>
                    <a:pt x="6929" y="1025"/>
                    <a:pt x="7028" y="1124"/>
                    <a:pt x="7127" y="1223"/>
                  </a:cubicBezTo>
                  <a:cubicBezTo>
                    <a:pt x="8454" y="2410"/>
                    <a:pt x="8314" y="4436"/>
                    <a:pt x="6847" y="5589"/>
                  </a:cubicBezTo>
                  <a:cubicBezTo>
                    <a:pt x="5380" y="4576"/>
                    <a:pt x="5380" y="2236"/>
                    <a:pt x="6707" y="1083"/>
                  </a:cubicBezTo>
                  <a:cubicBezTo>
                    <a:pt x="6748" y="1042"/>
                    <a:pt x="6789" y="1025"/>
                    <a:pt x="6830" y="1025"/>
                  </a:cubicBezTo>
                  <a:close/>
                  <a:moveTo>
                    <a:pt x="4816" y="8822"/>
                  </a:moveTo>
                  <a:cubicBezTo>
                    <a:pt x="6075" y="8822"/>
                    <a:pt x="7377" y="9741"/>
                    <a:pt x="7581" y="11143"/>
                  </a:cubicBezTo>
                  <a:cubicBezTo>
                    <a:pt x="7219" y="11358"/>
                    <a:pt x="6795" y="11457"/>
                    <a:pt x="6361" y="11457"/>
                  </a:cubicBezTo>
                  <a:cubicBezTo>
                    <a:pt x="5033" y="11457"/>
                    <a:pt x="3599" y="10538"/>
                    <a:pt x="3494" y="9222"/>
                  </a:cubicBezTo>
                  <a:cubicBezTo>
                    <a:pt x="3890" y="8948"/>
                    <a:pt x="4350" y="8822"/>
                    <a:pt x="4816" y="8822"/>
                  </a:cubicBezTo>
                  <a:close/>
                  <a:moveTo>
                    <a:pt x="13414" y="13903"/>
                  </a:moveTo>
                  <a:cubicBezTo>
                    <a:pt x="13973" y="13903"/>
                    <a:pt x="14113" y="14042"/>
                    <a:pt x="14113" y="14636"/>
                  </a:cubicBezTo>
                  <a:lnTo>
                    <a:pt x="14113" y="15789"/>
                  </a:lnTo>
                  <a:cubicBezTo>
                    <a:pt x="14113" y="16208"/>
                    <a:pt x="13973" y="16383"/>
                    <a:pt x="13554" y="16383"/>
                  </a:cubicBezTo>
                  <a:lnTo>
                    <a:pt x="1468" y="16383"/>
                  </a:lnTo>
                  <a:cubicBezTo>
                    <a:pt x="1188" y="16383"/>
                    <a:pt x="1014" y="16208"/>
                    <a:pt x="1014" y="15789"/>
                  </a:cubicBezTo>
                  <a:cubicBezTo>
                    <a:pt x="874" y="15509"/>
                    <a:pt x="874" y="15055"/>
                    <a:pt x="1014" y="14636"/>
                  </a:cubicBezTo>
                  <a:cubicBezTo>
                    <a:pt x="1014" y="14042"/>
                    <a:pt x="1014" y="13903"/>
                    <a:pt x="1747" y="13903"/>
                  </a:cubicBezTo>
                  <a:close/>
                  <a:moveTo>
                    <a:pt x="6921" y="0"/>
                  </a:moveTo>
                  <a:cubicBezTo>
                    <a:pt x="6777" y="0"/>
                    <a:pt x="6638" y="70"/>
                    <a:pt x="6428" y="210"/>
                  </a:cubicBezTo>
                  <a:cubicBezTo>
                    <a:pt x="4367" y="1677"/>
                    <a:pt x="4227" y="4576"/>
                    <a:pt x="6114" y="6183"/>
                  </a:cubicBezTo>
                  <a:cubicBezTo>
                    <a:pt x="6253" y="6323"/>
                    <a:pt x="6428" y="6462"/>
                    <a:pt x="6428" y="6462"/>
                  </a:cubicBezTo>
                  <a:cubicBezTo>
                    <a:pt x="6568" y="7196"/>
                    <a:pt x="6707" y="7790"/>
                    <a:pt x="6847" y="8523"/>
                  </a:cubicBezTo>
                  <a:cubicBezTo>
                    <a:pt x="6707" y="8349"/>
                    <a:pt x="6568" y="8349"/>
                    <a:pt x="6428" y="8209"/>
                  </a:cubicBezTo>
                  <a:cubicBezTo>
                    <a:pt x="5938" y="7978"/>
                    <a:pt x="5430" y="7867"/>
                    <a:pt x="4918" y="7867"/>
                  </a:cubicBezTo>
                  <a:cubicBezTo>
                    <a:pt x="4191" y="7867"/>
                    <a:pt x="3458" y="8093"/>
                    <a:pt x="2760" y="8523"/>
                  </a:cubicBezTo>
                  <a:cubicBezTo>
                    <a:pt x="2481" y="8663"/>
                    <a:pt x="2341" y="8803"/>
                    <a:pt x="2481" y="9082"/>
                  </a:cubicBezTo>
                  <a:cubicBezTo>
                    <a:pt x="2620" y="10829"/>
                    <a:pt x="4227" y="12296"/>
                    <a:pt x="5974" y="12436"/>
                  </a:cubicBezTo>
                  <a:cubicBezTo>
                    <a:pt x="6568" y="12436"/>
                    <a:pt x="7127" y="12296"/>
                    <a:pt x="7581" y="12156"/>
                  </a:cubicBezTo>
                  <a:lnTo>
                    <a:pt x="7581" y="12890"/>
                  </a:lnTo>
                  <a:lnTo>
                    <a:pt x="1607" y="12890"/>
                  </a:lnTo>
                  <a:cubicBezTo>
                    <a:pt x="595" y="12890"/>
                    <a:pt x="1" y="13449"/>
                    <a:pt x="1" y="14462"/>
                  </a:cubicBezTo>
                  <a:lnTo>
                    <a:pt x="1" y="15929"/>
                  </a:lnTo>
                  <a:cubicBezTo>
                    <a:pt x="1" y="16522"/>
                    <a:pt x="140" y="16942"/>
                    <a:pt x="595" y="17081"/>
                  </a:cubicBezTo>
                  <a:cubicBezTo>
                    <a:pt x="1014" y="17256"/>
                    <a:pt x="1188" y="17675"/>
                    <a:pt x="1188" y="17955"/>
                  </a:cubicBezTo>
                  <a:cubicBezTo>
                    <a:pt x="1188" y="18269"/>
                    <a:pt x="1328" y="18409"/>
                    <a:pt x="1328" y="18548"/>
                  </a:cubicBezTo>
                  <a:cubicBezTo>
                    <a:pt x="1328" y="18828"/>
                    <a:pt x="1607" y="19003"/>
                    <a:pt x="1887" y="19003"/>
                  </a:cubicBezTo>
                  <a:cubicBezTo>
                    <a:pt x="2201" y="19003"/>
                    <a:pt x="2341" y="18688"/>
                    <a:pt x="2201" y="18409"/>
                  </a:cubicBezTo>
                  <a:cubicBezTo>
                    <a:pt x="2201" y="18129"/>
                    <a:pt x="2201" y="17675"/>
                    <a:pt x="2062" y="17396"/>
                  </a:cubicBezTo>
                  <a:lnTo>
                    <a:pt x="12960" y="17396"/>
                  </a:lnTo>
                  <a:lnTo>
                    <a:pt x="12960" y="17675"/>
                  </a:lnTo>
                  <a:cubicBezTo>
                    <a:pt x="12541" y="20016"/>
                    <a:pt x="12226" y="22321"/>
                    <a:pt x="11807" y="24661"/>
                  </a:cubicBezTo>
                  <a:cubicBezTo>
                    <a:pt x="11668" y="25395"/>
                    <a:pt x="11493" y="25535"/>
                    <a:pt x="10794" y="25535"/>
                  </a:cubicBezTo>
                  <a:lnTo>
                    <a:pt x="4088" y="25535"/>
                  </a:lnTo>
                  <a:cubicBezTo>
                    <a:pt x="3633" y="25535"/>
                    <a:pt x="3354" y="25395"/>
                    <a:pt x="3354" y="24801"/>
                  </a:cubicBezTo>
                  <a:cubicBezTo>
                    <a:pt x="3214" y="24382"/>
                    <a:pt x="3214" y="23788"/>
                    <a:pt x="3075" y="23369"/>
                  </a:cubicBezTo>
                  <a:cubicBezTo>
                    <a:pt x="2935" y="22321"/>
                    <a:pt x="2760" y="21308"/>
                    <a:pt x="2620" y="20435"/>
                  </a:cubicBezTo>
                  <a:cubicBezTo>
                    <a:pt x="2506" y="20207"/>
                    <a:pt x="2392" y="19978"/>
                    <a:pt x="2202" y="19978"/>
                  </a:cubicBezTo>
                  <a:cubicBezTo>
                    <a:pt x="2159" y="19978"/>
                    <a:pt x="2113" y="19990"/>
                    <a:pt x="2062" y="20016"/>
                  </a:cubicBezTo>
                  <a:cubicBezTo>
                    <a:pt x="1747" y="20016"/>
                    <a:pt x="1607" y="20295"/>
                    <a:pt x="1607" y="20574"/>
                  </a:cubicBezTo>
                  <a:lnTo>
                    <a:pt x="1607" y="20749"/>
                  </a:lnTo>
                  <a:cubicBezTo>
                    <a:pt x="1887" y="22181"/>
                    <a:pt x="2201" y="23509"/>
                    <a:pt x="2341" y="24941"/>
                  </a:cubicBezTo>
                  <a:cubicBezTo>
                    <a:pt x="2481" y="25989"/>
                    <a:pt x="3075" y="26548"/>
                    <a:pt x="4088" y="26548"/>
                  </a:cubicBezTo>
                  <a:lnTo>
                    <a:pt x="10934" y="26548"/>
                  </a:lnTo>
                  <a:cubicBezTo>
                    <a:pt x="11947" y="26548"/>
                    <a:pt x="12541" y="25989"/>
                    <a:pt x="12681" y="24941"/>
                  </a:cubicBezTo>
                  <a:cubicBezTo>
                    <a:pt x="12820" y="24068"/>
                    <a:pt x="12960" y="23369"/>
                    <a:pt x="13100" y="22496"/>
                  </a:cubicBezTo>
                  <a:cubicBezTo>
                    <a:pt x="13414" y="20889"/>
                    <a:pt x="13694" y="19282"/>
                    <a:pt x="13973" y="17675"/>
                  </a:cubicBezTo>
                  <a:cubicBezTo>
                    <a:pt x="13973" y="17396"/>
                    <a:pt x="13973" y="17396"/>
                    <a:pt x="14287" y="17256"/>
                  </a:cubicBezTo>
                  <a:cubicBezTo>
                    <a:pt x="14707" y="16942"/>
                    <a:pt x="14986" y="16522"/>
                    <a:pt x="15161" y="15929"/>
                  </a:cubicBezTo>
                  <a:lnTo>
                    <a:pt x="15161" y="14462"/>
                  </a:lnTo>
                  <a:cubicBezTo>
                    <a:pt x="15161" y="13449"/>
                    <a:pt x="14567" y="12890"/>
                    <a:pt x="13554" y="12890"/>
                  </a:cubicBezTo>
                  <a:lnTo>
                    <a:pt x="8594" y="12890"/>
                  </a:lnTo>
                  <a:lnTo>
                    <a:pt x="8594" y="12715"/>
                  </a:lnTo>
                  <a:cubicBezTo>
                    <a:pt x="8733" y="11423"/>
                    <a:pt x="8454" y="10270"/>
                    <a:pt x="8174" y="9082"/>
                  </a:cubicBezTo>
                  <a:cubicBezTo>
                    <a:pt x="7860" y="8349"/>
                    <a:pt x="7581" y="7650"/>
                    <a:pt x="7441" y="6777"/>
                  </a:cubicBezTo>
                  <a:cubicBezTo>
                    <a:pt x="7301" y="6602"/>
                    <a:pt x="7441" y="6323"/>
                    <a:pt x="7581" y="6183"/>
                  </a:cubicBezTo>
                  <a:cubicBezTo>
                    <a:pt x="9467" y="4576"/>
                    <a:pt x="9327" y="1677"/>
                    <a:pt x="7441" y="210"/>
                  </a:cubicBezTo>
                  <a:cubicBezTo>
                    <a:pt x="7214" y="70"/>
                    <a:pt x="7065" y="0"/>
                    <a:pt x="692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" name="Google Shape;244;p26"/>
          <p:cNvSpPr txBox="1"/>
          <p:nvPr>
            <p:ph idx="4" type="subTitle"/>
          </p:nvPr>
        </p:nvSpPr>
        <p:spPr>
          <a:xfrm>
            <a:off x="2151375" y="1837858"/>
            <a:ext cx="16713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CUTE</a:t>
            </a:r>
            <a:endParaRPr/>
          </a:p>
        </p:txBody>
      </p:sp>
      <p:sp>
        <p:nvSpPr>
          <p:cNvPr id="245" name="Google Shape;245;p26"/>
          <p:cNvSpPr txBox="1"/>
          <p:nvPr>
            <p:ph idx="5" type="subTitle"/>
          </p:nvPr>
        </p:nvSpPr>
        <p:spPr>
          <a:xfrm>
            <a:off x="3661582" y="3081298"/>
            <a:ext cx="17562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TASTY</a:t>
            </a:r>
            <a:endParaRPr/>
          </a:p>
        </p:txBody>
      </p:sp>
      <p:sp>
        <p:nvSpPr>
          <p:cNvPr id="246" name="Google Shape;246;p26"/>
          <p:cNvSpPr txBox="1"/>
          <p:nvPr>
            <p:ph idx="6" type="subTitle"/>
          </p:nvPr>
        </p:nvSpPr>
        <p:spPr>
          <a:xfrm>
            <a:off x="5607184" y="2561515"/>
            <a:ext cx="15645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NAUGHTY</a:t>
            </a:r>
            <a:endParaRPr/>
          </a:p>
        </p:txBody>
      </p:sp>
      <p:grpSp>
        <p:nvGrpSpPr>
          <p:cNvPr id="247" name="Google Shape;247;p26"/>
          <p:cNvGrpSpPr/>
          <p:nvPr/>
        </p:nvGrpSpPr>
        <p:grpSpPr>
          <a:xfrm>
            <a:off x="2804544" y="1208934"/>
            <a:ext cx="364965" cy="446345"/>
            <a:chOff x="3002310" y="1860229"/>
            <a:chExt cx="567509" cy="693944"/>
          </a:xfrm>
        </p:grpSpPr>
        <p:sp>
          <p:nvSpPr>
            <p:cNvPr id="248" name="Google Shape;248;p26"/>
            <p:cNvSpPr/>
            <p:nvPr/>
          </p:nvSpPr>
          <p:spPr>
            <a:xfrm>
              <a:off x="3002310" y="1860229"/>
              <a:ext cx="567509" cy="693944"/>
            </a:xfrm>
            <a:custGeom>
              <a:rect b="b" l="l" r="r" t="t"/>
              <a:pathLst>
                <a:path extrusionOk="0" h="32591" w="26653">
                  <a:moveTo>
                    <a:pt x="17326" y="1013"/>
                  </a:moveTo>
                  <a:cubicBezTo>
                    <a:pt x="19387" y="1013"/>
                    <a:pt x="20959" y="2620"/>
                    <a:pt x="21134" y="4786"/>
                  </a:cubicBezTo>
                  <a:lnTo>
                    <a:pt x="21134" y="6847"/>
                  </a:lnTo>
                  <a:lnTo>
                    <a:pt x="4682" y="6847"/>
                  </a:lnTo>
                  <a:cubicBezTo>
                    <a:pt x="4227" y="6847"/>
                    <a:pt x="3948" y="6986"/>
                    <a:pt x="3948" y="7266"/>
                  </a:cubicBezTo>
                  <a:cubicBezTo>
                    <a:pt x="3948" y="7580"/>
                    <a:pt x="4227" y="7720"/>
                    <a:pt x="4682" y="7720"/>
                  </a:cubicBezTo>
                  <a:lnTo>
                    <a:pt x="21134" y="7720"/>
                  </a:lnTo>
                  <a:lnTo>
                    <a:pt x="21134" y="24871"/>
                  </a:lnTo>
                  <a:lnTo>
                    <a:pt x="874" y="24871"/>
                  </a:lnTo>
                  <a:lnTo>
                    <a:pt x="874" y="7720"/>
                  </a:lnTo>
                  <a:cubicBezTo>
                    <a:pt x="1177" y="7720"/>
                    <a:pt x="1542" y="7782"/>
                    <a:pt x="1875" y="7782"/>
                  </a:cubicBezTo>
                  <a:cubicBezTo>
                    <a:pt x="2042" y="7782"/>
                    <a:pt x="2201" y="7766"/>
                    <a:pt x="2341" y="7720"/>
                  </a:cubicBezTo>
                  <a:cubicBezTo>
                    <a:pt x="2481" y="7720"/>
                    <a:pt x="2621" y="7720"/>
                    <a:pt x="2795" y="7580"/>
                  </a:cubicBezTo>
                  <a:cubicBezTo>
                    <a:pt x="2935" y="7405"/>
                    <a:pt x="2935" y="7266"/>
                    <a:pt x="2795" y="7126"/>
                  </a:cubicBezTo>
                  <a:cubicBezTo>
                    <a:pt x="2795" y="6986"/>
                    <a:pt x="2481" y="6847"/>
                    <a:pt x="2341" y="6847"/>
                  </a:cubicBezTo>
                  <a:lnTo>
                    <a:pt x="874" y="6847"/>
                  </a:lnTo>
                  <a:lnTo>
                    <a:pt x="874" y="6532"/>
                  </a:lnTo>
                  <a:cubicBezTo>
                    <a:pt x="874" y="5834"/>
                    <a:pt x="874" y="5100"/>
                    <a:pt x="1049" y="4227"/>
                  </a:cubicBezTo>
                  <a:cubicBezTo>
                    <a:pt x="1188" y="2480"/>
                    <a:pt x="2935" y="1013"/>
                    <a:pt x="4821" y="1013"/>
                  </a:cubicBezTo>
                  <a:close/>
                  <a:moveTo>
                    <a:pt x="21134" y="25744"/>
                  </a:moveTo>
                  <a:cubicBezTo>
                    <a:pt x="21134" y="27351"/>
                    <a:pt x="21413" y="29098"/>
                    <a:pt x="20086" y="30425"/>
                  </a:cubicBezTo>
                  <a:cubicBezTo>
                    <a:pt x="19387" y="31158"/>
                    <a:pt x="18339" y="31578"/>
                    <a:pt x="17187" y="31578"/>
                  </a:cubicBezTo>
                  <a:cubicBezTo>
                    <a:pt x="14462" y="31578"/>
                    <a:pt x="11691" y="31640"/>
                    <a:pt x="8935" y="31640"/>
                  </a:cubicBezTo>
                  <a:cubicBezTo>
                    <a:pt x="7557" y="31640"/>
                    <a:pt x="6184" y="31624"/>
                    <a:pt x="4821" y="31578"/>
                  </a:cubicBezTo>
                  <a:cubicBezTo>
                    <a:pt x="2621" y="31578"/>
                    <a:pt x="874" y="29831"/>
                    <a:pt x="874" y="27805"/>
                  </a:cubicBezTo>
                  <a:lnTo>
                    <a:pt x="874" y="25744"/>
                  </a:lnTo>
                  <a:close/>
                  <a:moveTo>
                    <a:pt x="4821" y="0"/>
                  </a:moveTo>
                  <a:cubicBezTo>
                    <a:pt x="2201" y="0"/>
                    <a:pt x="1" y="2166"/>
                    <a:pt x="1" y="4960"/>
                  </a:cubicBezTo>
                  <a:lnTo>
                    <a:pt x="1" y="27805"/>
                  </a:lnTo>
                  <a:cubicBezTo>
                    <a:pt x="1" y="29691"/>
                    <a:pt x="874" y="31158"/>
                    <a:pt x="2621" y="32032"/>
                  </a:cubicBezTo>
                  <a:cubicBezTo>
                    <a:pt x="3075" y="32311"/>
                    <a:pt x="3808" y="32451"/>
                    <a:pt x="4227" y="32591"/>
                  </a:cubicBezTo>
                  <a:lnTo>
                    <a:pt x="22426" y="32591"/>
                  </a:lnTo>
                  <a:cubicBezTo>
                    <a:pt x="24627" y="32171"/>
                    <a:pt x="26199" y="30565"/>
                    <a:pt x="26513" y="28539"/>
                  </a:cubicBezTo>
                  <a:cubicBezTo>
                    <a:pt x="26653" y="27665"/>
                    <a:pt x="26513" y="26617"/>
                    <a:pt x="26513" y="25744"/>
                  </a:cubicBezTo>
                  <a:cubicBezTo>
                    <a:pt x="26653" y="25185"/>
                    <a:pt x="26653" y="24731"/>
                    <a:pt x="26513" y="24172"/>
                  </a:cubicBezTo>
                  <a:cubicBezTo>
                    <a:pt x="26513" y="23998"/>
                    <a:pt x="26374" y="23718"/>
                    <a:pt x="26199" y="23718"/>
                  </a:cubicBezTo>
                  <a:cubicBezTo>
                    <a:pt x="26199" y="23718"/>
                    <a:pt x="25919" y="23718"/>
                    <a:pt x="25780" y="23858"/>
                  </a:cubicBezTo>
                  <a:cubicBezTo>
                    <a:pt x="25640" y="23858"/>
                    <a:pt x="25640" y="24172"/>
                    <a:pt x="25640" y="24312"/>
                  </a:cubicBezTo>
                  <a:lnTo>
                    <a:pt x="25640" y="27805"/>
                  </a:lnTo>
                  <a:cubicBezTo>
                    <a:pt x="25640" y="29552"/>
                    <a:pt x="24313" y="31158"/>
                    <a:pt x="22566" y="31578"/>
                  </a:cubicBezTo>
                  <a:cubicBezTo>
                    <a:pt x="22380" y="31624"/>
                    <a:pt x="22159" y="31640"/>
                    <a:pt x="21919" y="31640"/>
                  </a:cubicBezTo>
                  <a:cubicBezTo>
                    <a:pt x="21441" y="31640"/>
                    <a:pt x="20889" y="31578"/>
                    <a:pt x="20400" y="31578"/>
                  </a:cubicBezTo>
                  <a:lnTo>
                    <a:pt x="20086" y="31578"/>
                  </a:lnTo>
                  <a:cubicBezTo>
                    <a:pt x="21413" y="30565"/>
                    <a:pt x="22147" y="29237"/>
                    <a:pt x="22147" y="27665"/>
                  </a:cubicBezTo>
                  <a:lnTo>
                    <a:pt x="22147" y="4960"/>
                  </a:lnTo>
                  <a:cubicBezTo>
                    <a:pt x="22147" y="3354"/>
                    <a:pt x="21553" y="2166"/>
                    <a:pt x="20400" y="1153"/>
                  </a:cubicBezTo>
                  <a:cubicBezTo>
                    <a:pt x="20261" y="1153"/>
                    <a:pt x="20261" y="1153"/>
                    <a:pt x="20086" y="1013"/>
                  </a:cubicBezTo>
                  <a:cubicBezTo>
                    <a:pt x="20261" y="1013"/>
                    <a:pt x="20261" y="1013"/>
                    <a:pt x="20261" y="873"/>
                  </a:cubicBezTo>
                  <a:cubicBezTo>
                    <a:pt x="20610" y="943"/>
                    <a:pt x="21003" y="943"/>
                    <a:pt x="21400" y="943"/>
                  </a:cubicBezTo>
                  <a:cubicBezTo>
                    <a:pt x="21798" y="943"/>
                    <a:pt x="22199" y="943"/>
                    <a:pt x="22566" y="1013"/>
                  </a:cubicBezTo>
                  <a:cubicBezTo>
                    <a:pt x="24313" y="1467"/>
                    <a:pt x="25640" y="3039"/>
                    <a:pt x="25640" y="4960"/>
                  </a:cubicBezTo>
                  <a:lnTo>
                    <a:pt x="25640" y="21832"/>
                  </a:lnTo>
                  <a:cubicBezTo>
                    <a:pt x="25640" y="22251"/>
                    <a:pt x="25780" y="22565"/>
                    <a:pt x="26059" y="22565"/>
                  </a:cubicBezTo>
                  <a:cubicBezTo>
                    <a:pt x="26374" y="22565"/>
                    <a:pt x="26653" y="22251"/>
                    <a:pt x="26653" y="21832"/>
                  </a:cubicBezTo>
                  <a:cubicBezTo>
                    <a:pt x="26653" y="16138"/>
                    <a:pt x="26653" y="10619"/>
                    <a:pt x="26513" y="4960"/>
                  </a:cubicBezTo>
                  <a:cubicBezTo>
                    <a:pt x="26513" y="2166"/>
                    <a:pt x="24452" y="0"/>
                    <a:pt x="2169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6"/>
            <p:cNvSpPr/>
            <p:nvPr/>
          </p:nvSpPr>
          <p:spPr>
            <a:xfrm>
              <a:off x="3129492" y="2067726"/>
              <a:ext cx="102672" cy="291579"/>
            </a:xfrm>
            <a:custGeom>
              <a:rect b="b" l="l" r="r" t="t"/>
              <a:pathLst>
                <a:path extrusionOk="0" h="13694" w="4822">
                  <a:moveTo>
                    <a:pt x="3075" y="8140"/>
                  </a:moveTo>
                  <a:cubicBezTo>
                    <a:pt x="3494" y="8140"/>
                    <a:pt x="3808" y="8314"/>
                    <a:pt x="3808" y="8734"/>
                  </a:cubicBezTo>
                  <a:lnTo>
                    <a:pt x="3808" y="11353"/>
                  </a:lnTo>
                  <a:cubicBezTo>
                    <a:pt x="3808" y="12087"/>
                    <a:pt x="3075" y="12681"/>
                    <a:pt x="2341" y="12681"/>
                  </a:cubicBezTo>
                  <a:cubicBezTo>
                    <a:pt x="1608" y="12681"/>
                    <a:pt x="1014" y="12087"/>
                    <a:pt x="1014" y="11214"/>
                  </a:cubicBezTo>
                  <a:lnTo>
                    <a:pt x="1014" y="10061"/>
                  </a:lnTo>
                  <a:lnTo>
                    <a:pt x="1014" y="8734"/>
                  </a:lnTo>
                  <a:cubicBezTo>
                    <a:pt x="1014" y="8314"/>
                    <a:pt x="1189" y="8140"/>
                    <a:pt x="1608" y="8140"/>
                  </a:cubicBezTo>
                  <a:close/>
                  <a:moveTo>
                    <a:pt x="2481" y="1"/>
                  </a:moveTo>
                  <a:cubicBezTo>
                    <a:pt x="2202" y="1"/>
                    <a:pt x="2062" y="141"/>
                    <a:pt x="1887" y="455"/>
                  </a:cubicBezTo>
                  <a:lnTo>
                    <a:pt x="1887" y="734"/>
                  </a:lnTo>
                  <a:lnTo>
                    <a:pt x="1887" y="4088"/>
                  </a:lnTo>
                  <a:lnTo>
                    <a:pt x="1887" y="4507"/>
                  </a:lnTo>
                  <a:cubicBezTo>
                    <a:pt x="1328" y="4367"/>
                    <a:pt x="874" y="3773"/>
                    <a:pt x="874" y="3075"/>
                  </a:cubicBezTo>
                  <a:lnTo>
                    <a:pt x="874" y="595"/>
                  </a:lnTo>
                  <a:cubicBezTo>
                    <a:pt x="874" y="455"/>
                    <a:pt x="874" y="280"/>
                    <a:pt x="735" y="141"/>
                  </a:cubicBezTo>
                  <a:cubicBezTo>
                    <a:pt x="665" y="71"/>
                    <a:pt x="595" y="36"/>
                    <a:pt x="525" y="36"/>
                  </a:cubicBezTo>
                  <a:cubicBezTo>
                    <a:pt x="455" y="36"/>
                    <a:pt x="385" y="71"/>
                    <a:pt x="315" y="141"/>
                  </a:cubicBezTo>
                  <a:cubicBezTo>
                    <a:pt x="1" y="141"/>
                    <a:pt x="1" y="280"/>
                    <a:pt x="1" y="595"/>
                  </a:cubicBezTo>
                  <a:lnTo>
                    <a:pt x="1" y="2900"/>
                  </a:lnTo>
                  <a:cubicBezTo>
                    <a:pt x="1" y="4227"/>
                    <a:pt x="455" y="4961"/>
                    <a:pt x="1748" y="5520"/>
                  </a:cubicBezTo>
                  <a:cubicBezTo>
                    <a:pt x="1748" y="5520"/>
                    <a:pt x="1887" y="5520"/>
                    <a:pt x="1887" y="5695"/>
                  </a:cubicBezTo>
                  <a:lnTo>
                    <a:pt x="1887" y="7127"/>
                  </a:lnTo>
                  <a:lnTo>
                    <a:pt x="1608" y="7127"/>
                  </a:lnTo>
                  <a:cubicBezTo>
                    <a:pt x="595" y="7127"/>
                    <a:pt x="1" y="7721"/>
                    <a:pt x="1" y="8734"/>
                  </a:cubicBezTo>
                  <a:lnTo>
                    <a:pt x="1" y="11353"/>
                  </a:lnTo>
                  <a:cubicBezTo>
                    <a:pt x="1" y="12681"/>
                    <a:pt x="1014" y="13554"/>
                    <a:pt x="2341" y="13694"/>
                  </a:cubicBezTo>
                  <a:cubicBezTo>
                    <a:pt x="3494" y="13694"/>
                    <a:pt x="4682" y="12820"/>
                    <a:pt x="4682" y="11493"/>
                  </a:cubicBezTo>
                  <a:cubicBezTo>
                    <a:pt x="4821" y="10480"/>
                    <a:pt x="4682" y="9607"/>
                    <a:pt x="4682" y="8594"/>
                  </a:cubicBezTo>
                  <a:cubicBezTo>
                    <a:pt x="4682" y="7860"/>
                    <a:pt x="4367" y="7441"/>
                    <a:pt x="3634" y="7266"/>
                  </a:cubicBezTo>
                  <a:cubicBezTo>
                    <a:pt x="3354" y="7127"/>
                    <a:pt x="3075" y="7127"/>
                    <a:pt x="2935" y="7127"/>
                  </a:cubicBezTo>
                  <a:lnTo>
                    <a:pt x="2935" y="5834"/>
                  </a:lnTo>
                  <a:cubicBezTo>
                    <a:pt x="2935" y="5695"/>
                    <a:pt x="2935" y="5520"/>
                    <a:pt x="3075" y="5380"/>
                  </a:cubicBezTo>
                  <a:cubicBezTo>
                    <a:pt x="4088" y="5101"/>
                    <a:pt x="4682" y="4507"/>
                    <a:pt x="4821" y="3494"/>
                  </a:cubicBezTo>
                  <a:lnTo>
                    <a:pt x="4821" y="455"/>
                  </a:lnTo>
                  <a:cubicBezTo>
                    <a:pt x="4821" y="141"/>
                    <a:pt x="4682" y="1"/>
                    <a:pt x="4367" y="1"/>
                  </a:cubicBezTo>
                  <a:cubicBezTo>
                    <a:pt x="4228" y="1"/>
                    <a:pt x="3948" y="141"/>
                    <a:pt x="3948" y="280"/>
                  </a:cubicBezTo>
                  <a:lnTo>
                    <a:pt x="3948" y="734"/>
                  </a:lnTo>
                  <a:cubicBezTo>
                    <a:pt x="3948" y="1608"/>
                    <a:pt x="3948" y="2341"/>
                    <a:pt x="3808" y="3214"/>
                  </a:cubicBezTo>
                  <a:cubicBezTo>
                    <a:pt x="3808" y="3773"/>
                    <a:pt x="3494" y="4367"/>
                    <a:pt x="2935" y="4507"/>
                  </a:cubicBezTo>
                  <a:lnTo>
                    <a:pt x="2935" y="1014"/>
                  </a:lnTo>
                  <a:lnTo>
                    <a:pt x="2935" y="455"/>
                  </a:lnTo>
                  <a:cubicBezTo>
                    <a:pt x="2760" y="141"/>
                    <a:pt x="2621" y="1"/>
                    <a:pt x="248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6"/>
            <p:cNvSpPr/>
            <p:nvPr/>
          </p:nvSpPr>
          <p:spPr>
            <a:xfrm>
              <a:off x="3262635" y="2057421"/>
              <a:ext cx="92984" cy="301885"/>
            </a:xfrm>
            <a:custGeom>
              <a:rect b="b" l="l" r="r" t="t"/>
              <a:pathLst>
                <a:path extrusionOk="0" h="14178" w="4367">
                  <a:moveTo>
                    <a:pt x="3214" y="939"/>
                  </a:moveTo>
                  <a:cubicBezTo>
                    <a:pt x="3354" y="1079"/>
                    <a:pt x="3494" y="1218"/>
                    <a:pt x="3494" y="1358"/>
                  </a:cubicBezTo>
                  <a:lnTo>
                    <a:pt x="3494" y="5585"/>
                  </a:lnTo>
                  <a:lnTo>
                    <a:pt x="3494" y="7611"/>
                  </a:lnTo>
                  <a:lnTo>
                    <a:pt x="2341" y="7611"/>
                  </a:lnTo>
                  <a:lnTo>
                    <a:pt x="2201" y="7471"/>
                  </a:lnTo>
                  <a:cubicBezTo>
                    <a:pt x="1922" y="7192"/>
                    <a:pt x="1747" y="7052"/>
                    <a:pt x="1607" y="6737"/>
                  </a:cubicBezTo>
                  <a:cubicBezTo>
                    <a:pt x="1468" y="6598"/>
                    <a:pt x="1328" y="6458"/>
                    <a:pt x="1328" y="6179"/>
                  </a:cubicBezTo>
                  <a:cubicBezTo>
                    <a:pt x="1468" y="4432"/>
                    <a:pt x="2061" y="2686"/>
                    <a:pt x="2935" y="1079"/>
                  </a:cubicBezTo>
                  <a:cubicBezTo>
                    <a:pt x="3074" y="1079"/>
                    <a:pt x="3214" y="1079"/>
                    <a:pt x="3214" y="939"/>
                  </a:cubicBezTo>
                  <a:close/>
                  <a:moveTo>
                    <a:pt x="3494" y="8624"/>
                  </a:moveTo>
                  <a:lnTo>
                    <a:pt x="3494" y="11104"/>
                  </a:lnTo>
                  <a:lnTo>
                    <a:pt x="3494" y="11837"/>
                  </a:lnTo>
                  <a:cubicBezTo>
                    <a:pt x="3354" y="12571"/>
                    <a:pt x="2935" y="13165"/>
                    <a:pt x="2201" y="13165"/>
                  </a:cubicBezTo>
                  <a:cubicBezTo>
                    <a:pt x="1468" y="13165"/>
                    <a:pt x="1048" y="12711"/>
                    <a:pt x="874" y="11977"/>
                  </a:cubicBezTo>
                  <a:lnTo>
                    <a:pt x="874" y="9357"/>
                  </a:lnTo>
                  <a:cubicBezTo>
                    <a:pt x="1048" y="8938"/>
                    <a:pt x="1328" y="8624"/>
                    <a:pt x="1747" y="8624"/>
                  </a:cubicBezTo>
                  <a:close/>
                  <a:moveTo>
                    <a:pt x="3100" y="1"/>
                  </a:moveTo>
                  <a:cubicBezTo>
                    <a:pt x="2721" y="1"/>
                    <a:pt x="2412" y="204"/>
                    <a:pt x="2201" y="625"/>
                  </a:cubicBezTo>
                  <a:cubicBezTo>
                    <a:pt x="1188" y="2092"/>
                    <a:pt x="734" y="3698"/>
                    <a:pt x="455" y="5445"/>
                  </a:cubicBezTo>
                  <a:cubicBezTo>
                    <a:pt x="315" y="6318"/>
                    <a:pt x="315" y="7192"/>
                    <a:pt x="1188" y="7750"/>
                  </a:cubicBezTo>
                  <a:cubicBezTo>
                    <a:pt x="175" y="8344"/>
                    <a:pt x="1" y="8624"/>
                    <a:pt x="1" y="9811"/>
                  </a:cubicBezTo>
                  <a:lnTo>
                    <a:pt x="1" y="11698"/>
                  </a:lnTo>
                  <a:lnTo>
                    <a:pt x="1" y="12431"/>
                  </a:lnTo>
                  <a:cubicBezTo>
                    <a:pt x="315" y="13584"/>
                    <a:pt x="1328" y="14178"/>
                    <a:pt x="2481" y="14178"/>
                  </a:cubicBezTo>
                  <a:cubicBezTo>
                    <a:pt x="3494" y="14038"/>
                    <a:pt x="4367" y="12990"/>
                    <a:pt x="4367" y="11837"/>
                  </a:cubicBezTo>
                  <a:lnTo>
                    <a:pt x="4367" y="1218"/>
                  </a:lnTo>
                  <a:cubicBezTo>
                    <a:pt x="4367" y="625"/>
                    <a:pt x="4087" y="205"/>
                    <a:pt x="3494" y="66"/>
                  </a:cubicBezTo>
                  <a:cubicBezTo>
                    <a:pt x="3356" y="23"/>
                    <a:pt x="3224" y="1"/>
                    <a:pt x="310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6"/>
            <p:cNvSpPr/>
            <p:nvPr/>
          </p:nvSpPr>
          <p:spPr>
            <a:xfrm>
              <a:off x="3210575" y="1903368"/>
              <a:ext cx="148771" cy="77356"/>
            </a:xfrm>
            <a:custGeom>
              <a:rect b="b" l="l" r="r" t="t"/>
              <a:pathLst>
                <a:path extrusionOk="0" h="3633" w="6987">
                  <a:moveTo>
                    <a:pt x="4926" y="1013"/>
                  </a:moveTo>
                  <a:cubicBezTo>
                    <a:pt x="5519" y="1013"/>
                    <a:pt x="5799" y="1328"/>
                    <a:pt x="5799" y="1886"/>
                  </a:cubicBezTo>
                  <a:cubicBezTo>
                    <a:pt x="5799" y="2341"/>
                    <a:pt x="5519" y="2760"/>
                    <a:pt x="4926" y="2760"/>
                  </a:cubicBezTo>
                  <a:lnTo>
                    <a:pt x="2026" y="2760"/>
                  </a:lnTo>
                  <a:cubicBezTo>
                    <a:pt x="1433" y="2760"/>
                    <a:pt x="1013" y="2341"/>
                    <a:pt x="1153" y="1886"/>
                  </a:cubicBezTo>
                  <a:cubicBezTo>
                    <a:pt x="1153" y="1328"/>
                    <a:pt x="1433" y="1013"/>
                    <a:pt x="2026" y="1013"/>
                  </a:cubicBezTo>
                  <a:close/>
                  <a:moveTo>
                    <a:pt x="2026" y="0"/>
                  </a:moveTo>
                  <a:cubicBezTo>
                    <a:pt x="1747" y="0"/>
                    <a:pt x="1572" y="140"/>
                    <a:pt x="1433" y="140"/>
                  </a:cubicBezTo>
                  <a:cubicBezTo>
                    <a:pt x="559" y="454"/>
                    <a:pt x="0" y="1188"/>
                    <a:pt x="140" y="2061"/>
                  </a:cubicBezTo>
                  <a:cubicBezTo>
                    <a:pt x="280" y="2934"/>
                    <a:pt x="874" y="3633"/>
                    <a:pt x="1747" y="3633"/>
                  </a:cubicBezTo>
                  <a:lnTo>
                    <a:pt x="4926" y="3633"/>
                  </a:lnTo>
                  <a:cubicBezTo>
                    <a:pt x="5380" y="3633"/>
                    <a:pt x="5799" y="3493"/>
                    <a:pt x="6253" y="3214"/>
                  </a:cubicBezTo>
                  <a:cubicBezTo>
                    <a:pt x="6672" y="2760"/>
                    <a:pt x="6987" y="1886"/>
                    <a:pt x="6672" y="1328"/>
                  </a:cubicBezTo>
                  <a:cubicBezTo>
                    <a:pt x="6393" y="594"/>
                    <a:pt x="5799" y="0"/>
                    <a:pt x="49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6"/>
            <p:cNvSpPr/>
            <p:nvPr/>
          </p:nvSpPr>
          <p:spPr>
            <a:xfrm>
              <a:off x="3120570" y="1903368"/>
              <a:ext cx="77377" cy="77356"/>
            </a:xfrm>
            <a:custGeom>
              <a:rect b="b" l="l" r="r" t="t"/>
              <a:pathLst>
                <a:path extrusionOk="0" h="3633" w="3634">
                  <a:moveTo>
                    <a:pt x="1747" y="1013"/>
                  </a:moveTo>
                  <a:cubicBezTo>
                    <a:pt x="2167" y="1013"/>
                    <a:pt x="2621" y="1467"/>
                    <a:pt x="2621" y="1886"/>
                  </a:cubicBezTo>
                  <a:cubicBezTo>
                    <a:pt x="2621" y="2341"/>
                    <a:pt x="2167" y="2760"/>
                    <a:pt x="1747" y="2760"/>
                  </a:cubicBezTo>
                  <a:cubicBezTo>
                    <a:pt x="1293" y="2760"/>
                    <a:pt x="874" y="2341"/>
                    <a:pt x="874" y="1886"/>
                  </a:cubicBezTo>
                  <a:cubicBezTo>
                    <a:pt x="874" y="1328"/>
                    <a:pt x="1293" y="1013"/>
                    <a:pt x="1747" y="1013"/>
                  </a:cubicBezTo>
                  <a:close/>
                  <a:moveTo>
                    <a:pt x="1747" y="0"/>
                  </a:moveTo>
                  <a:cubicBezTo>
                    <a:pt x="734" y="0"/>
                    <a:pt x="1" y="873"/>
                    <a:pt x="1" y="1886"/>
                  </a:cubicBezTo>
                  <a:cubicBezTo>
                    <a:pt x="1" y="2934"/>
                    <a:pt x="734" y="3633"/>
                    <a:pt x="1747" y="3633"/>
                  </a:cubicBezTo>
                  <a:cubicBezTo>
                    <a:pt x="2760" y="3633"/>
                    <a:pt x="3634" y="2934"/>
                    <a:pt x="3634" y="1886"/>
                  </a:cubicBezTo>
                  <a:cubicBezTo>
                    <a:pt x="3634" y="873"/>
                    <a:pt x="2760" y="0"/>
                    <a:pt x="174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6"/>
            <p:cNvSpPr/>
            <p:nvPr/>
          </p:nvSpPr>
          <p:spPr>
            <a:xfrm>
              <a:off x="3185279" y="2421036"/>
              <a:ext cx="102672" cy="102651"/>
            </a:xfrm>
            <a:custGeom>
              <a:rect b="b" l="l" r="r" t="t"/>
              <a:pathLst>
                <a:path extrusionOk="0" h="4821" w="4822">
                  <a:moveTo>
                    <a:pt x="2481" y="1013"/>
                  </a:moveTo>
                  <a:cubicBezTo>
                    <a:pt x="3214" y="1013"/>
                    <a:pt x="3808" y="1607"/>
                    <a:pt x="3808" y="2340"/>
                  </a:cubicBezTo>
                  <a:cubicBezTo>
                    <a:pt x="3808" y="3214"/>
                    <a:pt x="3214" y="3773"/>
                    <a:pt x="2481" y="3773"/>
                  </a:cubicBezTo>
                  <a:cubicBezTo>
                    <a:pt x="1608" y="3773"/>
                    <a:pt x="1014" y="3214"/>
                    <a:pt x="1014" y="2340"/>
                  </a:cubicBezTo>
                  <a:cubicBezTo>
                    <a:pt x="1014" y="1607"/>
                    <a:pt x="1608" y="1013"/>
                    <a:pt x="2481" y="1013"/>
                  </a:cubicBezTo>
                  <a:close/>
                  <a:moveTo>
                    <a:pt x="2481" y="0"/>
                  </a:moveTo>
                  <a:cubicBezTo>
                    <a:pt x="1188" y="0"/>
                    <a:pt x="1" y="1013"/>
                    <a:pt x="1" y="2340"/>
                  </a:cubicBezTo>
                  <a:cubicBezTo>
                    <a:pt x="1" y="3633"/>
                    <a:pt x="1188" y="4820"/>
                    <a:pt x="2481" y="4820"/>
                  </a:cubicBezTo>
                  <a:cubicBezTo>
                    <a:pt x="3808" y="4820"/>
                    <a:pt x="4821" y="3633"/>
                    <a:pt x="4821" y="2340"/>
                  </a:cubicBezTo>
                  <a:cubicBezTo>
                    <a:pt x="4821" y="1013"/>
                    <a:pt x="3808" y="0"/>
                    <a:pt x="248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4" name="Google Shape;254;p26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PERSONALITY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p27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60" name="Google Shape;260;p27"/>
          <p:cNvGrpSpPr/>
          <p:nvPr/>
        </p:nvGrpSpPr>
        <p:grpSpPr>
          <a:xfrm>
            <a:off x="3550895" y="1449274"/>
            <a:ext cx="2042414" cy="2410669"/>
            <a:chOff x="3140778" y="877675"/>
            <a:chExt cx="2870575" cy="3388150"/>
          </a:xfrm>
        </p:grpSpPr>
        <p:sp>
          <p:nvSpPr>
            <p:cNvPr id="261" name="Google Shape;261;p27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7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7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7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7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7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7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7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7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7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7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7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7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7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7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7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" name="Google Shape;277;p27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LOGO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2" name="Google Shape;282;p28"/>
          <p:cNvGrpSpPr/>
          <p:nvPr/>
        </p:nvGrpSpPr>
        <p:grpSpPr>
          <a:xfrm>
            <a:off x="1735311" y="2281439"/>
            <a:ext cx="1100866" cy="1299356"/>
            <a:chOff x="3140778" y="877675"/>
            <a:chExt cx="2870575" cy="3388150"/>
          </a:xfrm>
        </p:grpSpPr>
        <p:sp>
          <p:nvSpPr>
            <p:cNvPr id="283" name="Google Shape;283;p28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8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8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8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8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8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8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8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8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8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8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8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8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8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8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" name="Google Shape;299;p28"/>
          <p:cNvSpPr/>
          <p:nvPr/>
        </p:nvSpPr>
        <p:spPr>
          <a:xfrm>
            <a:off x="3923789" y="2250525"/>
            <a:ext cx="1314900" cy="1314900"/>
          </a:xfrm>
          <a:prstGeom prst="ellipse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" name="Google Shape;300;p28"/>
          <p:cNvGrpSpPr/>
          <p:nvPr/>
        </p:nvGrpSpPr>
        <p:grpSpPr>
          <a:xfrm>
            <a:off x="4169714" y="2489641"/>
            <a:ext cx="831612" cy="753403"/>
            <a:chOff x="6332874" y="2094218"/>
            <a:chExt cx="910258" cy="824563"/>
          </a:xfrm>
        </p:grpSpPr>
        <p:sp>
          <p:nvSpPr>
            <p:cNvPr id="301" name="Google Shape;301;p28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8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8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8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8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8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" name="Google Shape;307;p28"/>
          <p:cNvSpPr txBox="1"/>
          <p:nvPr>
            <p:ph idx="1" type="subTitle"/>
          </p:nvPr>
        </p:nvSpPr>
        <p:spPr>
          <a:xfrm flipH="1">
            <a:off x="6805800" y="2091865"/>
            <a:ext cx="1671300" cy="35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CONCEPT</a:t>
            </a:r>
            <a:endParaRPr/>
          </a:p>
        </p:txBody>
      </p:sp>
      <p:sp>
        <p:nvSpPr>
          <p:cNvPr id="308" name="Google Shape;308;p28"/>
          <p:cNvSpPr txBox="1"/>
          <p:nvPr>
            <p:ph idx="2" type="subTitle"/>
          </p:nvPr>
        </p:nvSpPr>
        <p:spPr>
          <a:xfrm>
            <a:off x="6148300" y="2312450"/>
            <a:ext cx="2328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09" name="Google Shape;309;p28"/>
          <p:cNvSpPr txBox="1"/>
          <p:nvPr>
            <p:ph idx="12" type="sldNum"/>
          </p:nvPr>
        </p:nvSpPr>
        <p:spPr>
          <a:xfrm>
            <a:off x="4297659" y="465167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0" name="Google Shape;310;p28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LOGO CONCEPT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" name="Google Shape;315;p29"/>
          <p:cNvGrpSpPr/>
          <p:nvPr/>
        </p:nvGrpSpPr>
        <p:grpSpPr>
          <a:xfrm>
            <a:off x="4096928" y="1335156"/>
            <a:ext cx="967323" cy="1141734"/>
            <a:chOff x="1326293" y="1595737"/>
            <a:chExt cx="1653826" cy="1952016"/>
          </a:xfrm>
        </p:grpSpPr>
        <p:sp>
          <p:nvSpPr>
            <p:cNvPr id="316" name="Google Shape;316;p29"/>
            <p:cNvSpPr/>
            <p:nvPr/>
          </p:nvSpPr>
          <p:spPr>
            <a:xfrm>
              <a:off x="1987268" y="1677464"/>
              <a:ext cx="282292" cy="447312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9"/>
            <p:cNvSpPr/>
            <p:nvPr/>
          </p:nvSpPr>
          <p:spPr>
            <a:xfrm>
              <a:off x="2223182" y="1853642"/>
              <a:ext cx="240785" cy="271128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9"/>
            <p:cNvSpPr/>
            <p:nvPr/>
          </p:nvSpPr>
          <p:spPr>
            <a:xfrm>
              <a:off x="1652254" y="1595737"/>
              <a:ext cx="710364" cy="554613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9"/>
            <p:cNvSpPr/>
            <p:nvPr/>
          </p:nvSpPr>
          <p:spPr>
            <a:xfrm>
              <a:off x="1820143" y="2392699"/>
              <a:ext cx="286330" cy="271923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9"/>
            <p:cNvSpPr/>
            <p:nvPr/>
          </p:nvSpPr>
          <p:spPr>
            <a:xfrm>
              <a:off x="2040550" y="2205142"/>
              <a:ext cx="179518" cy="706999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9"/>
            <p:cNvSpPr/>
            <p:nvPr/>
          </p:nvSpPr>
          <p:spPr>
            <a:xfrm>
              <a:off x="2213333" y="2205142"/>
              <a:ext cx="179549" cy="706999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9"/>
            <p:cNvSpPr/>
            <p:nvPr/>
          </p:nvSpPr>
          <p:spPr>
            <a:xfrm>
              <a:off x="2401869" y="2393494"/>
              <a:ext cx="241091" cy="271128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9"/>
            <p:cNvSpPr/>
            <p:nvPr/>
          </p:nvSpPr>
          <p:spPr>
            <a:xfrm>
              <a:off x="2593554" y="2393494"/>
              <a:ext cx="386565" cy="271128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9"/>
            <p:cNvSpPr/>
            <p:nvPr/>
          </p:nvSpPr>
          <p:spPr>
            <a:xfrm>
              <a:off x="1326293" y="2200218"/>
              <a:ext cx="1418924" cy="620926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9"/>
            <p:cNvSpPr/>
            <p:nvPr/>
          </p:nvSpPr>
          <p:spPr>
            <a:xfrm>
              <a:off x="1930041" y="2866086"/>
              <a:ext cx="281619" cy="447312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9"/>
            <p:cNvSpPr/>
            <p:nvPr/>
          </p:nvSpPr>
          <p:spPr>
            <a:xfrm>
              <a:off x="2165190" y="3040674"/>
              <a:ext cx="286177" cy="272718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9"/>
            <p:cNvSpPr/>
            <p:nvPr/>
          </p:nvSpPr>
          <p:spPr>
            <a:xfrm>
              <a:off x="2403459" y="3042264"/>
              <a:ext cx="235157" cy="505489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9"/>
            <p:cNvSpPr/>
            <p:nvPr/>
          </p:nvSpPr>
          <p:spPr>
            <a:xfrm>
              <a:off x="1651458" y="2837396"/>
              <a:ext cx="378490" cy="566236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9"/>
            <p:cNvSpPr/>
            <p:nvPr/>
          </p:nvSpPr>
          <p:spPr>
            <a:xfrm>
              <a:off x="2526325" y="3020120"/>
              <a:ext cx="335820" cy="271250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" name="Google Shape;330;p29"/>
          <p:cNvGrpSpPr/>
          <p:nvPr/>
        </p:nvGrpSpPr>
        <p:grpSpPr>
          <a:xfrm>
            <a:off x="2608003" y="1335156"/>
            <a:ext cx="967323" cy="1141734"/>
            <a:chOff x="1326293" y="1595737"/>
            <a:chExt cx="1653826" cy="1952016"/>
          </a:xfrm>
        </p:grpSpPr>
        <p:sp>
          <p:nvSpPr>
            <p:cNvPr id="331" name="Google Shape;331;p29"/>
            <p:cNvSpPr/>
            <p:nvPr/>
          </p:nvSpPr>
          <p:spPr>
            <a:xfrm>
              <a:off x="1987268" y="1677464"/>
              <a:ext cx="282292" cy="447312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9"/>
            <p:cNvSpPr/>
            <p:nvPr/>
          </p:nvSpPr>
          <p:spPr>
            <a:xfrm>
              <a:off x="2223182" y="1853642"/>
              <a:ext cx="240785" cy="271128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9"/>
            <p:cNvSpPr/>
            <p:nvPr/>
          </p:nvSpPr>
          <p:spPr>
            <a:xfrm>
              <a:off x="1652254" y="1595737"/>
              <a:ext cx="710364" cy="554613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9"/>
            <p:cNvSpPr/>
            <p:nvPr/>
          </p:nvSpPr>
          <p:spPr>
            <a:xfrm>
              <a:off x="1820143" y="2392699"/>
              <a:ext cx="286330" cy="271923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9"/>
            <p:cNvSpPr/>
            <p:nvPr/>
          </p:nvSpPr>
          <p:spPr>
            <a:xfrm>
              <a:off x="2040550" y="2205142"/>
              <a:ext cx="179518" cy="706999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9"/>
            <p:cNvSpPr/>
            <p:nvPr/>
          </p:nvSpPr>
          <p:spPr>
            <a:xfrm>
              <a:off x="2213333" y="2205142"/>
              <a:ext cx="179549" cy="706999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9"/>
            <p:cNvSpPr/>
            <p:nvPr/>
          </p:nvSpPr>
          <p:spPr>
            <a:xfrm>
              <a:off x="2401869" y="2393494"/>
              <a:ext cx="241091" cy="271128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9"/>
            <p:cNvSpPr/>
            <p:nvPr/>
          </p:nvSpPr>
          <p:spPr>
            <a:xfrm>
              <a:off x="2593554" y="2393494"/>
              <a:ext cx="386565" cy="271128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9"/>
            <p:cNvSpPr/>
            <p:nvPr/>
          </p:nvSpPr>
          <p:spPr>
            <a:xfrm>
              <a:off x="1326293" y="2200218"/>
              <a:ext cx="1418924" cy="620926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9"/>
            <p:cNvSpPr/>
            <p:nvPr/>
          </p:nvSpPr>
          <p:spPr>
            <a:xfrm>
              <a:off x="1930041" y="2866086"/>
              <a:ext cx="281619" cy="447312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9"/>
            <p:cNvSpPr/>
            <p:nvPr/>
          </p:nvSpPr>
          <p:spPr>
            <a:xfrm>
              <a:off x="2165190" y="3040674"/>
              <a:ext cx="286177" cy="272718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9"/>
            <p:cNvSpPr/>
            <p:nvPr/>
          </p:nvSpPr>
          <p:spPr>
            <a:xfrm>
              <a:off x="2403459" y="3042264"/>
              <a:ext cx="235157" cy="505489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9"/>
            <p:cNvSpPr/>
            <p:nvPr/>
          </p:nvSpPr>
          <p:spPr>
            <a:xfrm>
              <a:off x="1651458" y="2837396"/>
              <a:ext cx="378490" cy="566236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9"/>
            <p:cNvSpPr/>
            <p:nvPr/>
          </p:nvSpPr>
          <p:spPr>
            <a:xfrm>
              <a:off x="2526325" y="3020120"/>
              <a:ext cx="335820" cy="271250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" name="Google Shape;345;p29"/>
          <p:cNvGrpSpPr/>
          <p:nvPr/>
        </p:nvGrpSpPr>
        <p:grpSpPr>
          <a:xfrm>
            <a:off x="5585847" y="1345219"/>
            <a:ext cx="950160" cy="1121478"/>
            <a:chOff x="3140778" y="877675"/>
            <a:chExt cx="2870575" cy="3388150"/>
          </a:xfrm>
        </p:grpSpPr>
        <p:sp>
          <p:nvSpPr>
            <p:cNvPr id="346" name="Google Shape;346;p29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9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9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9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9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9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9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9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9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9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9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9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9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9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9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9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2" name="Google Shape;362;p29"/>
          <p:cNvSpPr/>
          <p:nvPr/>
        </p:nvSpPr>
        <p:spPr>
          <a:xfrm>
            <a:off x="2557510" y="3113438"/>
            <a:ext cx="1068300" cy="1068300"/>
          </a:xfrm>
          <a:prstGeom prst="ellipse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" name="Google Shape;363;p29"/>
          <p:cNvGrpSpPr/>
          <p:nvPr/>
        </p:nvGrpSpPr>
        <p:grpSpPr>
          <a:xfrm>
            <a:off x="2757073" y="3307671"/>
            <a:ext cx="675684" cy="612155"/>
            <a:chOff x="6332874" y="2094218"/>
            <a:chExt cx="910258" cy="824563"/>
          </a:xfrm>
        </p:grpSpPr>
        <p:sp>
          <p:nvSpPr>
            <p:cNvPr id="364" name="Google Shape;364;p29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9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9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9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9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" name="Google Shape;370;p29"/>
          <p:cNvSpPr/>
          <p:nvPr/>
        </p:nvSpPr>
        <p:spPr>
          <a:xfrm>
            <a:off x="4046444" y="3147275"/>
            <a:ext cx="1068300" cy="1068300"/>
          </a:xfrm>
          <a:prstGeom prst="ellipse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1" name="Google Shape;371;p29"/>
          <p:cNvGrpSpPr/>
          <p:nvPr/>
        </p:nvGrpSpPr>
        <p:grpSpPr>
          <a:xfrm>
            <a:off x="4246007" y="3341508"/>
            <a:ext cx="675684" cy="612155"/>
            <a:chOff x="6332874" y="2094218"/>
            <a:chExt cx="910258" cy="824563"/>
          </a:xfrm>
        </p:grpSpPr>
        <p:sp>
          <p:nvSpPr>
            <p:cNvPr id="372" name="Google Shape;372;p29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9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9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9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9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9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A313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" name="Google Shape;378;p29"/>
          <p:cNvSpPr/>
          <p:nvPr/>
        </p:nvSpPr>
        <p:spPr>
          <a:xfrm>
            <a:off x="5526769" y="3147275"/>
            <a:ext cx="1068300" cy="1068300"/>
          </a:xfrm>
          <a:prstGeom prst="ellipse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9" name="Google Shape;379;p29"/>
          <p:cNvGrpSpPr/>
          <p:nvPr/>
        </p:nvGrpSpPr>
        <p:grpSpPr>
          <a:xfrm>
            <a:off x="5726332" y="3341508"/>
            <a:ext cx="675684" cy="612155"/>
            <a:chOff x="6332874" y="2094218"/>
            <a:chExt cx="910258" cy="824563"/>
          </a:xfrm>
        </p:grpSpPr>
        <p:sp>
          <p:nvSpPr>
            <p:cNvPr id="380" name="Google Shape;380;p29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9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9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9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9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9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6" name="Google Shape;386;p29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7" name="Google Shape;387;p29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CREATIVE PROCESS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30"/>
          <p:cNvSpPr/>
          <p:nvPr/>
        </p:nvSpPr>
        <p:spPr>
          <a:xfrm>
            <a:off x="6718025" y="1787050"/>
            <a:ext cx="1699500" cy="16437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30"/>
          <p:cNvSpPr/>
          <p:nvPr/>
        </p:nvSpPr>
        <p:spPr>
          <a:xfrm>
            <a:off x="6718025" y="3156075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30"/>
          <p:cNvSpPr/>
          <p:nvPr/>
        </p:nvSpPr>
        <p:spPr>
          <a:xfrm>
            <a:off x="8128954" y="3156077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30"/>
          <p:cNvSpPr/>
          <p:nvPr/>
        </p:nvSpPr>
        <p:spPr>
          <a:xfrm>
            <a:off x="7006675" y="3156075"/>
            <a:ext cx="2742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30"/>
          <p:cNvSpPr/>
          <p:nvPr/>
        </p:nvSpPr>
        <p:spPr>
          <a:xfrm>
            <a:off x="7280823" y="3156080"/>
            <a:ext cx="2814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30"/>
          <p:cNvSpPr/>
          <p:nvPr/>
        </p:nvSpPr>
        <p:spPr>
          <a:xfrm>
            <a:off x="7846848" y="3156080"/>
            <a:ext cx="2814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30"/>
          <p:cNvSpPr/>
          <p:nvPr/>
        </p:nvSpPr>
        <p:spPr>
          <a:xfrm>
            <a:off x="4293325" y="1550525"/>
            <a:ext cx="1752000" cy="18840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30"/>
          <p:cNvSpPr/>
          <p:nvPr/>
        </p:nvSpPr>
        <p:spPr>
          <a:xfrm>
            <a:off x="5770376" y="3159938"/>
            <a:ext cx="2718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30"/>
          <p:cNvSpPr/>
          <p:nvPr/>
        </p:nvSpPr>
        <p:spPr>
          <a:xfrm>
            <a:off x="5166924" y="3159938"/>
            <a:ext cx="3138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30"/>
          <p:cNvSpPr/>
          <p:nvPr/>
        </p:nvSpPr>
        <p:spPr>
          <a:xfrm>
            <a:off x="4293362" y="3159950"/>
            <a:ext cx="2751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30"/>
          <p:cNvSpPr/>
          <p:nvPr/>
        </p:nvSpPr>
        <p:spPr>
          <a:xfrm>
            <a:off x="6718025" y="1787050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30"/>
          <p:cNvSpPr/>
          <p:nvPr/>
        </p:nvSpPr>
        <p:spPr>
          <a:xfrm>
            <a:off x="6718025" y="2880927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30"/>
          <p:cNvSpPr/>
          <p:nvPr/>
        </p:nvSpPr>
        <p:spPr>
          <a:xfrm>
            <a:off x="6718025" y="2607811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30"/>
          <p:cNvSpPr/>
          <p:nvPr/>
        </p:nvSpPr>
        <p:spPr>
          <a:xfrm>
            <a:off x="6718025" y="2333975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30"/>
          <p:cNvSpPr txBox="1"/>
          <p:nvPr>
            <p:ph idx="1" type="subTitle"/>
          </p:nvPr>
        </p:nvSpPr>
        <p:spPr>
          <a:xfrm>
            <a:off x="871299" y="22021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/>
          </a:p>
        </p:txBody>
      </p:sp>
      <p:sp>
        <p:nvSpPr>
          <p:cNvPr id="407" name="Google Shape;407;p30"/>
          <p:cNvSpPr/>
          <p:nvPr/>
        </p:nvSpPr>
        <p:spPr>
          <a:xfrm>
            <a:off x="7006664" y="2061672"/>
            <a:ext cx="1122300" cy="1094400"/>
          </a:xfrm>
          <a:prstGeom prst="ellipse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8" name="Google Shape;408;p30"/>
          <p:cNvGrpSpPr/>
          <p:nvPr/>
        </p:nvGrpSpPr>
        <p:grpSpPr>
          <a:xfrm>
            <a:off x="7203987" y="2260470"/>
            <a:ext cx="692069" cy="626915"/>
            <a:chOff x="6332874" y="2094218"/>
            <a:chExt cx="910258" cy="824563"/>
          </a:xfrm>
        </p:grpSpPr>
        <p:sp>
          <p:nvSpPr>
            <p:cNvPr id="409" name="Google Shape;409;p30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0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0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0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0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0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5" name="Google Shape;415;p30"/>
          <p:cNvSpPr/>
          <p:nvPr/>
        </p:nvSpPr>
        <p:spPr>
          <a:xfrm>
            <a:off x="7006667" y="2061677"/>
            <a:ext cx="1122300" cy="10944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30"/>
          <p:cNvSpPr/>
          <p:nvPr/>
        </p:nvSpPr>
        <p:spPr>
          <a:xfrm>
            <a:off x="8128955" y="1787050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30"/>
          <p:cNvSpPr txBox="1"/>
          <p:nvPr>
            <p:ph idx="4294967295" type="subTitle"/>
          </p:nvPr>
        </p:nvSpPr>
        <p:spPr>
          <a:xfrm>
            <a:off x="7252387" y="3430748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4</a:t>
            </a:r>
            <a:r>
              <a:rPr lang="es" sz="1000"/>
              <a:t>x</a:t>
            </a:r>
            <a:endParaRPr sz="1000"/>
          </a:p>
        </p:txBody>
      </p:sp>
      <p:sp>
        <p:nvSpPr>
          <p:cNvPr id="418" name="Google Shape;418;p30"/>
          <p:cNvSpPr txBox="1"/>
          <p:nvPr>
            <p:ph idx="4294967295" type="subTitle"/>
          </p:nvPr>
        </p:nvSpPr>
        <p:spPr>
          <a:xfrm>
            <a:off x="6206974" y="2421792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4</a:t>
            </a:r>
            <a:r>
              <a:rPr lang="es" sz="1000"/>
              <a:t>x</a:t>
            </a:r>
            <a:endParaRPr sz="1000"/>
          </a:p>
        </p:txBody>
      </p:sp>
      <p:sp>
        <p:nvSpPr>
          <p:cNvPr id="419" name="Google Shape;419;p30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0" name="Google Shape;420;p30"/>
          <p:cNvSpPr/>
          <p:nvPr/>
        </p:nvSpPr>
        <p:spPr>
          <a:xfrm>
            <a:off x="4568275" y="1818725"/>
            <a:ext cx="1202100" cy="13413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30"/>
          <p:cNvSpPr/>
          <p:nvPr/>
        </p:nvSpPr>
        <p:spPr>
          <a:xfrm>
            <a:off x="4293314" y="1550525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" name="Google Shape;422;p30"/>
          <p:cNvGrpSpPr/>
          <p:nvPr/>
        </p:nvGrpSpPr>
        <p:grpSpPr>
          <a:xfrm>
            <a:off x="4564078" y="1825088"/>
            <a:ext cx="1202197" cy="1418957"/>
            <a:chOff x="3140778" y="877675"/>
            <a:chExt cx="2870575" cy="3388150"/>
          </a:xfrm>
        </p:grpSpPr>
        <p:sp>
          <p:nvSpPr>
            <p:cNvPr id="423" name="Google Shape;423;p30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0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0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0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0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0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0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0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0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0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0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0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0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0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0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0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" name="Google Shape;439;p30"/>
          <p:cNvSpPr txBox="1"/>
          <p:nvPr>
            <p:ph idx="4294967295" type="subTitle"/>
          </p:nvPr>
        </p:nvSpPr>
        <p:spPr>
          <a:xfrm>
            <a:off x="4849664" y="3430747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4</a:t>
            </a:r>
            <a:r>
              <a:rPr lang="es" sz="1000"/>
              <a:t>x</a:t>
            </a:r>
            <a:endParaRPr sz="1000"/>
          </a:p>
        </p:txBody>
      </p:sp>
      <p:sp>
        <p:nvSpPr>
          <p:cNvPr id="440" name="Google Shape;440;p30"/>
          <p:cNvSpPr/>
          <p:nvPr/>
        </p:nvSpPr>
        <p:spPr>
          <a:xfrm>
            <a:off x="4293314" y="1818768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30"/>
          <p:cNvSpPr/>
          <p:nvPr/>
        </p:nvSpPr>
        <p:spPr>
          <a:xfrm>
            <a:off x="4293314" y="2087011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30"/>
          <p:cNvSpPr/>
          <p:nvPr/>
        </p:nvSpPr>
        <p:spPr>
          <a:xfrm>
            <a:off x="4293314" y="2355254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30"/>
          <p:cNvSpPr/>
          <p:nvPr/>
        </p:nvSpPr>
        <p:spPr>
          <a:xfrm>
            <a:off x="4293314" y="2623496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30"/>
          <p:cNvSpPr/>
          <p:nvPr/>
        </p:nvSpPr>
        <p:spPr>
          <a:xfrm>
            <a:off x="4293314" y="2891739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30"/>
          <p:cNvSpPr/>
          <p:nvPr/>
        </p:nvSpPr>
        <p:spPr>
          <a:xfrm>
            <a:off x="4568462" y="3159950"/>
            <a:ext cx="2751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30"/>
          <p:cNvSpPr txBox="1"/>
          <p:nvPr>
            <p:ph idx="4294967295" type="subTitle"/>
          </p:nvPr>
        </p:nvSpPr>
        <p:spPr>
          <a:xfrm>
            <a:off x="3778624" y="2421792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5</a:t>
            </a:r>
            <a:r>
              <a:rPr lang="es" sz="1000"/>
              <a:t>x</a:t>
            </a:r>
            <a:endParaRPr sz="1000"/>
          </a:p>
        </p:txBody>
      </p:sp>
      <p:sp>
        <p:nvSpPr>
          <p:cNvPr id="447" name="Google Shape;447;p30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CONSTRUCTION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31"/>
          <p:cNvSpPr txBox="1"/>
          <p:nvPr>
            <p:ph idx="4294967295" type="subTitle"/>
          </p:nvPr>
        </p:nvSpPr>
        <p:spPr>
          <a:xfrm>
            <a:off x="2379925" y="2316315"/>
            <a:ext cx="1083300" cy="14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30mm</a:t>
            </a:r>
            <a:endParaRPr sz="900"/>
          </a:p>
        </p:txBody>
      </p:sp>
      <p:grpSp>
        <p:nvGrpSpPr>
          <p:cNvPr id="453" name="Google Shape;453;p31"/>
          <p:cNvGrpSpPr/>
          <p:nvPr/>
        </p:nvGrpSpPr>
        <p:grpSpPr>
          <a:xfrm>
            <a:off x="2467184" y="1215579"/>
            <a:ext cx="908250" cy="1072011"/>
            <a:chOff x="3140778" y="877675"/>
            <a:chExt cx="2870575" cy="3388150"/>
          </a:xfrm>
        </p:grpSpPr>
        <p:sp>
          <p:nvSpPr>
            <p:cNvPr id="454" name="Google Shape;454;p31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1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1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1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1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1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1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1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1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1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1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1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1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1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1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1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70" name="Google Shape;470;p31"/>
          <p:cNvCxnSpPr/>
          <p:nvPr/>
        </p:nvCxnSpPr>
        <p:spPr>
          <a:xfrm>
            <a:off x="2465918" y="2359303"/>
            <a:ext cx="9099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471" name="Google Shape;471;p31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2" name="Google Shape;472;p31"/>
          <p:cNvSpPr txBox="1"/>
          <p:nvPr>
            <p:ph idx="1" type="subTitle"/>
          </p:nvPr>
        </p:nvSpPr>
        <p:spPr>
          <a:xfrm>
            <a:off x="6148300" y="22021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/>
          </a:p>
        </p:txBody>
      </p:sp>
      <p:sp>
        <p:nvSpPr>
          <p:cNvPr id="473" name="Google Shape;473;p31"/>
          <p:cNvSpPr txBox="1"/>
          <p:nvPr>
            <p:ph idx="4294967295" type="subTitle"/>
          </p:nvPr>
        </p:nvSpPr>
        <p:spPr>
          <a:xfrm>
            <a:off x="3807848" y="2316315"/>
            <a:ext cx="1083300" cy="14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20</a:t>
            </a:r>
            <a:r>
              <a:rPr lang="es" sz="900"/>
              <a:t>mm</a:t>
            </a:r>
            <a:endParaRPr sz="900"/>
          </a:p>
        </p:txBody>
      </p:sp>
      <p:grpSp>
        <p:nvGrpSpPr>
          <p:cNvPr id="474" name="Google Shape;474;p31"/>
          <p:cNvGrpSpPr/>
          <p:nvPr/>
        </p:nvGrpSpPr>
        <p:grpSpPr>
          <a:xfrm>
            <a:off x="3957578" y="1354782"/>
            <a:ext cx="783093" cy="924287"/>
            <a:chOff x="3140778" y="877675"/>
            <a:chExt cx="2870575" cy="3388150"/>
          </a:xfrm>
        </p:grpSpPr>
        <p:sp>
          <p:nvSpPr>
            <p:cNvPr id="475" name="Google Shape;475;p31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1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1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1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1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1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1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1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1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1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1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1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1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1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1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1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91" name="Google Shape;491;p31"/>
          <p:cNvCxnSpPr/>
          <p:nvPr/>
        </p:nvCxnSpPr>
        <p:spPr>
          <a:xfrm>
            <a:off x="3958783" y="2359303"/>
            <a:ext cx="7815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492" name="Google Shape;492;p31"/>
          <p:cNvSpPr txBox="1"/>
          <p:nvPr>
            <p:ph idx="4294967295" type="subTitle"/>
          </p:nvPr>
        </p:nvSpPr>
        <p:spPr>
          <a:xfrm>
            <a:off x="2379925" y="4166349"/>
            <a:ext cx="1083300" cy="14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160px</a:t>
            </a:r>
            <a:endParaRPr sz="900"/>
          </a:p>
        </p:txBody>
      </p:sp>
      <p:grpSp>
        <p:nvGrpSpPr>
          <p:cNvPr id="493" name="Google Shape;493;p31"/>
          <p:cNvGrpSpPr/>
          <p:nvPr/>
        </p:nvGrpSpPr>
        <p:grpSpPr>
          <a:xfrm>
            <a:off x="2467184" y="3065613"/>
            <a:ext cx="908250" cy="1072011"/>
            <a:chOff x="3140778" y="877675"/>
            <a:chExt cx="2870575" cy="3388150"/>
          </a:xfrm>
        </p:grpSpPr>
        <p:sp>
          <p:nvSpPr>
            <p:cNvPr id="494" name="Google Shape;494;p31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1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1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1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1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1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1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1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1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1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1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1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1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1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1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1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10" name="Google Shape;510;p31"/>
          <p:cNvCxnSpPr/>
          <p:nvPr/>
        </p:nvCxnSpPr>
        <p:spPr>
          <a:xfrm>
            <a:off x="2465918" y="4209337"/>
            <a:ext cx="9099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511" name="Google Shape;511;p31"/>
          <p:cNvSpPr txBox="1"/>
          <p:nvPr>
            <p:ph idx="4294967295" type="subTitle"/>
          </p:nvPr>
        </p:nvSpPr>
        <p:spPr>
          <a:xfrm>
            <a:off x="3807848" y="4166349"/>
            <a:ext cx="1083300" cy="14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100px</a:t>
            </a:r>
            <a:endParaRPr sz="900"/>
          </a:p>
        </p:txBody>
      </p:sp>
      <p:grpSp>
        <p:nvGrpSpPr>
          <p:cNvPr id="512" name="Google Shape;512;p31"/>
          <p:cNvGrpSpPr/>
          <p:nvPr/>
        </p:nvGrpSpPr>
        <p:grpSpPr>
          <a:xfrm>
            <a:off x="3957578" y="3204816"/>
            <a:ext cx="783093" cy="924287"/>
            <a:chOff x="3140778" y="877675"/>
            <a:chExt cx="2870575" cy="3388150"/>
          </a:xfrm>
        </p:grpSpPr>
        <p:sp>
          <p:nvSpPr>
            <p:cNvPr id="513" name="Google Shape;513;p31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1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1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1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1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1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1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1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1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1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1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1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1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1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1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1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29" name="Google Shape;529;p31"/>
          <p:cNvCxnSpPr/>
          <p:nvPr/>
        </p:nvCxnSpPr>
        <p:spPr>
          <a:xfrm>
            <a:off x="3958783" y="4209337"/>
            <a:ext cx="781500" cy="0"/>
          </a:xfrm>
          <a:prstGeom prst="straightConnector1">
            <a:avLst/>
          </a:prstGeom>
          <a:noFill/>
          <a:ln cap="flat" cmpd="sng" w="9525">
            <a:solidFill>
              <a:srgbClr val="4A3135"/>
            </a:solidFill>
            <a:prstDash val="solid"/>
            <a:round/>
            <a:headEnd len="med" w="med" type="stealth"/>
            <a:tailEnd len="med" w="med" type="stealth"/>
          </a:ln>
        </p:spPr>
      </p:cxnSp>
      <p:sp>
        <p:nvSpPr>
          <p:cNvPr id="530" name="Google Shape;530;p31"/>
          <p:cNvSpPr txBox="1"/>
          <p:nvPr>
            <p:ph idx="4294967295" type="subTitle"/>
          </p:nvPr>
        </p:nvSpPr>
        <p:spPr>
          <a:xfrm flipH="1">
            <a:off x="458775" y="1433050"/>
            <a:ext cx="1539000" cy="79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PRINT</a:t>
            </a:r>
            <a:br>
              <a:rPr lang="es"/>
            </a:br>
            <a:r>
              <a:rPr lang="es" sz="1100">
                <a:latin typeface="Zilla Slab"/>
                <a:ea typeface="Zilla Slab"/>
                <a:cs typeface="Zilla Slab"/>
                <a:sym typeface="Zilla Slab"/>
              </a:rPr>
              <a:t>Offset/Serigraphy</a:t>
            </a:r>
            <a:endParaRPr sz="1100"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531" name="Google Shape;531;p31"/>
          <p:cNvSpPr txBox="1"/>
          <p:nvPr>
            <p:ph idx="4294967295" type="subTitle"/>
          </p:nvPr>
        </p:nvSpPr>
        <p:spPr>
          <a:xfrm flipH="1">
            <a:off x="458775" y="3270778"/>
            <a:ext cx="1539000" cy="79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DIGITAL</a:t>
            </a:r>
            <a:br>
              <a:rPr lang="es"/>
            </a:br>
            <a:r>
              <a:rPr lang="es" sz="1100">
                <a:latin typeface="Zilla Slab"/>
                <a:ea typeface="Zilla Slab"/>
                <a:cs typeface="Zilla Slab"/>
                <a:sym typeface="Zilla Slab"/>
              </a:rPr>
              <a:t>Web/</a:t>
            </a:r>
            <a:r>
              <a:rPr lang="es" sz="1100"/>
              <a:t>V</a:t>
            </a:r>
            <a:r>
              <a:rPr lang="es" sz="1100">
                <a:latin typeface="Zilla Slab"/>
                <a:ea typeface="Zilla Slab"/>
                <a:cs typeface="Zilla Slab"/>
                <a:sym typeface="Zilla Slab"/>
              </a:rPr>
              <a:t>ideo</a:t>
            </a:r>
            <a:endParaRPr sz="1100"/>
          </a:p>
        </p:txBody>
      </p:sp>
      <p:sp>
        <p:nvSpPr>
          <p:cNvPr id="532" name="Google Shape;532;p31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DIMENSIONS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6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p32"/>
          <p:cNvSpPr/>
          <p:nvPr/>
        </p:nvSpPr>
        <p:spPr>
          <a:xfrm>
            <a:off x="6394675" y="1877767"/>
            <a:ext cx="1699500" cy="16437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32"/>
          <p:cNvSpPr/>
          <p:nvPr/>
        </p:nvSpPr>
        <p:spPr>
          <a:xfrm>
            <a:off x="6394675" y="3246792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32"/>
          <p:cNvSpPr/>
          <p:nvPr/>
        </p:nvSpPr>
        <p:spPr>
          <a:xfrm>
            <a:off x="7805604" y="3246852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" name="Google Shape;540;p32"/>
          <p:cNvSpPr/>
          <p:nvPr/>
        </p:nvSpPr>
        <p:spPr>
          <a:xfrm>
            <a:off x="3969975" y="1575338"/>
            <a:ext cx="1752000" cy="1948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32"/>
          <p:cNvSpPr/>
          <p:nvPr/>
        </p:nvSpPr>
        <p:spPr>
          <a:xfrm>
            <a:off x="5447026" y="3275338"/>
            <a:ext cx="271800" cy="2484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32"/>
          <p:cNvSpPr/>
          <p:nvPr/>
        </p:nvSpPr>
        <p:spPr>
          <a:xfrm>
            <a:off x="3966825" y="3275338"/>
            <a:ext cx="275100" cy="2484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32"/>
          <p:cNvSpPr/>
          <p:nvPr/>
        </p:nvSpPr>
        <p:spPr>
          <a:xfrm>
            <a:off x="6394675" y="1877767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32"/>
          <p:cNvSpPr txBox="1"/>
          <p:nvPr>
            <p:ph idx="1" type="subTitle"/>
          </p:nvPr>
        </p:nvSpPr>
        <p:spPr>
          <a:xfrm>
            <a:off x="871299" y="2236350"/>
            <a:ext cx="2328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/>
          </a:p>
        </p:txBody>
      </p:sp>
      <p:sp>
        <p:nvSpPr>
          <p:cNvPr id="545" name="Google Shape;545;p32"/>
          <p:cNvSpPr/>
          <p:nvPr/>
        </p:nvSpPr>
        <p:spPr>
          <a:xfrm>
            <a:off x="6683314" y="2152389"/>
            <a:ext cx="1122300" cy="1094400"/>
          </a:xfrm>
          <a:prstGeom prst="ellipse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" name="Google Shape;546;p32"/>
          <p:cNvGrpSpPr/>
          <p:nvPr/>
        </p:nvGrpSpPr>
        <p:grpSpPr>
          <a:xfrm>
            <a:off x="6880637" y="2351186"/>
            <a:ext cx="692069" cy="626915"/>
            <a:chOff x="6332874" y="2094218"/>
            <a:chExt cx="910258" cy="824563"/>
          </a:xfrm>
        </p:grpSpPr>
        <p:sp>
          <p:nvSpPr>
            <p:cNvPr id="547" name="Google Shape;547;p32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2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2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2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2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2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" name="Google Shape;553;p32"/>
          <p:cNvSpPr/>
          <p:nvPr/>
        </p:nvSpPr>
        <p:spPr>
          <a:xfrm>
            <a:off x="6683317" y="2152393"/>
            <a:ext cx="1122300" cy="10944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32"/>
          <p:cNvSpPr/>
          <p:nvPr/>
        </p:nvSpPr>
        <p:spPr>
          <a:xfrm>
            <a:off x="7805605" y="1877825"/>
            <a:ext cx="288600" cy="2745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32"/>
          <p:cNvSpPr txBox="1"/>
          <p:nvPr>
            <p:ph idx="4294967295" type="subTitle"/>
          </p:nvPr>
        </p:nvSpPr>
        <p:spPr>
          <a:xfrm>
            <a:off x="6929037" y="3521464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4x</a:t>
            </a:r>
            <a:endParaRPr sz="1000"/>
          </a:p>
        </p:txBody>
      </p:sp>
      <p:sp>
        <p:nvSpPr>
          <p:cNvPr id="556" name="Google Shape;556;p32"/>
          <p:cNvSpPr txBox="1"/>
          <p:nvPr>
            <p:ph idx="4294967295" type="subTitle"/>
          </p:nvPr>
        </p:nvSpPr>
        <p:spPr>
          <a:xfrm>
            <a:off x="5883624" y="2512509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4x</a:t>
            </a:r>
            <a:endParaRPr sz="1000"/>
          </a:p>
        </p:txBody>
      </p:sp>
      <p:sp>
        <p:nvSpPr>
          <p:cNvPr id="557" name="Google Shape;557;p32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58" name="Google Shape;558;p32"/>
          <p:cNvSpPr/>
          <p:nvPr/>
        </p:nvSpPr>
        <p:spPr>
          <a:xfrm>
            <a:off x="4244925" y="1843538"/>
            <a:ext cx="1202100" cy="14316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" name="Google Shape;559;p32"/>
          <p:cNvSpPr/>
          <p:nvPr/>
        </p:nvSpPr>
        <p:spPr>
          <a:xfrm>
            <a:off x="3969964" y="1575338"/>
            <a:ext cx="275100" cy="268200"/>
          </a:xfrm>
          <a:prstGeom prst="rect">
            <a:avLst/>
          </a:prstGeom>
          <a:noFill/>
          <a:ln cap="flat" cmpd="sng" w="9525">
            <a:solidFill>
              <a:srgbClr val="EC73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" name="Google Shape;560;p32"/>
          <p:cNvGrpSpPr/>
          <p:nvPr/>
        </p:nvGrpSpPr>
        <p:grpSpPr>
          <a:xfrm>
            <a:off x="4240728" y="1849901"/>
            <a:ext cx="1202197" cy="1418957"/>
            <a:chOff x="3140778" y="877675"/>
            <a:chExt cx="2870575" cy="3388150"/>
          </a:xfrm>
        </p:grpSpPr>
        <p:sp>
          <p:nvSpPr>
            <p:cNvPr id="561" name="Google Shape;561;p32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2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2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2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2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2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2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2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2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2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2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2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2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2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2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2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" name="Google Shape;577;p32"/>
          <p:cNvSpPr txBox="1"/>
          <p:nvPr>
            <p:ph idx="4294967295" type="subTitle"/>
          </p:nvPr>
        </p:nvSpPr>
        <p:spPr>
          <a:xfrm>
            <a:off x="3474974" y="2446604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6x</a:t>
            </a:r>
            <a:endParaRPr sz="1000"/>
          </a:p>
        </p:txBody>
      </p:sp>
      <p:sp>
        <p:nvSpPr>
          <p:cNvPr id="578" name="Google Shape;578;p32"/>
          <p:cNvSpPr txBox="1"/>
          <p:nvPr>
            <p:ph idx="4294967295" type="subTitle"/>
          </p:nvPr>
        </p:nvSpPr>
        <p:spPr>
          <a:xfrm>
            <a:off x="4529037" y="3521464"/>
            <a:ext cx="630900" cy="1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4x</a:t>
            </a:r>
            <a:endParaRPr sz="1000"/>
          </a:p>
        </p:txBody>
      </p:sp>
      <p:sp>
        <p:nvSpPr>
          <p:cNvPr id="579" name="Google Shape;579;p32"/>
          <p:cNvSpPr txBox="1"/>
          <p:nvPr>
            <p:ph type="title"/>
          </p:nvPr>
        </p:nvSpPr>
        <p:spPr>
          <a:xfrm>
            <a:off x="3040325" y="251125"/>
            <a:ext cx="30636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200"/>
              <a:t>CLEAR SPACE REQUIREMENTS</a:t>
            </a:r>
            <a:endParaRPr sz="22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33"/>
          <p:cNvSpPr/>
          <p:nvPr/>
        </p:nvSpPr>
        <p:spPr>
          <a:xfrm>
            <a:off x="3191583" y="2916925"/>
            <a:ext cx="978300" cy="978300"/>
          </a:xfrm>
          <a:prstGeom prst="ellipse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" name="Google Shape;585;p33"/>
          <p:cNvGrpSpPr/>
          <p:nvPr/>
        </p:nvGrpSpPr>
        <p:grpSpPr>
          <a:xfrm>
            <a:off x="1408936" y="1469785"/>
            <a:ext cx="895332" cy="1056764"/>
            <a:chOff x="3140778" y="877675"/>
            <a:chExt cx="2870575" cy="3388150"/>
          </a:xfrm>
        </p:grpSpPr>
        <p:sp>
          <p:nvSpPr>
            <p:cNvPr id="586" name="Google Shape;586;p33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3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3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3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3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3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3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3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3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3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3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3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3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3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3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3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" name="Google Shape;602;p33"/>
          <p:cNvGrpSpPr/>
          <p:nvPr/>
        </p:nvGrpSpPr>
        <p:grpSpPr>
          <a:xfrm>
            <a:off x="3142786" y="1469785"/>
            <a:ext cx="895332" cy="1056764"/>
            <a:chOff x="3140778" y="877675"/>
            <a:chExt cx="2870575" cy="3388150"/>
          </a:xfrm>
        </p:grpSpPr>
        <p:sp>
          <p:nvSpPr>
            <p:cNvPr id="603" name="Google Shape;603;p33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3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3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3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3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3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3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3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3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3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3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3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3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3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3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3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" name="Google Shape;619;p33"/>
          <p:cNvGrpSpPr/>
          <p:nvPr/>
        </p:nvGrpSpPr>
        <p:grpSpPr>
          <a:xfrm>
            <a:off x="1408936" y="2877685"/>
            <a:ext cx="895332" cy="1056764"/>
            <a:chOff x="3140778" y="877675"/>
            <a:chExt cx="2870575" cy="3388150"/>
          </a:xfrm>
        </p:grpSpPr>
        <p:sp>
          <p:nvSpPr>
            <p:cNvPr id="620" name="Google Shape;620;p33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3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3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3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3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3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3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3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3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3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3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3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3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" name="Google Shape;636;p33"/>
          <p:cNvSpPr/>
          <p:nvPr/>
        </p:nvSpPr>
        <p:spPr>
          <a:xfrm>
            <a:off x="3659494" y="3100604"/>
            <a:ext cx="199234" cy="198994"/>
          </a:xfrm>
          <a:custGeom>
            <a:rect b="b" l="l" r="r" t="t"/>
            <a:pathLst>
              <a:path extrusionOk="0" h="11615" w="11629">
                <a:moveTo>
                  <a:pt x="3669" y="6129"/>
                </a:moveTo>
                <a:cubicBezTo>
                  <a:pt x="4060" y="6129"/>
                  <a:pt x="3998" y="6975"/>
                  <a:pt x="3919" y="8088"/>
                </a:cubicBezTo>
                <a:cubicBezTo>
                  <a:pt x="3919" y="8355"/>
                  <a:pt x="3857" y="8543"/>
                  <a:pt x="3794" y="8809"/>
                </a:cubicBezTo>
                <a:cubicBezTo>
                  <a:pt x="3465" y="8355"/>
                  <a:pt x="3277" y="7634"/>
                  <a:pt x="3339" y="6913"/>
                </a:cubicBezTo>
                <a:cubicBezTo>
                  <a:pt x="3402" y="6395"/>
                  <a:pt x="3528" y="6129"/>
                  <a:pt x="3669" y="6129"/>
                </a:cubicBezTo>
                <a:close/>
                <a:moveTo>
                  <a:pt x="7383" y="0"/>
                </a:moveTo>
                <a:cubicBezTo>
                  <a:pt x="7133" y="0"/>
                  <a:pt x="6866" y="63"/>
                  <a:pt x="6866" y="126"/>
                </a:cubicBezTo>
                <a:cubicBezTo>
                  <a:pt x="6866" y="251"/>
                  <a:pt x="6992" y="314"/>
                  <a:pt x="6929" y="784"/>
                </a:cubicBezTo>
                <a:lnTo>
                  <a:pt x="6741" y="3527"/>
                </a:lnTo>
                <a:cubicBezTo>
                  <a:pt x="5879" y="3527"/>
                  <a:pt x="5299" y="3449"/>
                  <a:pt x="5299" y="3449"/>
                </a:cubicBezTo>
                <a:cubicBezTo>
                  <a:pt x="4781" y="3449"/>
                  <a:pt x="5032" y="4561"/>
                  <a:pt x="5565" y="4561"/>
                </a:cubicBezTo>
                <a:lnTo>
                  <a:pt x="6662" y="4561"/>
                </a:lnTo>
                <a:lnTo>
                  <a:pt x="6349" y="8417"/>
                </a:lnTo>
                <a:cubicBezTo>
                  <a:pt x="6208" y="9076"/>
                  <a:pt x="5753" y="9593"/>
                  <a:pt x="5032" y="9593"/>
                </a:cubicBezTo>
                <a:lnTo>
                  <a:pt x="4781" y="9593"/>
                </a:lnTo>
                <a:cubicBezTo>
                  <a:pt x="4970" y="9013"/>
                  <a:pt x="5032" y="8417"/>
                  <a:pt x="5095" y="7837"/>
                </a:cubicBezTo>
                <a:cubicBezTo>
                  <a:pt x="5236" y="6270"/>
                  <a:pt x="4703" y="5094"/>
                  <a:pt x="3919" y="5094"/>
                </a:cubicBezTo>
                <a:cubicBezTo>
                  <a:pt x="3073" y="5094"/>
                  <a:pt x="2556" y="5941"/>
                  <a:pt x="2493" y="6975"/>
                </a:cubicBezTo>
                <a:cubicBezTo>
                  <a:pt x="2352" y="8151"/>
                  <a:pt x="2681" y="9264"/>
                  <a:pt x="3402" y="9922"/>
                </a:cubicBezTo>
                <a:cubicBezTo>
                  <a:pt x="3136" y="10251"/>
                  <a:pt x="2885" y="10502"/>
                  <a:pt x="2430" y="10502"/>
                </a:cubicBezTo>
                <a:cubicBezTo>
                  <a:pt x="1772" y="10502"/>
                  <a:pt x="1317" y="9859"/>
                  <a:pt x="1380" y="8480"/>
                </a:cubicBezTo>
                <a:cubicBezTo>
                  <a:pt x="1506" y="6850"/>
                  <a:pt x="2038" y="6270"/>
                  <a:pt x="2352" y="5878"/>
                </a:cubicBezTo>
                <a:cubicBezTo>
                  <a:pt x="2822" y="5549"/>
                  <a:pt x="2556" y="4703"/>
                  <a:pt x="2101" y="4703"/>
                </a:cubicBezTo>
                <a:cubicBezTo>
                  <a:pt x="1772" y="4703"/>
                  <a:pt x="330" y="6129"/>
                  <a:pt x="142" y="8543"/>
                </a:cubicBezTo>
                <a:cubicBezTo>
                  <a:pt x="1" y="10189"/>
                  <a:pt x="659" y="11615"/>
                  <a:pt x="2289" y="11615"/>
                </a:cubicBezTo>
                <a:cubicBezTo>
                  <a:pt x="3214" y="11615"/>
                  <a:pt x="3857" y="11098"/>
                  <a:pt x="4311" y="10439"/>
                </a:cubicBezTo>
                <a:cubicBezTo>
                  <a:pt x="4578" y="10502"/>
                  <a:pt x="4844" y="10502"/>
                  <a:pt x="5095" y="10502"/>
                </a:cubicBezTo>
                <a:cubicBezTo>
                  <a:pt x="5565" y="10502"/>
                  <a:pt x="5957" y="10377"/>
                  <a:pt x="6271" y="10189"/>
                </a:cubicBezTo>
                <a:cubicBezTo>
                  <a:pt x="6271" y="11160"/>
                  <a:pt x="6803" y="11615"/>
                  <a:pt x="7587" y="11615"/>
                </a:cubicBezTo>
                <a:cubicBezTo>
                  <a:pt x="9014" y="11615"/>
                  <a:pt x="9735" y="10110"/>
                  <a:pt x="10126" y="9076"/>
                </a:cubicBezTo>
                <a:lnTo>
                  <a:pt x="10126" y="8935"/>
                </a:lnTo>
                <a:cubicBezTo>
                  <a:pt x="10189" y="8621"/>
                  <a:pt x="9876" y="8292"/>
                  <a:pt x="9609" y="8292"/>
                </a:cubicBezTo>
                <a:cubicBezTo>
                  <a:pt x="9484" y="8292"/>
                  <a:pt x="9280" y="8417"/>
                  <a:pt x="9217" y="8747"/>
                </a:cubicBezTo>
                <a:cubicBezTo>
                  <a:pt x="9014" y="9468"/>
                  <a:pt x="8622" y="10502"/>
                  <a:pt x="7979" y="10502"/>
                </a:cubicBezTo>
                <a:cubicBezTo>
                  <a:pt x="7650" y="10502"/>
                  <a:pt x="7446" y="10314"/>
                  <a:pt x="7446" y="9797"/>
                </a:cubicBezTo>
                <a:lnTo>
                  <a:pt x="7916" y="4561"/>
                </a:lnTo>
                <a:lnTo>
                  <a:pt x="11051" y="4561"/>
                </a:lnTo>
                <a:cubicBezTo>
                  <a:pt x="11393" y="4561"/>
                  <a:pt x="11628" y="3366"/>
                  <a:pt x="11379" y="3366"/>
                </a:cubicBezTo>
                <a:cubicBezTo>
                  <a:pt x="11343" y="3366"/>
                  <a:pt x="11297" y="3391"/>
                  <a:pt x="11239" y="3449"/>
                </a:cubicBezTo>
                <a:cubicBezTo>
                  <a:pt x="10126" y="3527"/>
                  <a:pt x="8951" y="3527"/>
                  <a:pt x="7979" y="3527"/>
                </a:cubicBezTo>
                <a:lnTo>
                  <a:pt x="8230" y="706"/>
                </a:lnTo>
                <a:cubicBezTo>
                  <a:pt x="8230" y="314"/>
                  <a:pt x="7916" y="0"/>
                  <a:pt x="7383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" name="Google Shape;637;p33"/>
          <p:cNvSpPr/>
          <p:nvPr/>
        </p:nvSpPr>
        <p:spPr>
          <a:xfrm>
            <a:off x="3546719" y="3335593"/>
            <a:ext cx="255137" cy="306415"/>
          </a:xfrm>
          <a:custGeom>
            <a:rect b="b" l="l" r="r" t="t"/>
            <a:pathLst>
              <a:path extrusionOk="0" h="17885" w="14892">
                <a:moveTo>
                  <a:pt x="3653" y="6192"/>
                </a:moveTo>
                <a:cubicBezTo>
                  <a:pt x="4044" y="6192"/>
                  <a:pt x="3982" y="7054"/>
                  <a:pt x="3919" y="8151"/>
                </a:cubicBezTo>
                <a:cubicBezTo>
                  <a:pt x="3919" y="8355"/>
                  <a:pt x="3856" y="8621"/>
                  <a:pt x="3794" y="8872"/>
                </a:cubicBezTo>
                <a:cubicBezTo>
                  <a:pt x="3465" y="8417"/>
                  <a:pt x="3261" y="7696"/>
                  <a:pt x="3339" y="6975"/>
                </a:cubicBezTo>
                <a:cubicBezTo>
                  <a:pt x="3402" y="6458"/>
                  <a:pt x="3527" y="6192"/>
                  <a:pt x="3653" y="6192"/>
                </a:cubicBezTo>
                <a:close/>
                <a:moveTo>
                  <a:pt x="7571" y="8480"/>
                </a:moveTo>
                <a:cubicBezTo>
                  <a:pt x="8230" y="9985"/>
                  <a:pt x="8496" y="11756"/>
                  <a:pt x="8355" y="13182"/>
                </a:cubicBezTo>
                <a:cubicBezTo>
                  <a:pt x="8230" y="15283"/>
                  <a:pt x="7775" y="16709"/>
                  <a:pt x="7320" y="16709"/>
                </a:cubicBezTo>
                <a:cubicBezTo>
                  <a:pt x="6991" y="16709"/>
                  <a:pt x="6991" y="15988"/>
                  <a:pt x="6991" y="15471"/>
                </a:cubicBezTo>
                <a:lnTo>
                  <a:pt x="7571" y="8480"/>
                </a:lnTo>
                <a:close/>
                <a:moveTo>
                  <a:pt x="11960" y="8480"/>
                </a:moveTo>
                <a:cubicBezTo>
                  <a:pt x="12603" y="9985"/>
                  <a:pt x="12869" y="11756"/>
                  <a:pt x="12744" y="13182"/>
                </a:cubicBezTo>
                <a:cubicBezTo>
                  <a:pt x="12603" y="15283"/>
                  <a:pt x="12148" y="16709"/>
                  <a:pt x="11694" y="16709"/>
                </a:cubicBezTo>
                <a:cubicBezTo>
                  <a:pt x="11364" y="16709"/>
                  <a:pt x="11364" y="15988"/>
                  <a:pt x="11364" y="15471"/>
                </a:cubicBezTo>
                <a:lnTo>
                  <a:pt x="11960" y="8480"/>
                </a:lnTo>
                <a:close/>
                <a:moveTo>
                  <a:pt x="7383" y="0"/>
                </a:moveTo>
                <a:cubicBezTo>
                  <a:pt x="7117" y="0"/>
                  <a:pt x="6866" y="63"/>
                  <a:pt x="6866" y="188"/>
                </a:cubicBezTo>
                <a:cubicBezTo>
                  <a:pt x="6866" y="314"/>
                  <a:pt x="6991" y="314"/>
                  <a:pt x="6929" y="847"/>
                </a:cubicBezTo>
                <a:lnTo>
                  <a:pt x="6599" y="5408"/>
                </a:lnTo>
                <a:cubicBezTo>
                  <a:pt x="6474" y="5408"/>
                  <a:pt x="6396" y="5486"/>
                  <a:pt x="6333" y="5486"/>
                </a:cubicBezTo>
                <a:cubicBezTo>
                  <a:pt x="6082" y="5486"/>
                  <a:pt x="5941" y="5674"/>
                  <a:pt x="5941" y="5878"/>
                </a:cubicBezTo>
                <a:cubicBezTo>
                  <a:pt x="5941" y="6129"/>
                  <a:pt x="6145" y="6333"/>
                  <a:pt x="6396" y="6584"/>
                </a:cubicBezTo>
                <a:lnTo>
                  <a:pt x="6474" y="6662"/>
                </a:lnTo>
                <a:lnTo>
                  <a:pt x="6333" y="8480"/>
                </a:lnTo>
                <a:cubicBezTo>
                  <a:pt x="6208" y="9138"/>
                  <a:pt x="5753" y="9656"/>
                  <a:pt x="5095" y="9656"/>
                </a:cubicBezTo>
                <a:lnTo>
                  <a:pt x="4765" y="9656"/>
                </a:lnTo>
                <a:cubicBezTo>
                  <a:pt x="4969" y="9076"/>
                  <a:pt x="5032" y="8480"/>
                  <a:pt x="5095" y="7900"/>
                </a:cubicBezTo>
                <a:cubicBezTo>
                  <a:pt x="5220" y="6270"/>
                  <a:pt x="4703" y="5157"/>
                  <a:pt x="3919" y="5157"/>
                </a:cubicBezTo>
                <a:cubicBezTo>
                  <a:pt x="3073" y="5157"/>
                  <a:pt x="2555" y="6004"/>
                  <a:pt x="2477" y="7054"/>
                </a:cubicBezTo>
                <a:cubicBezTo>
                  <a:pt x="2352" y="8229"/>
                  <a:pt x="2681" y="9264"/>
                  <a:pt x="3402" y="9922"/>
                </a:cubicBezTo>
                <a:cubicBezTo>
                  <a:pt x="3135" y="10314"/>
                  <a:pt x="2869" y="10580"/>
                  <a:pt x="2414" y="10580"/>
                </a:cubicBezTo>
                <a:cubicBezTo>
                  <a:pt x="1772" y="10580"/>
                  <a:pt x="1301" y="9859"/>
                  <a:pt x="1380" y="8480"/>
                </a:cubicBezTo>
                <a:cubicBezTo>
                  <a:pt x="1505" y="6913"/>
                  <a:pt x="2022" y="6270"/>
                  <a:pt x="2352" y="5878"/>
                </a:cubicBezTo>
                <a:cubicBezTo>
                  <a:pt x="2806" y="5612"/>
                  <a:pt x="2555" y="4765"/>
                  <a:pt x="2085" y="4765"/>
                </a:cubicBezTo>
                <a:cubicBezTo>
                  <a:pt x="1772" y="4765"/>
                  <a:pt x="330" y="6192"/>
                  <a:pt x="126" y="8621"/>
                </a:cubicBezTo>
                <a:cubicBezTo>
                  <a:pt x="1" y="10251"/>
                  <a:pt x="659" y="11615"/>
                  <a:pt x="2289" y="11615"/>
                </a:cubicBezTo>
                <a:cubicBezTo>
                  <a:pt x="3198" y="11615"/>
                  <a:pt x="3856" y="11160"/>
                  <a:pt x="4311" y="10439"/>
                </a:cubicBezTo>
                <a:cubicBezTo>
                  <a:pt x="4577" y="10580"/>
                  <a:pt x="4828" y="10580"/>
                  <a:pt x="5095" y="10580"/>
                </a:cubicBezTo>
                <a:cubicBezTo>
                  <a:pt x="5549" y="10580"/>
                  <a:pt x="5878" y="10439"/>
                  <a:pt x="6208" y="10251"/>
                </a:cubicBezTo>
                <a:lnTo>
                  <a:pt x="6208" y="10251"/>
                </a:lnTo>
                <a:lnTo>
                  <a:pt x="5753" y="15471"/>
                </a:lnTo>
                <a:cubicBezTo>
                  <a:pt x="5690" y="16646"/>
                  <a:pt x="5941" y="17885"/>
                  <a:pt x="7054" y="17885"/>
                </a:cubicBezTo>
                <a:cubicBezTo>
                  <a:pt x="8355" y="17885"/>
                  <a:pt x="9405" y="15925"/>
                  <a:pt x="9609" y="13182"/>
                </a:cubicBezTo>
                <a:cubicBezTo>
                  <a:pt x="9860" y="10502"/>
                  <a:pt x="9076" y="8543"/>
                  <a:pt x="7712" y="6787"/>
                </a:cubicBezTo>
                <a:lnTo>
                  <a:pt x="7775" y="6395"/>
                </a:lnTo>
                <a:lnTo>
                  <a:pt x="9609" y="6521"/>
                </a:lnTo>
                <a:cubicBezTo>
                  <a:pt x="10063" y="6521"/>
                  <a:pt x="10001" y="6725"/>
                  <a:pt x="10126" y="6725"/>
                </a:cubicBezTo>
                <a:cubicBezTo>
                  <a:pt x="10252" y="6725"/>
                  <a:pt x="10314" y="6395"/>
                  <a:pt x="10393" y="6129"/>
                </a:cubicBezTo>
                <a:cubicBezTo>
                  <a:pt x="10518" y="6270"/>
                  <a:pt x="10643" y="6395"/>
                  <a:pt x="10784" y="6584"/>
                </a:cubicBezTo>
                <a:lnTo>
                  <a:pt x="10847" y="6662"/>
                </a:lnTo>
                <a:lnTo>
                  <a:pt x="10126" y="15471"/>
                </a:lnTo>
                <a:cubicBezTo>
                  <a:pt x="10063" y="16646"/>
                  <a:pt x="10314" y="17885"/>
                  <a:pt x="11427" y="17885"/>
                </a:cubicBezTo>
                <a:cubicBezTo>
                  <a:pt x="12744" y="17885"/>
                  <a:pt x="13778" y="15925"/>
                  <a:pt x="13982" y="13182"/>
                </a:cubicBezTo>
                <a:cubicBezTo>
                  <a:pt x="14233" y="10502"/>
                  <a:pt x="13449" y="8543"/>
                  <a:pt x="12085" y="6787"/>
                </a:cubicBezTo>
                <a:lnTo>
                  <a:pt x="12148" y="6395"/>
                </a:lnTo>
                <a:lnTo>
                  <a:pt x="13982" y="6521"/>
                </a:lnTo>
                <a:cubicBezTo>
                  <a:pt x="14437" y="6521"/>
                  <a:pt x="14374" y="6725"/>
                  <a:pt x="14499" y="6725"/>
                </a:cubicBezTo>
                <a:cubicBezTo>
                  <a:pt x="14703" y="6725"/>
                  <a:pt x="14828" y="5941"/>
                  <a:pt x="14891" y="5674"/>
                </a:cubicBezTo>
                <a:cubicBezTo>
                  <a:pt x="14891" y="5345"/>
                  <a:pt x="14562" y="5220"/>
                  <a:pt x="14233" y="5220"/>
                </a:cubicBezTo>
                <a:cubicBezTo>
                  <a:pt x="13778" y="5220"/>
                  <a:pt x="12932" y="5283"/>
                  <a:pt x="12211" y="5345"/>
                </a:cubicBezTo>
                <a:lnTo>
                  <a:pt x="12603" y="706"/>
                </a:lnTo>
                <a:cubicBezTo>
                  <a:pt x="12603" y="314"/>
                  <a:pt x="12273" y="0"/>
                  <a:pt x="11756" y="0"/>
                </a:cubicBezTo>
                <a:cubicBezTo>
                  <a:pt x="11490" y="0"/>
                  <a:pt x="11239" y="63"/>
                  <a:pt x="11239" y="188"/>
                </a:cubicBezTo>
                <a:cubicBezTo>
                  <a:pt x="11239" y="314"/>
                  <a:pt x="11364" y="314"/>
                  <a:pt x="11302" y="847"/>
                </a:cubicBezTo>
                <a:lnTo>
                  <a:pt x="10973" y="5408"/>
                </a:lnTo>
                <a:cubicBezTo>
                  <a:pt x="10847" y="5408"/>
                  <a:pt x="10784" y="5486"/>
                  <a:pt x="10706" y="5486"/>
                </a:cubicBezTo>
                <a:cubicBezTo>
                  <a:pt x="10581" y="5486"/>
                  <a:pt x="10518" y="5549"/>
                  <a:pt x="10455" y="5612"/>
                </a:cubicBezTo>
                <a:cubicBezTo>
                  <a:pt x="10455" y="5345"/>
                  <a:pt x="10189" y="5220"/>
                  <a:pt x="9860" y="5220"/>
                </a:cubicBezTo>
                <a:cubicBezTo>
                  <a:pt x="9405" y="5220"/>
                  <a:pt x="8559" y="5283"/>
                  <a:pt x="7838" y="5345"/>
                </a:cubicBezTo>
                <a:lnTo>
                  <a:pt x="8230" y="706"/>
                </a:lnTo>
                <a:cubicBezTo>
                  <a:pt x="8230" y="314"/>
                  <a:pt x="7900" y="0"/>
                  <a:pt x="7383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" name="Google Shape;638;p33"/>
          <p:cNvSpPr/>
          <p:nvPr/>
        </p:nvSpPr>
        <p:spPr>
          <a:xfrm>
            <a:off x="3798636" y="3417235"/>
            <a:ext cx="190342" cy="117358"/>
          </a:xfrm>
          <a:custGeom>
            <a:rect b="b" l="l" r="r" t="t"/>
            <a:pathLst>
              <a:path extrusionOk="0" h="6850" w="11110">
                <a:moveTo>
                  <a:pt x="2743" y="1113"/>
                </a:moveTo>
                <a:cubicBezTo>
                  <a:pt x="2931" y="1113"/>
                  <a:pt x="3057" y="1301"/>
                  <a:pt x="2994" y="1693"/>
                </a:cubicBezTo>
                <a:cubicBezTo>
                  <a:pt x="2931" y="2681"/>
                  <a:pt x="2351" y="3527"/>
                  <a:pt x="1489" y="3919"/>
                </a:cubicBezTo>
                <a:lnTo>
                  <a:pt x="1489" y="3590"/>
                </a:lnTo>
                <a:cubicBezTo>
                  <a:pt x="1567" y="2931"/>
                  <a:pt x="1959" y="1113"/>
                  <a:pt x="2743" y="1113"/>
                </a:cubicBezTo>
                <a:close/>
                <a:moveTo>
                  <a:pt x="7571" y="1113"/>
                </a:moveTo>
                <a:cubicBezTo>
                  <a:pt x="7759" y="1113"/>
                  <a:pt x="7900" y="1301"/>
                  <a:pt x="7900" y="1693"/>
                </a:cubicBezTo>
                <a:cubicBezTo>
                  <a:pt x="7759" y="2681"/>
                  <a:pt x="7179" y="3527"/>
                  <a:pt x="6332" y="3919"/>
                </a:cubicBezTo>
                <a:cubicBezTo>
                  <a:pt x="6395" y="3778"/>
                  <a:pt x="6332" y="3715"/>
                  <a:pt x="6395" y="3590"/>
                </a:cubicBezTo>
                <a:cubicBezTo>
                  <a:pt x="6395" y="2931"/>
                  <a:pt x="6787" y="1113"/>
                  <a:pt x="7571" y="1113"/>
                </a:cubicBezTo>
                <a:close/>
                <a:moveTo>
                  <a:pt x="2931" y="0"/>
                </a:moveTo>
                <a:cubicBezTo>
                  <a:pt x="1693" y="0"/>
                  <a:pt x="314" y="1568"/>
                  <a:pt x="188" y="3652"/>
                </a:cubicBezTo>
                <a:cubicBezTo>
                  <a:pt x="0" y="5674"/>
                  <a:pt x="1301" y="6850"/>
                  <a:pt x="2806" y="6850"/>
                </a:cubicBezTo>
                <a:cubicBezTo>
                  <a:pt x="4107" y="6850"/>
                  <a:pt x="4890" y="6333"/>
                  <a:pt x="5408" y="5612"/>
                </a:cubicBezTo>
                <a:cubicBezTo>
                  <a:pt x="5941" y="6395"/>
                  <a:pt x="6724" y="6850"/>
                  <a:pt x="7633" y="6850"/>
                </a:cubicBezTo>
                <a:cubicBezTo>
                  <a:pt x="10047" y="6850"/>
                  <a:pt x="10831" y="4891"/>
                  <a:pt x="11035" y="3919"/>
                </a:cubicBezTo>
                <a:cubicBezTo>
                  <a:pt x="11109" y="3564"/>
                  <a:pt x="10817" y="3304"/>
                  <a:pt x="10525" y="3304"/>
                </a:cubicBezTo>
                <a:cubicBezTo>
                  <a:pt x="10327" y="3304"/>
                  <a:pt x="10130" y="3424"/>
                  <a:pt x="10047" y="3715"/>
                </a:cubicBezTo>
                <a:cubicBezTo>
                  <a:pt x="9796" y="4765"/>
                  <a:pt x="9201" y="5815"/>
                  <a:pt x="7900" y="5815"/>
                </a:cubicBezTo>
                <a:cubicBezTo>
                  <a:pt x="7053" y="5815"/>
                  <a:pt x="6662" y="5345"/>
                  <a:pt x="6458" y="4765"/>
                </a:cubicBezTo>
                <a:cubicBezTo>
                  <a:pt x="8088" y="4311"/>
                  <a:pt x="9075" y="2869"/>
                  <a:pt x="9138" y="1693"/>
                </a:cubicBezTo>
                <a:cubicBezTo>
                  <a:pt x="9201" y="721"/>
                  <a:pt x="8746" y="0"/>
                  <a:pt x="7837" y="0"/>
                </a:cubicBezTo>
                <a:cubicBezTo>
                  <a:pt x="6521" y="0"/>
                  <a:pt x="5220" y="1568"/>
                  <a:pt x="5016" y="3652"/>
                </a:cubicBezTo>
                <a:lnTo>
                  <a:pt x="5016" y="4311"/>
                </a:lnTo>
                <a:cubicBezTo>
                  <a:pt x="4702" y="5094"/>
                  <a:pt x="4107" y="5815"/>
                  <a:pt x="3057" y="5815"/>
                </a:cubicBezTo>
                <a:cubicBezTo>
                  <a:pt x="2210" y="5815"/>
                  <a:pt x="1818" y="5345"/>
                  <a:pt x="1630" y="4765"/>
                </a:cubicBezTo>
                <a:cubicBezTo>
                  <a:pt x="3260" y="4311"/>
                  <a:pt x="4169" y="2869"/>
                  <a:pt x="4310" y="1693"/>
                </a:cubicBezTo>
                <a:cubicBezTo>
                  <a:pt x="4373" y="721"/>
                  <a:pt x="3840" y="0"/>
                  <a:pt x="2931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" name="Google Shape;639;p33"/>
          <p:cNvSpPr/>
          <p:nvPr/>
        </p:nvSpPr>
        <p:spPr>
          <a:xfrm>
            <a:off x="3378878" y="3327540"/>
            <a:ext cx="174563" cy="211621"/>
          </a:xfrm>
          <a:custGeom>
            <a:rect b="b" l="l" r="r" t="t"/>
            <a:pathLst>
              <a:path extrusionOk="0" h="12352" w="10189">
                <a:moveTo>
                  <a:pt x="7900" y="1254"/>
                </a:moveTo>
                <a:cubicBezTo>
                  <a:pt x="8621" y="1254"/>
                  <a:pt x="8825" y="1771"/>
                  <a:pt x="8825" y="2100"/>
                </a:cubicBezTo>
                <a:cubicBezTo>
                  <a:pt x="8746" y="2947"/>
                  <a:pt x="8104" y="3731"/>
                  <a:pt x="7383" y="4248"/>
                </a:cubicBezTo>
                <a:lnTo>
                  <a:pt x="7320" y="4248"/>
                </a:lnTo>
                <a:cubicBezTo>
                  <a:pt x="6787" y="4514"/>
                  <a:pt x="6332" y="4702"/>
                  <a:pt x="5815" y="4843"/>
                </a:cubicBezTo>
                <a:cubicBezTo>
                  <a:pt x="5773" y="4843"/>
                  <a:pt x="5383" y="4927"/>
                  <a:pt x="4914" y="4927"/>
                </a:cubicBezTo>
                <a:cubicBezTo>
                  <a:pt x="4680" y="4927"/>
                  <a:pt x="4425" y="4906"/>
                  <a:pt x="4185" y="4843"/>
                </a:cubicBezTo>
                <a:cubicBezTo>
                  <a:pt x="4969" y="2884"/>
                  <a:pt x="6332" y="1254"/>
                  <a:pt x="7900" y="1254"/>
                </a:cubicBezTo>
                <a:close/>
                <a:moveTo>
                  <a:pt x="8229" y="0"/>
                </a:moveTo>
                <a:cubicBezTo>
                  <a:pt x="5878" y="0"/>
                  <a:pt x="4044" y="2038"/>
                  <a:pt x="3072" y="4310"/>
                </a:cubicBezTo>
                <a:cubicBezTo>
                  <a:pt x="1834" y="3401"/>
                  <a:pt x="1176" y="1897"/>
                  <a:pt x="1176" y="1834"/>
                </a:cubicBezTo>
                <a:cubicBezTo>
                  <a:pt x="1094" y="1660"/>
                  <a:pt x="925" y="1573"/>
                  <a:pt x="743" y="1573"/>
                </a:cubicBezTo>
                <a:cubicBezTo>
                  <a:pt x="647" y="1573"/>
                  <a:pt x="547" y="1597"/>
                  <a:pt x="455" y="1646"/>
                </a:cubicBezTo>
                <a:cubicBezTo>
                  <a:pt x="204" y="1771"/>
                  <a:pt x="0" y="2100"/>
                  <a:pt x="125" y="2351"/>
                </a:cubicBezTo>
                <a:cubicBezTo>
                  <a:pt x="204" y="2430"/>
                  <a:pt x="988" y="4310"/>
                  <a:pt x="2680" y="5361"/>
                </a:cubicBezTo>
                <a:cubicBezTo>
                  <a:pt x="2477" y="5956"/>
                  <a:pt x="2351" y="6599"/>
                  <a:pt x="2289" y="7132"/>
                </a:cubicBezTo>
                <a:cubicBezTo>
                  <a:pt x="2022" y="10329"/>
                  <a:pt x="3260" y="12351"/>
                  <a:pt x="5611" y="12351"/>
                </a:cubicBezTo>
                <a:cubicBezTo>
                  <a:pt x="7571" y="12351"/>
                  <a:pt x="8887" y="11050"/>
                  <a:pt x="8950" y="10972"/>
                </a:cubicBezTo>
                <a:cubicBezTo>
                  <a:pt x="9253" y="10669"/>
                  <a:pt x="8928" y="9896"/>
                  <a:pt x="8525" y="9896"/>
                </a:cubicBezTo>
                <a:cubicBezTo>
                  <a:pt x="8408" y="9896"/>
                  <a:pt x="8283" y="9963"/>
                  <a:pt x="8166" y="10126"/>
                </a:cubicBezTo>
                <a:cubicBezTo>
                  <a:pt x="8166" y="10126"/>
                  <a:pt x="7257" y="11113"/>
                  <a:pt x="5815" y="11113"/>
                </a:cubicBezTo>
                <a:cubicBezTo>
                  <a:pt x="3981" y="11113"/>
                  <a:pt x="3464" y="9154"/>
                  <a:pt x="3589" y="7132"/>
                </a:cubicBezTo>
                <a:cubicBezTo>
                  <a:pt x="3652" y="6740"/>
                  <a:pt x="3731" y="6348"/>
                  <a:pt x="3856" y="5878"/>
                </a:cubicBezTo>
                <a:cubicBezTo>
                  <a:pt x="4185" y="6019"/>
                  <a:pt x="4577" y="6082"/>
                  <a:pt x="4906" y="6082"/>
                </a:cubicBezTo>
                <a:cubicBezTo>
                  <a:pt x="5094" y="6082"/>
                  <a:pt x="5611" y="6019"/>
                  <a:pt x="5611" y="6019"/>
                </a:cubicBezTo>
                <a:cubicBezTo>
                  <a:pt x="7445" y="5878"/>
                  <a:pt x="9922" y="4122"/>
                  <a:pt x="10126" y="2163"/>
                </a:cubicBezTo>
                <a:cubicBezTo>
                  <a:pt x="10188" y="784"/>
                  <a:pt x="9405" y="0"/>
                  <a:pt x="8229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" name="Google Shape;640;p33"/>
          <p:cNvSpPr/>
          <p:nvPr/>
        </p:nvSpPr>
        <p:spPr>
          <a:xfrm>
            <a:off x="3479555" y="3081534"/>
            <a:ext cx="416268" cy="297557"/>
          </a:xfrm>
          <a:custGeom>
            <a:rect b="b" l="l" r="r" t="t"/>
            <a:pathLst>
              <a:path extrusionOk="0" h="17368" w="24297">
                <a:moveTo>
                  <a:pt x="4437" y="8480"/>
                </a:moveTo>
                <a:lnTo>
                  <a:pt x="4170" y="11223"/>
                </a:lnTo>
                <a:cubicBezTo>
                  <a:pt x="4045" y="13386"/>
                  <a:pt x="2869" y="13386"/>
                  <a:pt x="2478" y="13386"/>
                </a:cubicBezTo>
                <a:cubicBezTo>
                  <a:pt x="1365" y="13386"/>
                  <a:pt x="1239" y="12085"/>
                  <a:pt x="1302" y="10972"/>
                </a:cubicBezTo>
                <a:cubicBezTo>
                  <a:pt x="1365" y="10189"/>
                  <a:pt x="2086" y="8480"/>
                  <a:pt x="3653" y="8480"/>
                </a:cubicBezTo>
                <a:close/>
                <a:moveTo>
                  <a:pt x="9797" y="0"/>
                </a:moveTo>
                <a:cubicBezTo>
                  <a:pt x="9327" y="0"/>
                  <a:pt x="8873" y="580"/>
                  <a:pt x="8810" y="1756"/>
                </a:cubicBezTo>
                <a:lnTo>
                  <a:pt x="8355" y="7305"/>
                </a:lnTo>
                <a:lnTo>
                  <a:pt x="5800" y="7305"/>
                </a:lnTo>
                <a:lnTo>
                  <a:pt x="6271" y="1505"/>
                </a:lnTo>
                <a:cubicBezTo>
                  <a:pt x="6271" y="1113"/>
                  <a:pt x="6004" y="847"/>
                  <a:pt x="5675" y="847"/>
                </a:cubicBezTo>
                <a:cubicBezTo>
                  <a:pt x="4954" y="847"/>
                  <a:pt x="5017" y="909"/>
                  <a:pt x="4954" y="2085"/>
                </a:cubicBezTo>
                <a:cubicBezTo>
                  <a:pt x="4829" y="3386"/>
                  <a:pt x="4500" y="7383"/>
                  <a:pt x="4500" y="7383"/>
                </a:cubicBezTo>
                <a:cubicBezTo>
                  <a:pt x="4500" y="7383"/>
                  <a:pt x="3977" y="7348"/>
                  <a:pt x="3610" y="7348"/>
                </a:cubicBezTo>
                <a:cubicBezTo>
                  <a:pt x="3427" y="7348"/>
                  <a:pt x="3282" y="7357"/>
                  <a:pt x="3261" y="7383"/>
                </a:cubicBezTo>
                <a:cubicBezTo>
                  <a:pt x="1882" y="7383"/>
                  <a:pt x="314" y="8950"/>
                  <a:pt x="189" y="10972"/>
                </a:cubicBezTo>
                <a:cubicBezTo>
                  <a:pt x="1" y="13182"/>
                  <a:pt x="785" y="14499"/>
                  <a:pt x="2415" y="14499"/>
                </a:cubicBezTo>
                <a:cubicBezTo>
                  <a:pt x="3920" y="14499"/>
                  <a:pt x="5283" y="13449"/>
                  <a:pt x="5487" y="11364"/>
                </a:cubicBezTo>
                <a:lnTo>
                  <a:pt x="5675" y="8480"/>
                </a:lnTo>
                <a:lnTo>
                  <a:pt x="8230" y="8480"/>
                </a:lnTo>
                <a:cubicBezTo>
                  <a:pt x="7838" y="13574"/>
                  <a:pt x="8026" y="14954"/>
                  <a:pt x="8685" y="15863"/>
                </a:cubicBezTo>
                <a:cubicBezTo>
                  <a:pt x="9406" y="16850"/>
                  <a:pt x="10707" y="17368"/>
                  <a:pt x="12337" y="17368"/>
                </a:cubicBezTo>
                <a:cubicBezTo>
                  <a:pt x="13841" y="17368"/>
                  <a:pt x="15534" y="16913"/>
                  <a:pt x="17243" y="16129"/>
                </a:cubicBezTo>
                <a:cubicBezTo>
                  <a:pt x="18755" y="15385"/>
                  <a:pt x="19993" y="15129"/>
                  <a:pt x="21015" y="15129"/>
                </a:cubicBezTo>
                <a:cubicBezTo>
                  <a:pt x="21973" y="15129"/>
                  <a:pt x="22742" y="15354"/>
                  <a:pt x="23371" y="15612"/>
                </a:cubicBezTo>
                <a:cubicBezTo>
                  <a:pt x="23459" y="15645"/>
                  <a:pt x="23546" y="15661"/>
                  <a:pt x="23630" y="15661"/>
                </a:cubicBezTo>
                <a:cubicBezTo>
                  <a:pt x="23861" y="15661"/>
                  <a:pt x="24063" y="15541"/>
                  <a:pt x="24155" y="15346"/>
                </a:cubicBezTo>
                <a:cubicBezTo>
                  <a:pt x="24296" y="15016"/>
                  <a:pt x="24092" y="14687"/>
                  <a:pt x="23826" y="14562"/>
                </a:cubicBezTo>
                <a:cubicBezTo>
                  <a:pt x="23113" y="14264"/>
                  <a:pt x="22184" y="13986"/>
                  <a:pt x="21008" y="13986"/>
                </a:cubicBezTo>
                <a:cubicBezTo>
                  <a:pt x="19833" y="13986"/>
                  <a:pt x="18410" y="14264"/>
                  <a:pt x="16710" y="15079"/>
                </a:cubicBezTo>
                <a:cubicBezTo>
                  <a:pt x="15191" y="15826"/>
                  <a:pt x="13601" y="16203"/>
                  <a:pt x="12292" y="16203"/>
                </a:cubicBezTo>
                <a:cubicBezTo>
                  <a:pt x="11075" y="16203"/>
                  <a:pt x="10102" y="15877"/>
                  <a:pt x="9656" y="15220"/>
                </a:cubicBezTo>
                <a:cubicBezTo>
                  <a:pt x="8685" y="13904"/>
                  <a:pt x="9531" y="8480"/>
                  <a:pt x="9531" y="8480"/>
                </a:cubicBezTo>
                <a:lnTo>
                  <a:pt x="9656" y="8480"/>
                </a:lnTo>
                <a:cubicBezTo>
                  <a:pt x="9986" y="8480"/>
                  <a:pt x="10252" y="8229"/>
                  <a:pt x="10315" y="7900"/>
                </a:cubicBezTo>
                <a:cubicBezTo>
                  <a:pt x="10315" y="7571"/>
                  <a:pt x="10111" y="7305"/>
                  <a:pt x="9797" y="7305"/>
                </a:cubicBezTo>
                <a:lnTo>
                  <a:pt x="9594" y="7305"/>
                </a:lnTo>
                <a:lnTo>
                  <a:pt x="10048" y="2085"/>
                </a:lnTo>
                <a:cubicBezTo>
                  <a:pt x="10111" y="721"/>
                  <a:pt x="10581" y="1113"/>
                  <a:pt x="10581" y="909"/>
                </a:cubicBezTo>
                <a:cubicBezTo>
                  <a:pt x="10581" y="643"/>
                  <a:pt x="10252" y="0"/>
                  <a:pt x="9797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" name="Google Shape;641;p33"/>
          <p:cNvSpPr/>
          <p:nvPr/>
        </p:nvSpPr>
        <p:spPr>
          <a:xfrm>
            <a:off x="3409221" y="3551512"/>
            <a:ext cx="588381" cy="90117"/>
          </a:xfrm>
          <a:custGeom>
            <a:rect b="b" l="l" r="r" t="t"/>
            <a:pathLst>
              <a:path extrusionOk="0" h="5260" w="34343">
                <a:moveTo>
                  <a:pt x="33825" y="0"/>
                </a:moveTo>
                <a:cubicBezTo>
                  <a:pt x="33496" y="0"/>
                  <a:pt x="33230" y="251"/>
                  <a:pt x="33230" y="580"/>
                </a:cubicBezTo>
                <a:cubicBezTo>
                  <a:pt x="33230" y="643"/>
                  <a:pt x="33104" y="2352"/>
                  <a:pt x="31537" y="3323"/>
                </a:cubicBezTo>
                <a:cubicBezTo>
                  <a:pt x="30886" y="3741"/>
                  <a:pt x="29917" y="4076"/>
                  <a:pt x="28479" y="4076"/>
                </a:cubicBezTo>
                <a:cubicBezTo>
                  <a:pt x="26734" y="4076"/>
                  <a:pt x="24297" y="3583"/>
                  <a:pt x="20894" y="2148"/>
                </a:cubicBezTo>
                <a:cubicBezTo>
                  <a:pt x="17115" y="569"/>
                  <a:pt x="13824" y="2"/>
                  <a:pt x="11046" y="2"/>
                </a:cubicBezTo>
                <a:cubicBezTo>
                  <a:pt x="4169" y="2"/>
                  <a:pt x="441" y="3481"/>
                  <a:pt x="251" y="3715"/>
                </a:cubicBezTo>
                <a:cubicBezTo>
                  <a:pt x="0" y="3919"/>
                  <a:pt x="0" y="4311"/>
                  <a:pt x="188" y="4499"/>
                </a:cubicBezTo>
                <a:cubicBezTo>
                  <a:pt x="314" y="4640"/>
                  <a:pt x="455" y="4703"/>
                  <a:pt x="643" y="4703"/>
                </a:cubicBezTo>
                <a:cubicBezTo>
                  <a:pt x="784" y="4703"/>
                  <a:pt x="909" y="4640"/>
                  <a:pt x="1035" y="4499"/>
                </a:cubicBezTo>
                <a:cubicBezTo>
                  <a:pt x="1079" y="4454"/>
                  <a:pt x="4559" y="1212"/>
                  <a:pt x="11046" y="1212"/>
                </a:cubicBezTo>
                <a:cubicBezTo>
                  <a:pt x="13688" y="1212"/>
                  <a:pt x="16829" y="1750"/>
                  <a:pt x="20440" y="3261"/>
                </a:cubicBezTo>
                <a:cubicBezTo>
                  <a:pt x="23618" y="4584"/>
                  <a:pt x="26321" y="5260"/>
                  <a:pt x="28496" y="5260"/>
                </a:cubicBezTo>
                <a:cubicBezTo>
                  <a:pt x="29979" y="5260"/>
                  <a:pt x="31217" y="4946"/>
                  <a:pt x="32195" y="4311"/>
                </a:cubicBezTo>
                <a:cubicBezTo>
                  <a:pt x="34280" y="2932"/>
                  <a:pt x="34343" y="721"/>
                  <a:pt x="34343" y="580"/>
                </a:cubicBezTo>
                <a:cubicBezTo>
                  <a:pt x="34343" y="251"/>
                  <a:pt x="34155" y="0"/>
                  <a:pt x="3382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33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3" name="Google Shape;643;p33"/>
          <p:cNvSpPr txBox="1"/>
          <p:nvPr/>
        </p:nvSpPr>
        <p:spPr>
          <a:xfrm>
            <a:off x="5342375" y="1934875"/>
            <a:ext cx="2707500" cy="159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correct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correct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correct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correct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644" name="Google Shape;644;p33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34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650" name="Google Shape;650;p34"/>
          <p:cNvPicPr preferRelativeResize="0"/>
          <p:nvPr/>
        </p:nvPicPr>
        <p:blipFill rotWithShape="1">
          <a:blip r:embed="rId3">
            <a:alphaModFix/>
          </a:blip>
          <a:srcRect b="13872" l="11856" r="43234" t="6586"/>
          <a:stretch/>
        </p:blipFill>
        <p:spPr>
          <a:xfrm>
            <a:off x="6932463" y="3091850"/>
            <a:ext cx="843600" cy="8406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651" name="Google Shape;651;p34"/>
          <p:cNvGrpSpPr/>
          <p:nvPr/>
        </p:nvGrpSpPr>
        <p:grpSpPr>
          <a:xfrm>
            <a:off x="5075511" y="1511523"/>
            <a:ext cx="895332" cy="1056764"/>
            <a:chOff x="3140778" y="877675"/>
            <a:chExt cx="2870575" cy="3388150"/>
          </a:xfrm>
        </p:grpSpPr>
        <p:sp>
          <p:nvSpPr>
            <p:cNvPr id="652" name="Google Shape;652;p34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4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4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4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4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" name="Google Shape;668;p34"/>
          <p:cNvGrpSpPr/>
          <p:nvPr/>
        </p:nvGrpSpPr>
        <p:grpSpPr>
          <a:xfrm>
            <a:off x="6580165" y="1511522"/>
            <a:ext cx="1619292" cy="1056764"/>
            <a:chOff x="3140778" y="877675"/>
            <a:chExt cx="2870575" cy="3388150"/>
          </a:xfrm>
        </p:grpSpPr>
        <p:sp>
          <p:nvSpPr>
            <p:cNvPr id="669" name="Google Shape;669;p34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" name="Google Shape;685;p34"/>
          <p:cNvGrpSpPr/>
          <p:nvPr/>
        </p:nvGrpSpPr>
        <p:grpSpPr>
          <a:xfrm>
            <a:off x="5075511" y="2919423"/>
            <a:ext cx="895332" cy="1056764"/>
            <a:chOff x="3140778" y="877675"/>
            <a:chExt cx="2870575" cy="3388150"/>
          </a:xfrm>
        </p:grpSpPr>
        <p:sp>
          <p:nvSpPr>
            <p:cNvPr id="686" name="Google Shape;686;p34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4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4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4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4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4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4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gradFill>
              <a:gsLst>
                <a:gs pos="0">
                  <a:srgbClr val="F5D0D0">
                    <a:alpha val="60770"/>
                  </a:srgbClr>
                </a:gs>
                <a:gs pos="100000">
                  <a:srgbClr val="D96868">
                    <a:alpha val="6077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" name="Google Shape;702;p34"/>
          <p:cNvSpPr/>
          <p:nvPr/>
        </p:nvSpPr>
        <p:spPr>
          <a:xfrm>
            <a:off x="7326069" y="3248179"/>
            <a:ext cx="199234" cy="198994"/>
          </a:xfrm>
          <a:custGeom>
            <a:rect b="b" l="l" r="r" t="t"/>
            <a:pathLst>
              <a:path extrusionOk="0" h="11615" w="11629">
                <a:moveTo>
                  <a:pt x="3669" y="6129"/>
                </a:moveTo>
                <a:cubicBezTo>
                  <a:pt x="4060" y="6129"/>
                  <a:pt x="3998" y="6975"/>
                  <a:pt x="3919" y="8088"/>
                </a:cubicBezTo>
                <a:cubicBezTo>
                  <a:pt x="3919" y="8355"/>
                  <a:pt x="3857" y="8543"/>
                  <a:pt x="3794" y="8809"/>
                </a:cubicBezTo>
                <a:cubicBezTo>
                  <a:pt x="3465" y="8355"/>
                  <a:pt x="3277" y="7634"/>
                  <a:pt x="3339" y="6913"/>
                </a:cubicBezTo>
                <a:cubicBezTo>
                  <a:pt x="3402" y="6395"/>
                  <a:pt x="3528" y="6129"/>
                  <a:pt x="3669" y="6129"/>
                </a:cubicBezTo>
                <a:close/>
                <a:moveTo>
                  <a:pt x="7383" y="0"/>
                </a:moveTo>
                <a:cubicBezTo>
                  <a:pt x="7133" y="0"/>
                  <a:pt x="6866" y="63"/>
                  <a:pt x="6866" y="126"/>
                </a:cubicBezTo>
                <a:cubicBezTo>
                  <a:pt x="6866" y="251"/>
                  <a:pt x="6992" y="314"/>
                  <a:pt x="6929" y="784"/>
                </a:cubicBezTo>
                <a:lnTo>
                  <a:pt x="6741" y="3527"/>
                </a:lnTo>
                <a:cubicBezTo>
                  <a:pt x="5879" y="3527"/>
                  <a:pt x="5299" y="3449"/>
                  <a:pt x="5299" y="3449"/>
                </a:cubicBezTo>
                <a:cubicBezTo>
                  <a:pt x="4781" y="3449"/>
                  <a:pt x="5032" y="4561"/>
                  <a:pt x="5565" y="4561"/>
                </a:cubicBezTo>
                <a:lnTo>
                  <a:pt x="6662" y="4561"/>
                </a:lnTo>
                <a:lnTo>
                  <a:pt x="6349" y="8417"/>
                </a:lnTo>
                <a:cubicBezTo>
                  <a:pt x="6208" y="9076"/>
                  <a:pt x="5753" y="9593"/>
                  <a:pt x="5032" y="9593"/>
                </a:cubicBezTo>
                <a:lnTo>
                  <a:pt x="4781" y="9593"/>
                </a:lnTo>
                <a:cubicBezTo>
                  <a:pt x="4970" y="9013"/>
                  <a:pt x="5032" y="8417"/>
                  <a:pt x="5095" y="7837"/>
                </a:cubicBezTo>
                <a:cubicBezTo>
                  <a:pt x="5236" y="6270"/>
                  <a:pt x="4703" y="5094"/>
                  <a:pt x="3919" y="5094"/>
                </a:cubicBezTo>
                <a:cubicBezTo>
                  <a:pt x="3073" y="5094"/>
                  <a:pt x="2556" y="5941"/>
                  <a:pt x="2493" y="6975"/>
                </a:cubicBezTo>
                <a:cubicBezTo>
                  <a:pt x="2352" y="8151"/>
                  <a:pt x="2681" y="9264"/>
                  <a:pt x="3402" y="9922"/>
                </a:cubicBezTo>
                <a:cubicBezTo>
                  <a:pt x="3136" y="10251"/>
                  <a:pt x="2885" y="10502"/>
                  <a:pt x="2430" y="10502"/>
                </a:cubicBezTo>
                <a:cubicBezTo>
                  <a:pt x="1772" y="10502"/>
                  <a:pt x="1317" y="9859"/>
                  <a:pt x="1380" y="8480"/>
                </a:cubicBezTo>
                <a:cubicBezTo>
                  <a:pt x="1506" y="6850"/>
                  <a:pt x="2038" y="6270"/>
                  <a:pt x="2352" y="5878"/>
                </a:cubicBezTo>
                <a:cubicBezTo>
                  <a:pt x="2822" y="5549"/>
                  <a:pt x="2556" y="4703"/>
                  <a:pt x="2101" y="4703"/>
                </a:cubicBezTo>
                <a:cubicBezTo>
                  <a:pt x="1772" y="4703"/>
                  <a:pt x="330" y="6129"/>
                  <a:pt x="142" y="8543"/>
                </a:cubicBezTo>
                <a:cubicBezTo>
                  <a:pt x="1" y="10189"/>
                  <a:pt x="659" y="11615"/>
                  <a:pt x="2289" y="11615"/>
                </a:cubicBezTo>
                <a:cubicBezTo>
                  <a:pt x="3214" y="11615"/>
                  <a:pt x="3857" y="11098"/>
                  <a:pt x="4311" y="10439"/>
                </a:cubicBezTo>
                <a:cubicBezTo>
                  <a:pt x="4578" y="10502"/>
                  <a:pt x="4844" y="10502"/>
                  <a:pt x="5095" y="10502"/>
                </a:cubicBezTo>
                <a:cubicBezTo>
                  <a:pt x="5565" y="10502"/>
                  <a:pt x="5957" y="10377"/>
                  <a:pt x="6271" y="10189"/>
                </a:cubicBezTo>
                <a:cubicBezTo>
                  <a:pt x="6271" y="11160"/>
                  <a:pt x="6803" y="11615"/>
                  <a:pt x="7587" y="11615"/>
                </a:cubicBezTo>
                <a:cubicBezTo>
                  <a:pt x="9014" y="11615"/>
                  <a:pt x="9735" y="10110"/>
                  <a:pt x="10126" y="9076"/>
                </a:cubicBezTo>
                <a:lnTo>
                  <a:pt x="10126" y="8935"/>
                </a:lnTo>
                <a:cubicBezTo>
                  <a:pt x="10189" y="8621"/>
                  <a:pt x="9876" y="8292"/>
                  <a:pt x="9609" y="8292"/>
                </a:cubicBezTo>
                <a:cubicBezTo>
                  <a:pt x="9484" y="8292"/>
                  <a:pt x="9280" y="8417"/>
                  <a:pt x="9217" y="8747"/>
                </a:cubicBezTo>
                <a:cubicBezTo>
                  <a:pt x="9014" y="9468"/>
                  <a:pt x="8622" y="10502"/>
                  <a:pt x="7979" y="10502"/>
                </a:cubicBezTo>
                <a:cubicBezTo>
                  <a:pt x="7650" y="10502"/>
                  <a:pt x="7446" y="10314"/>
                  <a:pt x="7446" y="9797"/>
                </a:cubicBezTo>
                <a:lnTo>
                  <a:pt x="7916" y="4561"/>
                </a:lnTo>
                <a:lnTo>
                  <a:pt x="11051" y="4561"/>
                </a:lnTo>
                <a:cubicBezTo>
                  <a:pt x="11393" y="4561"/>
                  <a:pt x="11628" y="3366"/>
                  <a:pt x="11379" y="3366"/>
                </a:cubicBezTo>
                <a:cubicBezTo>
                  <a:pt x="11343" y="3366"/>
                  <a:pt x="11297" y="3391"/>
                  <a:pt x="11239" y="3449"/>
                </a:cubicBezTo>
                <a:cubicBezTo>
                  <a:pt x="10126" y="3527"/>
                  <a:pt x="8951" y="3527"/>
                  <a:pt x="7979" y="3527"/>
                </a:cubicBezTo>
                <a:lnTo>
                  <a:pt x="8230" y="706"/>
                </a:lnTo>
                <a:cubicBezTo>
                  <a:pt x="8230" y="314"/>
                  <a:pt x="7916" y="0"/>
                  <a:pt x="7383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34"/>
          <p:cNvSpPr/>
          <p:nvPr/>
        </p:nvSpPr>
        <p:spPr>
          <a:xfrm>
            <a:off x="7213294" y="3483168"/>
            <a:ext cx="255137" cy="306415"/>
          </a:xfrm>
          <a:custGeom>
            <a:rect b="b" l="l" r="r" t="t"/>
            <a:pathLst>
              <a:path extrusionOk="0" h="17885" w="14892">
                <a:moveTo>
                  <a:pt x="3653" y="6192"/>
                </a:moveTo>
                <a:cubicBezTo>
                  <a:pt x="4044" y="6192"/>
                  <a:pt x="3982" y="7054"/>
                  <a:pt x="3919" y="8151"/>
                </a:cubicBezTo>
                <a:cubicBezTo>
                  <a:pt x="3919" y="8355"/>
                  <a:pt x="3856" y="8621"/>
                  <a:pt x="3794" y="8872"/>
                </a:cubicBezTo>
                <a:cubicBezTo>
                  <a:pt x="3465" y="8417"/>
                  <a:pt x="3261" y="7696"/>
                  <a:pt x="3339" y="6975"/>
                </a:cubicBezTo>
                <a:cubicBezTo>
                  <a:pt x="3402" y="6458"/>
                  <a:pt x="3527" y="6192"/>
                  <a:pt x="3653" y="6192"/>
                </a:cubicBezTo>
                <a:close/>
                <a:moveTo>
                  <a:pt x="7571" y="8480"/>
                </a:moveTo>
                <a:cubicBezTo>
                  <a:pt x="8230" y="9985"/>
                  <a:pt x="8496" y="11756"/>
                  <a:pt x="8355" y="13182"/>
                </a:cubicBezTo>
                <a:cubicBezTo>
                  <a:pt x="8230" y="15283"/>
                  <a:pt x="7775" y="16709"/>
                  <a:pt x="7320" y="16709"/>
                </a:cubicBezTo>
                <a:cubicBezTo>
                  <a:pt x="6991" y="16709"/>
                  <a:pt x="6991" y="15988"/>
                  <a:pt x="6991" y="15471"/>
                </a:cubicBezTo>
                <a:lnTo>
                  <a:pt x="7571" y="8480"/>
                </a:lnTo>
                <a:close/>
                <a:moveTo>
                  <a:pt x="11960" y="8480"/>
                </a:moveTo>
                <a:cubicBezTo>
                  <a:pt x="12603" y="9985"/>
                  <a:pt x="12869" y="11756"/>
                  <a:pt x="12744" y="13182"/>
                </a:cubicBezTo>
                <a:cubicBezTo>
                  <a:pt x="12603" y="15283"/>
                  <a:pt x="12148" y="16709"/>
                  <a:pt x="11694" y="16709"/>
                </a:cubicBezTo>
                <a:cubicBezTo>
                  <a:pt x="11364" y="16709"/>
                  <a:pt x="11364" y="15988"/>
                  <a:pt x="11364" y="15471"/>
                </a:cubicBezTo>
                <a:lnTo>
                  <a:pt x="11960" y="8480"/>
                </a:lnTo>
                <a:close/>
                <a:moveTo>
                  <a:pt x="7383" y="0"/>
                </a:moveTo>
                <a:cubicBezTo>
                  <a:pt x="7117" y="0"/>
                  <a:pt x="6866" y="63"/>
                  <a:pt x="6866" y="188"/>
                </a:cubicBezTo>
                <a:cubicBezTo>
                  <a:pt x="6866" y="314"/>
                  <a:pt x="6991" y="314"/>
                  <a:pt x="6929" y="847"/>
                </a:cubicBezTo>
                <a:lnTo>
                  <a:pt x="6599" y="5408"/>
                </a:lnTo>
                <a:cubicBezTo>
                  <a:pt x="6474" y="5408"/>
                  <a:pt x="6396" y="5486"/>
                  <a:pt x="6333" y="5486"/>
                </a:cubicBezTo>
                <a:cubicBezTo>
                  <a:pt x="6082" y="5486"/>
                  <a:pt x="5941" y="5674"/>
                  <a:pt x="5941" y="5878"/>
                </a:cubicBezTo>
                <a:cubicBezTo>
                  <a:pt x="5941" y="6129"/>
                  <a:pt x="6145" y="6333"/>
                  <a:pt x="6396" y="6584"/>
                </a:cubicBezTo>
                <a:lnTo>
                  <a:pt x="6474" y="6662"/>
                </a:lnTo>
                <a:lnTo>
                  <a:pt x="6333" y="8480"/>
                </a:lnTo>
                <a:cubicBezTo>
                  <a:pt x="6208" y="9138"/>
                  <a:pt x="5753" y="9656"/>
                  <a:pt x="5095" y="9656"/>
                </a:cubicBezTo>
                <a:lnTo>
                  <a:pt x="4765" y="9656"/>
                </a:lnTo>
                <a:cubicBezTo>
                  <a:pt x="4969" y="9076"/>
                  <a:pt x="5032" y="8480"/>
                  <a:pt x="5095" y="7900"/>
                </a:cubicBezTo>
                <a:cubicBezTo>
                  <a:pt x="5220" y="6270"/>
                  <a:pt x="4703" y="5157"/>
                  <a:pt x="3919" y="5157"/>
                </a:cubicBezTo>
                <a:cubicBezTo>
                  <a:pt x="3073" y="5157"/>
                  <a:pt x="2555" y="6004"/>
                  <a:pt x="2477" y="7054"/>
                </a:cubicBezTo>
                <a:cubicBezTo>
                  <a:pt x="2352" y="8229"/>
                  <a:pt x="2681" y="9264"/>
                  <a:pt x="3402" y="9922"/>
                </a:cubicBezTo>
                <a:cubicBezTo>
                  <a:pt x="3135" y="10314"/>
                  <a:pt x="2869" y="10580"/>
                  <a:pt x="2414" y="10580"/>
                </a:cubicBezTo>
                <a:cubicBezTo>
                  <a:pt x="1772" y="10580"/>
                  <a:pt x="1301" y="9859"/>
                  <a:pt x="1380" y="8480"/>
                </a:cubicBezTo>
                <a:cubicBezTo>
                  <a:pt x="1505" y="6913"/>
                  <a:pt x="2022" y="6270"/>
                  <a:pt x="2352" y="5878"/>
                </a:cubicBezTo>
                <a:cubicBezTo>
                  <a:pt x="2806" y="5612"/>
                  <a:pt x="2555" y="4765"/>
                  <a:pt x="2085" y="4765"/>
                </a:cubicBezTo>
                <a:cubicBezTo>
                  <a:pt x="1772" y="4765"/>
                  <a:pt x="330" y="6192"/>
                  <a:pt x="126" y="8621"/>
                </a:cubicBezTo>
                <a:cubicBezTo>
                  <a:pt x="1" y="10251"/>
                  <a:pt x="659" y="11615"/>
                  <a:pt x="2289" y="11615"/>
                </a:cubicBezTo>
                <a:cubicBezTo>
                  <a:pt x="3198" y="11615"/>
                  <a:pt x="3856" y="11160"/>
                  <a:pt x="4311" y="10439"/>
                </a:cubicBezTo>
                <a:cubicBezTo>
                  <a:pt x="4577" y="10580"/>
                  <a:pt x="4828" y="10580"/>
                  <a:pt x="5095" y="10580"/>
                </a:cubicBezTo>
                <a:cubicBezTo>
                  <a:pt x="5549" y="10580"/>
                  <a:pt x="5878" y="10439"/>
                  <a:pt x="6208" y="10251"/>
                </a:cubicBezTo>
                <a:lnTo>
                  <a:pt x="6208" y="10251"/>
                </a:lnTo>
                <a:lnTo>
                  <a:pt x="5753" y="15471"/>
                </a:lnTo>
                <a:cubicBezTo>
                  <a:pt x="5690" y="16646"/>
                  <a:pt x="5941" y="17885"/>
                  <a:pt x="7054" y="17885"/>
                </a:cubicBezTo>
                <a:cubicBezTo>
                  <a:pt x="8355" y="17885"/>
                  <a:pt x="9405" y="15925"/>
                  <a:pt x="9609" y="13182"/>
                </a:cubicBezTo>
                <a:cubicBezTo>
                  <a:pt x="9860" y="10502"/>
                  <a:pt x="9076" y="8543"/>
                  <a:pt x="7712" y="6787"/>
                </a:cubicBezTo>
                <a:lnTo>
                  <a:pt x="7775" y="6395"/>
                </a:lnTo>
                <a:lnTo>
                  <a:pt x="9609" y="6521"/>
                </a:lnTo>
                <a:cubicBezTo>
                  <a:pt x="10063" y="6521"/>
                  <a:pt x="10001" y="6725"/>
                  <a:pt x="10126" y="6725"/>
                </a:cubicBezTo>
                <a:cubicBezTo>
                  <a:pt x="10252" y="6725"/>
                  <a:pt x="10314" y="6395"/>
                  <a:pt x="10393" y="6129"/>
                </a:cubicBezTo>
                <a:cubicBezTo>
                  <a:pt x="10518" y="6270"/>
                  <a:pt x="10643" y="6395"/>
                  <a:pt x="10784" y="6584"/>
                </a:cubicBezTo>
                <a:lnTo>
                  <a:pt x="10847" y="6662"/>
                </a:lnTo>
                <a:lnTo>
                  <a:pt x="10126" y="15471"/>
                </a:lnTo>
                <a:cubicBezTo>
                  <a:pt x="10063" y="16646"/>
                  <a:pt x="10314" y="17885"/>
                  <a:pt x="11427" y="17885"/>
                </a:cubicBezTo>
                <a:cubicBezTo>
                  <a:pt x="12744" y="17885"/>
                  <a:pt x="13778" y="15925"/>
                  <a:pt x="13982" y="13182"/>
                </a:cubicBezTo>
                <a:cubicBezTo>
                  <a:pt x="14233" y="10502"/>
                  <a:pt x="13449" y="8543"/>
                  <a:pt x="12085" y="6787"/>
                </a:cubicBezTo>
                <a:lnTo>
                  <a:pt x="12148" y="6395"/>
                </a:lnTo>
                <a:lnTo>
                  <a:pt x="13982" y="6521"/>
                </a:lnTo>
                <a:cubicBezTo>
                  <a:pt x="14437" y="6521"/>
                  <a:pt x="14374" y="6725"/>
                  <a:pt x="14499" y="6725"/>
                </a:cubicBezTo>
                <a:cubicBezTo>
                  <a:pt x="14703" y="6725"/>
                  <a:pt x="14828" y="5941"/>
                  <a:pt x="14891" y="5674"/>
                </a:cubicBezTo>
                <a:cubicBezTo>
                  <a:pt x="14891" y="5345"/>
                  <a:pt x="14562" y="5220"/>
                  <a:pt x="14233" y="5220"/>
                </a:cubicBezTo>
                <a:cubicBezTo>
                  <a:pt x="13778" y="5220"/>
                  <a:pt x="12932" y="5283"/>
                  <a:pt x="12211" y="5345"/>
                </a:cubicBezTo>
                <a:lnTo>
                  <a:pt x="12603" y="706"/>
                </a:lnTo>
                <a:cubicBezTo>
                  <a:pt x="12603" y="314"/>
                  <a:pt x="12273" y="0"/>
                  <a:pt x="11756" y="0"/>
                </a:cubicBezTo>
                <a:cubicBezTo>
                  <a:pt x="11490" y="0"/>
                  <a:pt x="11239" y="63"/>
                  <a:pt x="11239" y="188"/>
                </a:cubicBezTo>
                <a:cubicBezTo>
                  <a:pt x="11239" y="314"/>
                  <a:pt x="11364" y="314"/>
                  <a:pt x="11302" y="847"/>
                </a:cubicBezTo>
                <a:lnTo>
                  <a:pt x="10973" y="5408"/>
                </a:lnTo>
                <a:cubicBezTo>
                  <a:pt x="10847" y="5408"/>
                  <a:pt x="10784" y="5486"/>
                  <a:pt x="10706" y="5486"/>
                </a:cubicBezTo>
                <a:cubicBezTo>
                  <a:pt x="10581" y="5486"/>
                  <a:pt x="10518" y="5549"/>
                  <a:pt x="10455" y="5612"/>
                </a:cubicBezTo>
                <a:cubicBezTo>
                  <a:pt x="10455" y="5345"/>
                  <a:pt x="10189" y="5220"/>
                  <a:pt x="9860" y="5220"/>
                </a:cubicBezTo>
                <a:cubicBezTo>
                  <a:pt x="9405" y="5220"/>
                  <a:pt x="8559" y="5283"/>
                  <a:pt x="7838" y="5345"/>
                </a:cubicBezTo>
                <a:lnTo>
                  <a:pt x="8230" y="706"/>
                </a:lnTo>
                <a:cubicBezTo>
                  <a:pt x="8230" y="314"/>
                  <a:pt x="7900" y="0"/>
                  <a:pt x="7383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34"/>
          <p:cNvSpPr/>
          <p:nvPr/>
        </p:nvSpPr>
        <p:spPr>
          <a:xfrm>
            <a:off x="7465211" y="3564810"/>
            <a:ext cx="190342" cy="117358"/>
          </a:xfrm>
          <a:custGeom>
            <a:rect b="b" l="l" r="r" t="t"/>
            <a:pathLst>
              <a:path extrusionOk="0" h="6850" w="11110">
                <a:moveTo>
                  <a:pt x="2743" y="1113"/>
                </a:moveTo>
                <a:cubicBezTo>
                  <a:pt x="2931" y="1113"/>
                  <a:pt x="3057" y="1301"/>
                  <a:pt x="2994" y="1693"/>
                </a:cubicBezTo>
                <a:cubicBezTo>
                  <a:pt x="2931" y="2681"/>
                  <a:pt x="2351" y="3527"/>
                  <a:pt x="1489" y="3919"/>
                </a:cubicBezTo>
                <a:lnTo>
                  <a:pt x="1489" y="3590"/>
                </a:lnTo>
                <a:cubicBezTo>
                  <a:pt x="1567" y="2931"/>
                  <a:pt x="1959" y="1113"/>
                  <a:pt x="2743" y="1113"/>
                </a:cubicBezTo>
                <a:close/>
                <a:moveTo>
                  <a:pt x="7571" y="1113"/>
                </a:moveTo>
                <a:cubicBezTo>
                  <a:pt x="7759" y="1113"/>
                  <a:pt x="7900" y="1301"/>
                  <a:pt x="7900" y="1693"/>
                </a:cubicBezTo>
                <a:cubicBezTo>
                  <a:pt x="7759" y="2681"/>
                  <a:pt x="7179" y="3527"/>
                  <a:pt x="6332" y="3919"/>
                </a:cubicBezTo>
                <a:cubicBezTo>
                  <a:pt x="6395" y="3778"/>
                  <a:pt x="6332" y="3715"/>
                  <a:pt x="6395" y="3590"/>
                </a:cubicBezTo>
                <a:cubicBezTo>
                  <a:pt x="6395" y="2931"/>
                  <a:pt x="6787" y="1113"/>
                  <a:pt x="7571" y="1113"/>
                </a:cubicBezTo>
                <a:close/>
                <a:moveTo>
                  <a:pt x="2931" y="0"/>
                </a:moveTo>
                <a:cubicBezTo>
                  <a:pt x="1693" y="0"/>
                  <a:pt x="314" y="1568"/>
                  <a:pt x="188" y="3652"/>
                </a:cubicBezTo>
                <a:cubicBezTo>
                  <a:pt x="0" y="5674"/>
                  <a:pt x="1301" y="6850"/>
                  <a:pt x="2806" y="6850"/>
                </a:cubicBezTo>
                <a:cubicBezTo>
                  <a:pt x="4107" y="6850"/>
                  <a:pt x="4890" y="6333"/>
                  <a:pt x="5408" y="5612"/>
                </a:cubicBezTo>
                <a:cubicBezTo>
                  <a:pt x="5941" y="6395"/>
                  <a:pt x="6724" y="6850"/>
                  <a:pt x="7633" y="6850"/>
                </a:cubicBezTo>
                <a:cubicBezTo>
                  <a:pt x="10047" y="6850"/>
                  <a:pt x="10831" y="4891"/>
                  <a:pt x="11035" y="3919"/>
                </a:cubicBezTo>
                <a:cubicBezTo>
                  <a:pt x="11109" y="3564"/>
                  <a:pt x="10817" y="3304"/>
                  <a:pt x="10525" y="3304"/>
                </a:cubicBezTo>
                <a:cubicBezTo>
                  <a:pt x="10327" y="3304"/>
                  <a:pt x="10130" y="3424"/>
                  <a:pt x="10047" y="3715"/>
                </a:cubicBezTo>
                <a:cubicBezTo>
                  <a:pt x="9796" y="4765"/>
                  <a:pt x="9201" y="5815"/>
                  <a:pt x="7900" y="5815"/>
                </a:cubicBezTo>
                <a:cubicBezTo>
                  <a:pt x="7053" y="5815"/>
                  <a:pt x="6662" y="5345"/>
                  <a:pt x="6458" y="4765"/>
                </a:cubicBezTo>
                <a:cubicBezTo>
                  <a:pt x="8088" y="4311"/>
                  <a:pt x="9075" y="2869"/>
                  <a:pt x="9138" y="1693"/>
                </a:cubicBezTo>
                <a:cubicBezTo>
                  <a:pt x="9201" y="721"/>
                  <a:pt x="8746" y="0"/>
                  <a:pt x="7837" y="0"/>
                </a:cubicBezTo>
                <a:cubicBezTo>
                  <a:pt x="6521" y="0"/>
                  <a:pt x="5220" y="1568"/>
                  <a:pt x="5016" y="3652"/>
                </a:cubicBezTo>
                <a:lnTo>
                  <a:pt x="5016" y="4311"/>
                </a:lnTo>
                <a:cubicBezTo>
                  <a:pt x="4702" y="5094"/>
                  <a:pt x="4107" y="5815"/>
                  <a:pt x="3057" y="5815"/>
                </a:cubicBezTo>
                <a:cubicBezTo>
                  <a:pt x="2210" y="5815"/>
                  <a:pt x="1818" y="5345"/>
                  <a:pt x="1630" y="4765"/>
                </a:cubicBezTo>
                <a:cubicBezTo>
                  <a:pt x="3260" y="4311"/>
                  <a:pt x="4169" y="2869"/>
                  <a:pt x="4310" y="1693"/>
                </a:cubicBezTo>
                <a:cubicBezTo>
                  <a:pt x="4373" y="721"/>
                  <a:pt x="3840" y="0"/>
                  <a:pt x="293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34"/>
          <p:cNvSpPr/>
          <p:nvPr/>
        </p:nvSpPr>
        <p:spPr>
          <a:xfrm>
            <a:off x="7045453" y="3475115"/>
            <a:ext cx="174563" cy="211621"/>
          </a:xfrm>
          <a:custGeom>
            <a:rect b="b" l="l" r="r" t="t"/>
            <a:pathLst>
              <a:path extrusionOk="0" h="12352" w="10189">
                <a:moveTo>
                  <a:pt x="7900" y="1254"/>
                </a:moveTo>
                <a:cubicBezTo>
                  <a:pt x="8621" y="1254"/>
                  <a:pt x="8825" y="1771"/>
                  <a:pt x="8825" y="2100"/>
                </a:cubicBezTo>
                <a:cubicBezTo>
                  <a:pt x="8746" y="2947"/>
                  <a:pt x="8104" y="3731"/>
                  <a:pt x="7383" y="4248"/>
                </a:cubicBezTo>
                <a:lnTo>
                  <a:pt x="7320" y="4248"/>
                </a:lnTo>
                <a:cubicBezTo>
                  <a:pt x="6787" y="4514"/>
                  <a:pt x="6332" y="4702"/>
                  <a:pt x="5815" y="4843"/>
                </a:cubicBezTo>
                <a:cubicBezTo>
                  <a:pt x="5773" y="4843"/>
                  <a:pt x="5383" y="4927"/>
                  <a:pt x="4914" y="4927"/>
                </a:cubicBezTo>
                <a:cubicBezTo>
                  <a:pt x="4680" y="4927"/>
                  <a:pt x="4425" y="4906"/>
                  <a:pt x="4185" y="4843"/>
                </a:cubicBezTo>
                <a:cubicBezTo>
                  <a:pt x="4969" y="2884"/>
                  <a:pt x="6332" y="1254"/>
                  <a:pt x="7900" y="1254"/>
                </a:cubicBezTo>
                <a:close/>
                <a:moveTo>
                  <a:pt x="8229" y="0"/>
                </a:moveTo>
                <a:cubicBezTo>
                  <a:pt x="5878" y="0"/>
                  <a:pt x="4044" y="2038"/>
                  <a:pt x="3072" y="4310"/>
                </a:cubicBezTo>
                <a:cubicBezTo>
                  <a:pt x="1834" y="3401"/>
                  <a:pt x="1176" y="1897"/>
                  <a:pt x="1176" y="1834"/>
                </a:cubicBezTo>
                <a:cubicBezTo>
                  <a:pt x="1094" y="1660"/>
                  <a:pt x="925" y="1573"/>
                  <a:pt x="743" y="1573"/>
                </a:cubicBezTo>
                <a:cubicBezTo>
                  <a:pt x="647" y="1573"/>
                  <a:pt x="547" y="1597"/>
                  <a:pt x="455" y="1646"/>
                </a:cubicBezTo>
                <a:cubicBezTo>
                  <a:pt x="204" y="1771"/>
                  <a:pt x="0" y="2100"/>
                  <a:pt x="125" y="2351"/>
                </a:cubicBezTo>
                <a:cubicBezTo>
                  <a:pt x="204" y="2430"/>
                  <a:pt x="988" y="4310"/>
                  <a:pt x="2680" y="5361"/>
                </a:cubicBezTo>
                <a:cubicBezTo>
                  <a:pt x="2477" y="5956"/>
                  <a:pt x="2351" y="6599"/>
                  <a:pt x="2289" y="7132"/>
                </a:cubicBezTo>
                <a:cubicBezTo>
                  <a:pt x="2022" y="10329"/>
                  <a:pt x="3260" y="12351"/>
                  <a:pt x="5611" y="12351"/>
                </a:cubicBezTo>
                <a:cubicBezTo>
                  <a:pt x="7571" y="12351"/>
                  <a:pt x="8887" y="11050"/>
                  <a:pt x="8950" y="10972"/>
                </a:cubicBezTo>
                <a:cubicBezTo>
                  <a:pt x="9253" y="10669"/>
                  <a:pt x="8928" y="9896"/>
                  <a:pt x="8525" y="9896"/>
                </a:cubicBezTo>
                <a:cubicBezTo>
                  <a:pt x="8408" y="9896"/>
                  <a:pt x="8283" y="9963"/>
                  <a:pt x="8166" y="10126"/>
                </a:cubicBezTo>
                <a:cubicBezTo>
                  <a:pt x="8166" y="10126"/>
                  <a:pt x="7257" y="11113"/>
                  <a:pt x="5815" y="11113"/>
                </a:cubicBezTo>
                <a:cubicBezTo>
                  <a:pt x="3981" y="11113"/>
                  <a:pt x="3464" y="9154"/>
                  <a:pt x="3589" y="7132"/>
                </a:cubicBezTo>
                <a:cubicBezTo>
                  <a:pt x="3652" y="6740"/>
                  <a:pt x="3731" y="6348"/>
                  <a:pt x="3856" y="5878"/>
                </a:cubicBezTo>
                <a:cubicBezTo>
                  <a:pt x="4185" y="6019"/>
                  <a:pt x="4577" y="6082"/>
                  <a:pt x="4906" y="6082"/>
                </a:cubicBezTo>
                <a:cubicBezTo>
                  <a:pt x="5094" y="6082"/>
                  <a:pt x="5611" y="6019"/>
                  <a:pt x="5611" y="6019"/>
                </a:cubicBezTo>
                <a:cubicBezTo>
                  <a:pt x="7445" y="5878"/>
                  <a:pt x="9922" y="4122"/>
                  <a:pt x="10126" y="2163"/>
                </a:cubicBezTo>
                <a:cubicBezTo>
                  <a:pt x="10188" y="784"/>
                  <a:pt x="9405" y="0"/>
                  <a:pt x="8229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34"/>
          <p:cNvSpPr/>
          <p:nvPr/>
        </p:nvSpPr>
        <p:spPr>
          <a:xfrm>
            <a:off x="7146130" y="3229109"/>
            <a:ext cx="416268" cy="297557"/>
          </a:xfrm>
          <a:custGeom>
            <a:rect b="b" l="l" r="r" t="t"/>
            <a:pathLst>
              <a:path extrusionOk="0" h="17368" w="24297">
                <a:moveTo>
                  <a:pt x="4437" y="8480"/>
                </a:moveTo>
                <a:lnTo>
                  <a:pt x="4170" y="11223"/>
                </a:lnTo>
                <a:cubicBezTo>
                  <a:pt x="4045" y="13386"/>
                  <a:pt x="2869" y="13386"/>
                  <a:pt x="2478" y="13386"/>
                </a:cubicBezTo>
                <a:cubicBezTo>
                  <a:pt x="1365" y="13386"/>
                  <a:pt x="1239" y="12085"/>
                  <a:pt x="1302" y="10972"/>
                </a:cubicBezTo>
                <a:cubicBezTo>
                  <a:pt x="1365" y="10189"/>
                  <a:pt x="2086" y="8480"/>
                  <a:pt x="3653" y="8480"/>
                </a:cubicBezTo>
                <a:close/>
                <a:moveTo>
                  <a:pt x="9797" y="0"/>
                </a:moveTo>
                <a:cubicBezTo>
                  <a:pt x="9327" y="0"/>
                  <a:pt x="8873" y="580"/>
                  <a:pt x="8810" y="1756"/>
                </a:cubicBezTo>
                <a:lnTo>
                  <a:pt x="8355" y="7305"/>
                </a:lnTo>
                <a:lnTo>
                  <a:pt x="5800" y="7305"/>
                </a:lnTo>
                <a:lnTo>
                  <a:pt x="6271" y="1505"/>
                </a:lnTo>
                <a:cubicBezTo>
                  <a:pt x="6271" y="1113"/>
                  <a:pt x="6004" y="847"/>
                  <a:pt x="5675" y="847"/>
                </a:cubicBezTo>
                <a:cubicBezTo>
                  <a:pt x="4954" y="847"/>
                  <a:pt x="5017" y="909"/>
                  <a:pt x="4954" y="2085"/>
                </a:cubicBezTo>
                <a:cubicBezTo>
                  <a:pt x="4829" y="3386"/>
                  <a:pt x="4500" y="7383"/>
                  <a:pt x="4500" y="7383"/>
                </a:cubicBezTo>
                <a:cubicBezTo>
                  <a:pt x="4500" y="7383"/>
                  <a:pt x="3977" y="7348"/>
                  <a:pt x="3610" y="7348"/>
                </a:cubicBezTo>
                <a:cubicBezTo>
                  <a:pt x="3427" y="7348"/>
                  <a:pt x="3282" y="7357"/>
                  <a:pt x="3261" y="7383"/>
                </a:cubicBezTo>
                <a:cubicBezTo>
                  <a:pt x="1882" y="7383"/>
                  <a:pt x="314" y="8950"/>
                  <a:pt x="189" y="10972"/>
                </a:cubicBezTo>
                <a:cubicBezTo>
                  <a:pt x="1" y="13182"/>
                  <a:pt x="785" y="14499"/>
                  <a:pt x="2415" y="14499"/>
                </a:cubicBezTo>
                <a:cubicBezTo>
                  <a:pt x="3920" y="14499"/>
                  <a:pt x="5283" y="13449"/>
                  <a:pt x="5487" y="11364"/>
                </a:cubicBezTo>
                <a:lnTo>
                  <a:pt x="5675" y="8480"/>
                </a:lnTo>
                <a:lnTo>
                  <a:pt x="8230" y="8480"/>
                </a:lnTo>
                <a:cubicBezTo>
                  <a:pt x="7838" y="13574"/>
                  <a:pt x="8026" y="14954"/>
                  <a:pt x="8685" y="15863"/>
                </a:cubicBezTo>
                <a:cubicBezTo>
                  <a:pt x="9406" y="16850"/>
                  <a:pt x="10707" y="17368"/>
                  <a:pt x="12337" y="17368"/>
                </a:cubicBezTo>
                <a:cubicBezTo>
                  <a:pt x="13841" y="17368"/>
                  <a:pt x="15534" y="16913"/>
                  <a:pt x="17243" y="16129"/>
                </a:cubicBezTo>
                <a:cubicBezTo>
                  <a:pt x="18755" y="15385"/>
                  <a:pt x="19993" y="15129"/>
                  <a:pt x="21015" y="15129"/>
                </a:cubicBezTo>
                <a:cubicBezTo>
                  <a:pt x="21973" y="15129"/>
                  <a:pt x="22742" y="15354"/>
                  <a:pt x="23371" y="15612"/>
                </a:cubicBezTo>
                <a:cubicBezTo>
                  <a:pt x="23459" y="15645"/>
                  <a:pt x="23546" y="15661"/>
                  <a:pt x="23630" y="15661"/>
                </a:cubicBezTo>
                <a:cubicBezTo>
                  <a:pt x="23861" y="15661"/>
                  <a:pt x="24063" y="15541"/>
                  <a:pt x="24155" y="15346"/>
                </a:cubicBezTo>
                <a:cubicBezTo>
                  <a:pt x="24296" y="15016"/>
                  <a:pt x="24092" y="14687"/>
                  <a:pt x="23826" y="14562"/>
                </a:cubicBezTo>
                <a:cubicBezTo>
                  <a:pt x="23113" y="14264"/>
                  <a:pt x="22184" y="13986"/>
                  <a:pt x="21008" y="13986"/>
                </a:cubicBezTo>
                <a:cubicBezTo>
                  <a:pt x="19833" y="13986"/>
                  <a:pt x="18410" y="14264"/>
                  <a:pt x="16710" y="15079"/>
                </a:cubicBezTo>
                <a:cubicBezTo>
                  <a:pt x="15191" y="15826"/>
                  <a:pt x="13601" y="16203"/>
                  <a:pt x="12292" y="16203"/>
                </a:cubicBezTo>
                <a:cubicBezTo>
                  <a:pt x="11075" y="16203"/>
                  <a:pt x="10102" y="15877"/>
                  <a:pt x="9656" y="15220"/>
                </a:cubicBezTo>
                <a:cubicBezTo>
                  <a:pt x="8685" y="13904"/>
                  <a:pt x="9531" y="8480"/>
                  <a:pt x="9531" y="8480"/>
                </a:cubicBezTo>
                <a:lnTo>
                  <a:pt x="9656" y="8480"/>
                </a:lnTo>
                <a:cubicBezTo>
                  <a:pt x="9986" y="8480"/>
                  <a:pt x="10252" y="8229"/>
                  <a:pt x="10315" y="7900"/>
                </a:cubicBezTo>
                <a:cubicBezTo>
                  <a:pt x="10315" y="7571"/>
                  <a:pt x="10111" y="7305"/>
                  <a:pt x="9797" y="7305"/>
                </a:cubicBezTo>
                <a:lnTo>
                  <a:pt x="9594" y="7305"/>
                </a:lnTo>
                <a:lnTo>
                  <a:pt x="10048" y="2085"/>
                </a:lnTo>
                <a:cubicBezTo>
                  <a:pt x="10111" y="721"/>
                  <a:pt x="10581" y="1113"/>
                  <a:pt x="10581" y="909"/>
                </a:cubicBezTo>
                <a:cubicBezTo>
                  <a:pt x="10581" y="643"/>
                  <a:pt x="10252" y="0"/>
                  <a:pt x="9797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34"/>
          <p:cNvSpPr/>
          <p:nvPr/>
        </p:nvSpPr>
        <p:spPr>
          <a:xfrm>
            <a:off x="7075796" y="3699087"/>
            <a:ext cx="588381" cy="90117"/>
          </a:xfrm>
          <a:custGeom>
            <a:rect b="b" l="l" r="r" t="t"/>
            <a:pathLst>
              <a:path extrusionOk="0" h="5260" w="34343">
                <a:moveTo>
                  <a:pt x="33825" y="0"/>
                </a:moveTo>
                <a:cubicBezTo>
                  <a:pt x="33496" y="0"/>
                  <a:pt x="33230" y="251"/>
                  <a:pt x="33230" y="580"/>
                </a:cubicBezTo>
                <a:cubicBezTo>
                  <a:pt x="33230" y="643"/>
                  <a:pt x="33104" y="2352"/>
                  <a:pt x="31537" y="3323"/>
                </a:cubicBezTo>
                <a:cubicBezTo>
                  <a:pt x="30886" y="3741"/>
                  <a:pt x="29917" y="4076"/>
                  <a:pt x="28479" y="4076"/>
                </a:cubicBezTo>
                <a:cubicBezTo>
                  <a:pt x="26734" y="4076"/>
                  <a:pt x="24297" y="3583"/>
                  <a:pt x="20894" y="2148"/>
                </a:cubicBezTo>
                <a:cubicBezTo>
                  <a:pt x="17115" y="569"/>
                  <a:pt x="13824" y="2"/>
                  <a:pt x="11046" y="2"/>
                </a:cubicBezTo>
                <a:cubicBezTo>
                  <a:pt x="4169" y="2"/>
                  <a:pt x="441" y="3481"/>
                  <a:pt x="251" y="3715"/>
                </a:cubicBezTo>
                <a:cubicBezTo>
                  <a:pt x="0" y="3919"/>
                  <a:pt x="0" y="4311"/>
                  <a:pt x="188" y="4499"/>
                </a:cubicBezTo>
                <a:cubicBezTo>
                  <a:pt x="314" y="4640"/>
                  <a:pt x="455" y="4703"/>
                  <a:pt x="643" y="4703"/>
                </a:cubicBezTo>
                <a:cubicBezTo>
                  <a:pt x="784" y="4703"/>
                  <a:pt x="909" y="4640"/>
                  <a:pt x="1035" y="4499"/>
                </a:cubicBezTo>
                <a:cubicBezTo>
                  <a:pt x="1079" y="4454"/>
                  <a:pt x="4559" y="1212"/>
                  <a:pt x="11046" y="1212"/>
                </a:cubicBezTo>
                <a:cubicBezTo>
                  <a:pt x="13688" y="1212"/>
                  <a:pt x="16829" y="1750"/>
                  <a:pt x="20440" y="3261"/>
                </a:cubicBezTo>
                <a:cubicBezTo>
                  <a:pt x="23618" y="4584"/>
                  <a:pt x="26321" y="5260"/>
                  <a:pt x="28496" y="5260"/>
                </a:cubicBezTo>
                <a:cubicBezTo>
                  <a:pt x="29979" y="5260"/>
                  <a:pt x="31217" y="4946"/>
                  <a:pt x="32195" y="4311"/>
                </a:cubicBezTo>
                <a:cubicBezTo>
                  <a:pt x="34280" y="2932"/>
                  <a:pt x="34343" y="721"/>
                  <a:pt x="34343" y="580"/>
                </a:cubicBezTo>
                <a:cubicBezTo>
                  <a:pt x="34343" y="251"/>
                  <a:pt x="34155" y="0"/>
                  <a:pt x="33825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34"/>
          <p:cNvSpPr txBox="1"/>
          <p:nvPr/>
        </p:nvSpPr>
        <p:spPr>
          <a:xfrm>
            <a:off x="887200" y="1934875"/>
            <a:ext cx="2707500" cy="159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wrong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wrong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wrong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EC7373"/>
              </a:buClr>
              <a:buSzPts val="1100"/>
              <a:buFont typeface="Zilla Slab"/>
              <a:buChar char="●"/>
            </a:pPr>
            <a:r>
              <a:rPr lang="es" sz="1100">
                <a:solidFill>
                  <a:srgbClr val="434343"/>
                </a:solidFill>
                <a:latin typeface="Zilla Slab"/>
                <a:ea typeface="Zilla Slab"/>
                <a:cs typeface="Zilla Slab"/>
                <a:sym typeface="Zilla Slab"/>
              </a:rPr>
              <a:t>Here you can describe the wrong uses of your logo</a:t>
            </a:r>
            <a:endParaRPr sz="1100">
              <a:solidFill>
                <a:srgbClr val="434343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709" name="Google Shape;709;p34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DON’TS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3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Google Shape;714;p35"/>
          <p:cNvSpPr/>
          <p:nvPr/>
        </p:nvSpPr>
        <p:spPr>
          <a:xfrm>
            <a:off x="3368774" y="1666496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35"/>
          <p:cNvSpPr/>
          <p:nvPr/>
        </p:nvSpPr>
        <p:spPr>
          <a:xfrm>
            <a:off x="3368775" y="1666500"/>
            <a:ext cx="608111" cy="624475"/>
          </a:xfrm>
          <a:custGeom>
            <a:rect b="b" l="l" r="r" t="t"/>
            <a:pathLst>
              <a:path extrusionOk="0" h="14997" w="14604">
                <a:moveTo>
                  <a:pt x="8161" y="0"/>
                </a:moveTo>
                <a:cubicBezTo>
                  <a:pt x="3639" y="0"/>
                  <a:pt x="0" y="3677"/>
                  <a:pt x="0" y="8161"/>
                </a:cubicBezTo>
                <a:cubicBezTo>
                  <a:pt x="0" y="11041"/>
                  <a:pt x="1479" y="13557"/>
                  <a:pt x="3687" y="14997"/>
                </a:cubicBezTo>
                <a:cubicBezTo>
                  <a:pt x="2602" y="13643"/>
                  <a:pt x="1959" y="11876"/>
                  <a:pt x="1959" y="9956"/>
                </a:cubicBezTo>
                <a:cubicBezTo>
                  <a:pt x="1959" y="5482"/>
                  <a:pt x="5607" y="1795"/>
                  <a:pt x="10120" y="1795"/>
                </a:cubicBezTo>
                <a:cubicBezTo>
                  <a:pt x="11761" y="1795"/>
                  <a:pt x="13326" y="2275"/>
                  <a:pt x="14603" y="3159"/>
                </a:cubicBezTo>
                <a:cubicBezTo>
                  <a:pt x="13086" y="1239"/>
                  <a:pt x="10763" y="0"/>
                  <a:pt x="8161" y="0"/>
                </a:cubicBezTo>
                <a:close/>
              </a:path>
            </a:pathLst>
          </a:custGeom>
          <a:solidFill>
            <a:srgbClr val="B75B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grpSp>
        <p:nvGrpSpPr>
          <p:cNvPr id="716" name="Google Shape;716;p35"/>
          <p:cNvGrpSpPr/>
          <p:nvPr/>
        </p:nvGrpSpPr>
        <p:grpSpPr>
          <a:xfrm>
            <a:off x="3382346" y="1679485"/>
            <a:ext cx="526163" cy="543360"/>
            <a:chOff x="1098100" y="3441250"/>
            <a:chExt cx="315900" cy="326225"/>
          </a:xfrm>
        </p:grpSpPr>
        <p:sp>
          <p:nvSpPr>
            <p:cNvPr id="717" name="Google Shape;717;p35"/>
            <p:cNvSpPr/>
            <p:nvPr/>
          </p:nvSpPr>
          <p:spPr>
            <a:xfrm>
              <a:off x="1158100" y="3495275"/>
              <a:ext cx="13000" cy="14175"/>
            </a:xfrm>
            <a:custGeom>
              <a:rect b="b" l="l" r="r" t="t"/>
              <a:pathLst>
                <a:path extrusionOk="0" h="567" w="520">
                  <a:moveTo>
                    <a:pt x="241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7"/>
                    <a:pt x="241" y="567"/>
                  </a:cubicBezTo>
                  <a:cubicBezTo>
                    <a:pt x="395" y="567"/>
                    <a:pt x="519" y="442"/>
                    <a:pt x="519" y="278"/>
                  </a:cubicBezTo>
                  <a:cubicBezTo>
                    <a:pt x="519" y="125"/>
                    <a:pt x="395" y="0"/>
                    <a:pt x="241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18" name="Google Shape;718;p35"/>
            <p:cNvSpPr/>
            <p:nvPr/>
          </p:nvSpPr>
          <p:spPr>
            <a:xfrm>
              <a:off x="1174900" y="3483275"/>
              <a:ext cx="7225" cy="6975"/>
            </a:xfrm>
            <a:custGeom>
              <a:rect b="b" l="l" r="r" t="t"/>
              <a:pathLst>
                <a:path extrusionOk="0" h="279" w="289">
                  <a:moveTo>
                    <a:pt x="126" y="0"/>
                  </a:moveTo>
                  <a:cubicBezTo>
                    <a:pt x="87" y="0"/>
                    <a:pt x="1" y="86"/>
                    <a:pt x="1" y="163"/>
                  </a:cubicBezTo>
                  <a:cubicBezTo>
                    <a:pt x="1" y="240"/>
                    <a:pt x="87" y="278"/>
                    <a:pt x="126" y="278"/>
                  </a:cubicBezTo>
                  <a:cubicBezTo>
                    <a:pt x="203" y="278"/>
                    <a:pt x="289" y="240"/>
                    <a:pt x="289" y="163"/>
                  </a:cubicBezTo>
                  <a:cubicBezTo>
                    <a:pt x="289" y="86"/>
                    <a:pt x="203" y="0"/>
                    <a:pt x="126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19" name="Google Shape;719;p35"/>
            <p:cNvSpPr/>
            <p:nvPr/>
          </p:nvSpPr>
          <p:spPr>
            <a:xfrm>
              <a:off x="1184025" y="3491425"/>
              <a:ext cx="19950" cy="19950"/>
            </a:xfrm>
            <a:custGeom>
              <a:rect b="b" l="l" r="r" t="t"/>
              <a:pathLst>
                <a:path extrusionOk="0" h="798" w="798">
                  <a:moveTo>
                    <a:pt x="404" y="0"/>
                  </a:moveTo>
                  <a:cubicBezTo>
                    <a:pt x="164" y="0"/>
                    <a:pt x="1" y="154"/>
                    <a:pt x="1" y="394"/>
                  </a:cubicBezTo>
                  <a:cubicBezTo>
                    <a:pt x="1" y="596"/>
                    <a:pt x="164" y="797"/>
                    <a:pt x="404" y="797"/>
                  </a:cubicBezTo>
                  <a:cubicBezTo>
                    <a:pt x="596" y="797"/>
                    <a:pt x="798" y="596"/>
                    <a:pt x="798" y="394"/>
                  </a:cubicBezTo>
                  <a:cubicBezTo>
                    <a:pt x="798" y="154"/>
                    <a:pt x="596" y="0"/>
                    <a:pt x="404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0" name="Google Shape;720;p35"/>
            <p:cNvSpPr/>
            <p:nvPr/>
          </p:nvSpPr>
          <p:spPr>
            <a:xfrm>
              <a:off x="1194125" y="3468375"/>
              <a:ext cx="12975" cy="13000"/>
            </a:xfrm>
            <a:custGeom>
              <a:rect b="b" l="l" r="r" t="t"/>
              <a:pathLst>
                <a:path extrusionOk="0" h="520" w="519">
                  <a:moveTo>
                    <a:pt x="240" y="1"/>
                  </a:moveTo>
                  <a:cubicBezTo>
                    <a:pt x="115" y="1"/>
                    <a:pt x="0" y="116"/>
                    <a:pt x="0" y="279"/>
                  </a:cubicBezTo>
                  <a:cubicBezTo>
                    <a:pt x="0" y="394"/>
                    <a:pt x="115" y="519"/>
                    <a:pt x="240" y="519"/>
                  </a:cubicBezTo>
                  <a:cubicBezTo>
                    <a:pt x="394" y="519"/>
                    <a:pt x="518" y="394"/>
                    <a:pt x="518" y="279"/>
                  </a:cubicBezTo>
                  <a:cubicBezTo>
                    <a:pt x="518" y="116"/>
                    <a:pt x="394" y="1"/>
                    <a:pt x="240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1" name="Google Shape;721;p35"/>
            <p:cNvSpPr/>
            <p:nvPr/>
          </p:nvSpPr>
          <p:spPr>
            <a:xfrm>
              <a:off x="1209950" y="3482300"/>
              <a:ext cx="15150" cy="15150"/>
            </a:xfrm>
            <a:custGeom>
              <a:rect b="b" l="l" r="r" t="t"/>
              <a:pathLst>
                <a:path extrusionOk="0" h="606" w="606">
                  <a:moveTo>
                    <a:pt x="327" y="1"/>
                  </a:moveTo>
                  <a:cubicBezTo>
                    <a:pt x="164" y="1"/>
                    <a:pt x="1" y="125"/>
                    <a:pt x="1" y="279"/>
                  </a:cubicBezTo>
                  <a:cubicBezTo>
                    <a:pt x="1" y="442"/>
                    <a:pt x="164" y="605"/>
                    <a:pt x="327" y="605"/>
                  </a:cubicBezTo>
                  <a:cubicBezTo>
                    <a:pt x="481" y="605"/>
                    <a:pt x="606" y="442"/>
                    <a:pt x="606" y="279"/>
                  </a:cubicBezTo>
                  <a:cubicBezTo>
                    <a:pt x="606" y="125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2" name="Google Shape;722;p35"/>
            <p:cNvSpPr/>
            <p:nvPr/>
          </p:nvSpPr>
          <p:spPr>
            <a:xfrm>
              <a:off x="1218125" y="3454225"/>
              <a:ext cx="13925" cy="15150"/>
            </a:xfrm>
            <a:custGeom>
              <a:rect b="b" l="l" r="r" t="t"/>
              <a:pathLst>
                <a:path extrusionOk="0" h="606" w="557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42"/>
                    <a:pt x="115" y="605"/>
                    <a:pt x="279" y="605"/>
                  </a:cubicBezTo>
                  <a:cubicBezTo>
                    <a:pt x="432" y="605"/>
                    <a:pt x="557" y="442"/>
                    <a:pt x="557" y="288"/>
                  </a:cubicBezTo>
                  <a:cubicBezTo>
                    <a:pt x="557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3" name="Google Shape;723;p35"/>
            <p:cNvSpPr/>
            <p:nvPr/>
          </p:nvSpPr>
          <p:spPr>
            <a:xfrm>
              <a:off x="1233950" y="3462375"/>
              <a:ext cx="29075" cy="29075"/>
            </a:xfrm>
            <a:custGeom>
              <a:rect b="b" l="l" r="r" t="t"/>
              <a:pathLst>
                <a:path extrusionOk="0" h="1163" w="1163">
                  <a:moveTo>
                    <a:pt x="567" y="1"/>
                  </a:moveTo>
                  <a:cubicBezTo>
                    <a:pt x="241" y="1"/>
                    <a:pt x="1" y="279"/>
                    <a:pt x="1" y="596"/>
                  </a:cubicBezTo>
                  <a:cubicBezTo>
                    <a:pt x="1" y="922"/>
                    <a:pt x="241" y="1162"/>
                    <a:pt x="567" y="1162"/>
                  </a:cubicBezTo>
                  <a:cubicBezTo>
                    <a:pt x="884" y="1162"/>
                    <a:pt x="1162" y="922"/>
                    <a:pt x="1162" y="596"/>
                  </a:cubicBezTo>
                  <a:cubicBezTo>
                    <a:pt x="1162" y="279"/>
                    <a:pt x="884" y="1"/>
                    <a:pt x="56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4" name="Google Shape;724;p35"/>
            <p:cNvSpPr/>
            <p:nvPr/>
          </p:nvSpPr>
          <p:spPr>
            <a:xfrm>
              <a:off x="1250050" y="3448225"/>
              <a:ext cx="10100" cy="9150"/>
            </a:xfrm>
            <a:custGeom>
              <a:rect b="b" l="l" r="r" t="t"/>
              <a:pathLst>
                <a:path extrusionOk="0" h="366" w="404">
                  <a:moveTo>
                    <a:pt x="202" y="0"/>
                  </a:moveTo>
                  <a:cubicBezTo>
                    <a:pt x="77" y="0"/>
                    <a:pt x="0" y="87"/>
                    <a:pt x="0" y="202"/>
                  </a:cubicBezTo>
                  <a:cubicBezTo>
                    <a:pt x="0" y="288"/>
                    <a:pt x="77" y="365"/>
                    <a:pt x="202" y="365"/>
                  </a:cubicBezTo>
                  <a:cubicBezTo>
                    <a:pt x="317" y="365"/>
                    <a:pt x="403" y="288"/>
                    <a:pt x="403" y="202"/>
                  </a:cubicBezTo>
                  <a:cubicBezTo>
                    <a:pt x="403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5" name="Google Shape;725;p35"/>
            <p:cNvSpPr/>
            <p:nvPr/>
          </p:nvSpPr>
          <p:spPr>
            <a:xfrm>
              <a:off x="1272125" y="3451350"/>
              <a:ext cx="13950" cy="14900"/>
            </a:xfrm>
            <a:custGeom>
              <a:rect b="b" l="l" r="r" t="t"/>
              <a:pathLst>
                <a:path extrusionOk="0" h="596" w="558">
                  <a:moveTo>
                    <a:pt x="279" y="0"/>
                  </a:moveTo>
                  <a:cubicBezTo>
                    <a:pt x="116" y="0"/>
                    <a:pt x="0" y="163"/>
                    <a:pt x="0" y="317"/>
                  </a:cubicBezTo>
                  <a:cubicBezTo>
                    <a:pt x="0" y="480"/>
                    <a:pt x="116" y="595"/>
                    <a:pt x="279" y="595"/>
                  </a:cubicBezTo>
                  <a:cubicBezTo>
                    <a:pt x="432" y="595"/>
                    <a:pt x="557" y="480"/>
                    <a:pt x="557" y="317"/>
                  </a:cubicBezTo>
                  <a:cubicBezTo>
                    <a:pt x="557" y="163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6" name="Google Shape;726;p35"/>
            <p:cNvSpPr/>
            <p:nvPr/>
          </p:nvSpPr>
          <p:spPr>
            <a:xfrm>
              <a:off x="1298050" y="3442225"/>
              <a:ext cx="13950" cy="13225"/>
            </a:xfrm>
            <a:custGeom>
              <a:rect b="b" l="l" r="r" t="t"/>
              <a:pathLst>
                <a:path extrusionOk="0" h="529" w="558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04"/>
                    <a:pt x="115" y="528"/>
                    <a:pt x="279" y="528"/>
                  </a:cubicBezTo>
                  <a:cubicBezTo>
                    <a:pt x="442" y="528"/>
                    <a:pt x="557" y="404"/>
                    <a:pt x="557" y="28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7" name="Google Shape;727;p35"/>
            <p:cNvSpPr/>
            <p:nvPr/>
          </p:nvSpPr>
          <p:spPr>
            <a:xfrm>
              <a:off x="1292050" y="3461425"/>
              <a:ext cx="16100" cy="15850"/>
            </a:xfrm>
            <a:custGeom>
              <a:rect b="b" l="l" r="r" t="t"/>
              <a:pathLst>
                <a:path extrusionOk="0" h="634" w="644">
                  <a:moveTo>
                    <a:pt x="317" y="0"/>
                  </a:moveTo>
                  <a:cubicBezTo>
                    <a:pt x="115" y="0"/>
                    <a:pt x="0" y="154"/>
                    <a:pt x="0" y="317"/>
                  </a:cubicBezTo>
                  <a:cubicBezTo>
                    <a:pt x="0" y="519"/>
                    <a:pt x="115" y="634"/>
                    <a:pt x="317" y="634"/>
                  </a:cubicBezTo>
                  <a:cubicBezTo>
                    <a:pt x="480" y="634"/>
                    <a:pt x="643" y="519"/>
                    <a:pt x="643" y="317"/>
                  </a:cubicBezTo>
                  <a:cubicBezTo>
                    <a:pt x="643" y="154"/>
                    <a:pt x="480" y="0"/>
                    <a:pt x="31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8" name="Google Shape;728;p35"/>
            <p:cNvSpPr/>
            <p:nvPr/>
          </p:nvSpPr>
          <p:spPr>
            <a:xfrm>
              <a:off x="1317975" y="3457350"/>
              <a:ext cx="10100" cy="11050"/>
            </a:xfrm>
            <a:custGeom>
              <a:rect b="b" l="l" r="r" t="t"/>
              <a:pathLst>
                <a:path extrusionOk="0" h="442" w="404">
                  <a:moveTo>
                    <a:pt x="202" y="0"/>
                  </a:moveTo>
                  <a:cubicBezTo>
                    <a:pt x="87" y="0"/>
                    <a:pt x="0" y="115"/>
                    <a:pt x="0" y="240"/>
                  </a:cubicBezTo>
                  <a:cubicBezTo>
                    <a:pt x="0" y="355"/>
                    <a:pt x="87" y="442"/>
                    <a:pt x="202" y="442"/>
                  </a:cubicBezTo>
                  <a:cubicBezTo>
                    <a:pt x="327" y="442"/>
                    <a:pt x="403" y="355"/>
                    <a:pt x="403" y="240"/>
                  </a:cubicBezTo>
                  <a:cubicBezTo>
                    <a:pt x="403" y="115"/>
                    <a:pt x="327" y="0"/>
                    <a:pt x="20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29" name="Google Shape;729;p35"/>
            <p:cNvSpPr/>
            <p:nvPr/>
          </p:nvSpPr>
          <p:spPr>
            <a:xfrm>
              <a:off x="1327075" y="3441250"/>
              <a:ext cx="19950" cy="20200"/>
            </a:xfrm>
            <a:custGeom>
              <a:rect b="b" l="l" r="r" t="t"/>
              <a:pathLst>
                <a:path extrusionOk="0" h="808" w="798">
                  <a:moveTo>
                    <a:pt x="395" y="1"/>
                  </a:moveTo>
                  <a:cubicBezTo>
                    <a:pt x="155" y="1"/>
                    <a:pt x="1" y="164"/>
                    <a:pt x="1" y="404"/>
                  </a:cubicBezTo>
                  <a:cubicBezTo>
                    <a:pt x="1" y="606"/>
                    <a:pt x="155" y="807"/>
                    <a:pt x="395" y="807"/>
                  </a:cubicBezTo>
                  <a:cubicBezTo>
                    <a:pt x="635" y="807"/>
                    <a:pt x="798" y="606"/>
                    <a:pt x="798" y="404"/>
                  </a:cubicBezTo>
                  <a:cubicBezTo>
                    <a:pt x="798" y="164"/>
                    <a:pt x="635" y="1"/>
                    <a:pt x="395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0" name="Google Shape;730;p35"/>
            <p:cNvSpPr/>
            <p:nvPr/>
          </p:nvSpPr>
          <p:spPr>
            <a:xfrm>
              <a:off x="1352050" y="3463350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9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1" name="Google Shape;731;p35"/>
            <p:cNvSpPr/>
            <p:nvPr/>
          </p:nvSpPr>
          <p:spPr>
            <a:xfrm>
              <a:off x="1287950" y="3442225"/>
              <a:ext cx="4125" cy="4100"/>
            </a:xfrm>
            <a:custGeom>
              <a:rect b="b" l="l" r="r" t="t"/>
              <a:pathLst>
                <a:path extrusionOk="0" h="164" w="165">
                  <a:moveTo>
                    <a:pt x="87" y="0"/>
                  </a:moveTo>
                  <a:cubicBezTo>
                    <a:pt x="39" y="0"/>
                    <a:pt x="1" y="48"/>
                    <a:pt x="1" y="87"/>
                  </a:cubicBezTo>
                  <a:cubicBezTo>
                    <a:pt x="1" y="163"/>
                    <a:pt x="39" y="163"/>
                    <a:pt x="87" y="163"/>
                  </a:cubicBezTo>
                  <a:cubicBezTo>
                    <a:pt x="126" y="163"/>
                    <a:pt x="164" y="163"/>
                    <a:pt x="164" y="87"/>
                  </a:cubicBezTo>
                  <a:cubicBezTo>
                    <a:pt x="164" y="48"/>
                    <a:pt x="126" y="0"/>
                    <a:pt x="8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2" name="Google Shape;732;p35"/>
            <p:cNvSpPr/>
            <p:nvPr/>
          </p:nvSpPr>
          <p:spPr>
            <a:xfrm>
              <a:off x="127307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3" name="Google Shape;733;p35"/>
            <p:cNvSpPr/>
            <p:nvPr/>
          </p:nvSpPr>
          <p:spPr>
            <a:xfrm>
              <a:off x="1354925" y="345037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16"/>
                    <a:pt x="49" y="154"/>
                    <a:pt x="87" y="154"/>
                  </a:cubicBezTo>
                  <a:cubicBezTo>
                    <a:pt x="125" y="154"/>
                    <a:pt x="164" y="116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4" name="Google Shape;734;p35"/>
            <p:cNvSpPr/>
            <p:nvPr/>
          </p:nvSpPr>
          <p:spPr>
            <a:xfrm>
              <a:off x="141012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5" name="Google Shape;735;p35"/>
            <p:cNvSpPr/>
            <p:nvPr/>
          </p:nvSpPr>
          <p:spPr>
            <a:xfrm>
              <a:off x="1231075" y="3499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15"/>
                    <a:pt x="39" y="164"/>
                    <a:pt x="77" y="164"/>
                  </a:cubicBezTo>
                  <a:cubicBezTo>
                    <a:pt x="116" y="164"/>
                    <a:pt x="154" y="115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6" name="Google Shape;736;p35"/>
            <p:cNvSpPr/>
            <p:nvPr/>
          </p:nvSpPr>
          <p:spPr>
            <a:xfrm>
              <a:off x="1125950" y="35322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4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4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7" name="Google Shape;737;p35"/>
            <p:cNvSpPr/>
            <p:nvPr/>
          </p:nvSpPr>
          <p:spPr>
            <a:xfrm>
              <a:off x="1237075" y="3451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63"/>
                    <a:pt x="39" y="163"/>
                    <a:pt x="77" y="163"/>
                  </a:cubicBezTo>
                  <a:cubicBezTo>
                    <a:pt x="116" y="163"/>
                    <a:pt x="154" y="163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8" name="Google Shape;738;p35"/>
            <p:cNvSpPr/>
            <p:nvPr/>
          </p:nvSpPr>
          <p:spPr>
            <a:xfrm>
              <a:off x="1155000" y="3570400"/>
              <a:ext cx="4100" cy="3850"/>
            </a:xfrm>
            <a:custGeom>
              <a:rect b="b" l="l" r="r" t="t"/>
              <a:pathLst>
                <a:path extrusionOk="0" h="154" w="164">
                  <a:moveTo>
                    <a:pt x="77" y="0"/>
                  </a:moveTo>
                  <a:cubicBezTo>
                    <a:pt x="38" y="0"/>
                    <a:pt x="0" y="39"/>
                    <a:pt x="0" y="77"/>
                  </a:cubicBezTo>
                  <a:cubicBezTo>
                    <a:pt x="0" y="115"/>
                    <a:pt x="38" y="154"/>
                    <a:pt x="77" y="154"/>
                  </a:cubicBezTo>
                  <a:cubicBezTo>
                    <a:pt x="125" y="154"/>
                    <a:pt x="163" y="115"/>
                    <a:pt x="163" y="77"/>
                  </a:cubicBezTo>
                  <a:cubicBezTo>
                    <a:pt x="163" y="39"/>
                    <a:pt x="125" y="0"/>
                    <a:pt x="7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39" name="Google Shape;739;p35"/>
            <p:cNvSpPr/>
            <p:nvPr/>
          </p:nvSpPr>
          <p:spPr>
            <a:xfrm>
              <a:off x="1106025" y="35843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8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8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0" name="Google Shape;740;p35"/>
            <p:cNvSpPr/>
            <p:nvPr/>
          </p:nvSpPr>
          <p:spPr>
            <a:xfrm>
              <a:off x="1102900" y="362342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55"/>
                    <a:pt x="49" y="155"/>
                    <a:pt x="87" y="155"/>
                  </a:cubicBezTo>
                  <a:cubicBezTo>
                    <a:pt x="125" y="155"/>
                    <a:pt x="164" y="155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1" name="Google Shape;741;p35"/>
            <p:cNvSpPr/>
            <p:nvPr/>
          </p:nvSpPr>
          <p:spPr>
            <a:xfrm>
              <a:off x="1131950" y="363927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3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2" name="Google Shape;742;p35"/>
            <p:cNvSpPr/>
            <p:nvPr/>
          </p:nvSpPr>
          <p:spPr>
            <a:xfrm>
              <a:off x="1110100" y="3701450"/>
              <a:ext cx="3875" cy="3850"/>
            </a:xfrm>
            <a:custGeom>
              <a:rect b="b" l="l" r="r" t="t"/>
              <a:pathLst>
                <a:path extrusionOk="0" h="154" w="155">
                  <a:moveTo>
                    <a:pt x="78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54"/>
                    <a:pt x="39" y="154"/>
                    <a:pt x="78" y="154"/>
                  </a:cubicBezTo>
                  <a:cubicBezTo>
                    <a:pt x="116" y="154"/>
                    <a:pt x="154" y="154"/>
                    <a:pt x="154" y="77"/>
                  </a:cubicBezTo>
                  <a:cubicBezTo>
                    <a:pt x="154" y="39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3" name="Google Shape;743;p35"/>
            <p:cNvSpPr/>
            <p:nvPr/>
          </p:nvSpPr>
          <p:spPr>
            <a:xfrm>
              <a:off x="1366925" y="3457350"/>
              <a:ext cx="13225" cy="13925"/>
            </a:xfrm>
            <a:custGeom>
              <a:rect b="b" l="l" r="r" t="t"/>
              <a:pathLst>
                <a:path extrusionOk="0" h="557" w="529">
                  <a:moveTo>
                    <a:pt x="289" y="0"/>
                  </a:moveTo>
                  <a:cubicBezTo>
                    <a:pt x="125" y="0"/>
                    <a:pt x="1" y="115"/>
                    <a:pt x="1" y="279"/>
                  </a:cubicBezTo>
                  <a:cubicBezTo>
                    <a:pt x="1" y="442"/>
                    <a:pt x="125" y="557"/>
                    <a:pt x="289" y="557"/>
                  </a:cubicBezTo>
                  <a:cubicBezTo>
                    <a:pt x="404" y="557"/>
                    <a:pt x="529" y="442"/>
                    <a:pt x="529" y="279"/>
                  </a:cubicBezTo>
                  <a:cubicBezTo>
                    <a:pt x="529" y="115"/>
                    <a:pt x="404" y="0"/>
                    <a:pt x="28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4" name="Google Shape;744;p35"/>
            <p:cNvSpPr/>
            <p:nvPr/>
          </p:nvSpPr>
          <p:spPr>
            <a:xfrm>
              <a:off x="1393100" y="3469350"/>
              <a:ext cx="8900" cy="10100"/>
            </a:xfrm>
            <a:custGeom>
              <a:rect b="b" l="l" r="r" t="t"/>
              <a:pathLst>
                <a:path extrusionOk="0" h="404" w="356">
                  <a:moveTo>
                    <a:pt x="202" y="0"/>
                  </a:moveTo>
                  <a:cubicBezTo>
                    <a:pt x="77" y="0"/>
                    <a:pt x="0" y="115"/>
                    <a:pt x="0" y="202"/>
                  </a:cubicBezTo>
                  <a:cubicBezTo>
                    <a:pt x="0" y="317"/>
                    <a:pt x="77" y="403"/>
                    <a:pt x="202" y="403"/>
                  </a:cubicBezTo>
                  <a:cubicBezTo>
                    <a:pt x="279" y="403"/>
                    <a:pt x="355" y="317"/>
                    <a:pt x="355" y="202"/>
                  </a:cubicBezTo>
                  <a:cubicBezTo>
                    <a:pt x="355" y="115"/>
                    <a:pt x="279" y="0"/>
                    <a:pt x="20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5" name="Google Shape;745;p35"/>
            <p:cNvSpPr/>
            <p:nvPr/>
          </p:nvSpPr>
          <p:spPr>
            <a:xfrm>
              <a:off x="1172025" y="3519275"/>
              <a:ext cx="10100" cy="9125"/>
            </a:xfrm>
            <a:custGeom>
              <a:rect b="b" l="l" r="r" t="t"/>
              <a:pathLst>
                <a:path extrusionOk="0" h="365" w="404">
                  <a:moveTo>
                    <a:pt x="202" y="0"/>
                  </a:moveTo>
                  <a:cubicBezTo>
                    <a:pt x="78" y="0"/>
                    <a:pt x="1" y="87"/>
                    <a:pt x="1" y="163"/>
                  </a:cubicBezTo>
                  <a:cubicBezTo>
                    <a:pt x="1" y="279"/>
                    <a:pt x="78" y="365"/>
                    <a:pt x="202" y="365"/>
                  </a:cubicBezTo>
                  <a:cubicBezTo>
                    <a:pt x="318" y="365"/>
                    <a:pt x="404" y="279"/>
                    <a:pt x="404" y="163"/>
                  </a:cubicBezTo>
                  <a:cubicBezTo>
                    <a:pt x="40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6" name="Google Shape;746;p35"/>
            <p:cNvSpPr/>
            <p:nvPr/>
          </p:nvSpPr>
          <p:spPr>
            <a:xfrm>
              <a:off x="1142025" y="3517350"/>
              <a:ext cx="13950" cy="13950"/>
            </a:xfrm>
            <a:custGeom>
              <a:rect b="b" l="l" r="r" t="t"/>
              <a:pathLst>
                <a:path extrusionOk="0" h="558" w="558">
                  <a:moveTo>
                    <a:pt x="279" y="0"/>
                  </a:moveTo>
                  <a:cubicBezTo>
                    <a:pt x="116" y="0"/>
                    <a:pt x="1" y="116"/>
                    <a:pt x="1" y="279"/>
                  </a:cubicBezTo>
                  <a:cubicBezTo>
                    <a:pt x="1" y="442"/>
                    <a:pt x="116" y="557"/>
                    <a:pt x="279" y="557"/>
                  </a:cubicBezTo>
                  <a:cubicBezTo>
                    <a:pt x="442" y="557"/>
                    <a:pt x="557" y="442"/>
                    <a:pt x="557" y="279"/>
                  </a:cubicBezTo>
                  <a:cubicBezTo>
                    <a:pt x="557" y="116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7" name="Google Shape;747;p35"/>
            <p:cNvSpPr/>
            <p:nvPr/>
          </p:nvSpPr>
          <p:spPr>
            <a:xfrm>
              <a:off x="1124025" y="3548300"/>
              <a:ext cx="8900" cy="9150"/>
            </a:xfrm>
            <a:custGeom>
              <a:rect b="b" l="l" r="r" t="t"/>
              <a:pathLst>
                <a:path extrusionOk="0" h="366" w="356">
                  <a:moveTo>
                    <a:pt x="164" y="1"/>
                  </a:moveTo>
                  <a:cubicBezTo>
                    <a:pt x="77" y="1"/>
                    <a:pt x="1" y="78"/>
                    <a:pt x="1" y="202"/>
                  </a:cubicBezTo>
                  <a:cubicBezTo>
                    <a:pt x="1" y="279"/>
                    <a:pt x="77" y="366"/>
                    <a:pt x="164" y="366"/>
                  </a:cubicBezTo>
                  <a:cubicBezTo>
                    <a:pt x="279" y="366"/>
                    <a:pt x="356" y="279"/>
                    <a:pt x="356" y="202"/>
                  </a:cubicBezTo>
                  <a:cubicBezTo>
                    <a:pt x="356" y="78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8" name="Google Shape;748;p35"/>
            <p:cNvSpPr/>
            <p:nvPr/>
          </p:nvSpPr>
          <p:spPr>
            <a:xfrm>
              <a:off x="1149000" y="3543275"/>
              <a:ext cx="17050" cy="18025"/>
            </a:xfrm>
            <a:custGeom>
              <a:rect b="b" l="l" r="r" t="t"/>
              <a:pathLst>
                <a:path extrusionOk="0" h="721" w="682">
                  <a:moveTo>
                    <a:pt x="365" y="0"/>
                  </a:moveTo>
                  <a:cubicBezTo>
                    <a:pt x="163" y="0"/>
                    <a:pt x="0" y="163"/>
                    <a:pt x="0" y="365"/>
                  </a:cubicBezTo>
                  <a:cubicBezTo>
                    <a:pt x="0" y="567"/>
                    <a:pt x="163" y="720"/>
                    <a:pt x="365" y="720"/>
                  </a:cubicBezTo>
                  <a:cubicBezTo>
                    <a:pt x="519" y="720"/>
                    <a:pt x="682" y="567"/>
                    <a:pt x="682" y="365"/>
                  </a:cubicBezTo>
                  <a:cubicBezTo>
                    <a:pt x="682" y="163"/>
                    <a:pt x="519" y="0"/>
                    <a:pt x="365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9" name="Google Shape;749;p35"/>
            <p:cNvSpPr/>
            <p:nvPr/>
          </p:nvSpPr>
          <p:spPr>
            <a:xfrm>
              <a:off x="1194125" y="3517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0"/>
                  </a:moveTo>
                  <a:cubicBezTo>
                    <a:pt x="38" y="0"/>
                    <a:pt x="0" y="77"/>
                    <a:pt x="0" y="164"/>
                  </a:cubicBezTo>
                  <a:cubicBezTo>
                    <a:pt x="0" y="279"/>
                    <a:pt x="38" y="317"/>
                    <a:pt x="154" y="317"/>
                  </a:cubicBezTo>
                  <a:cubicBezTo>
                    <a:pt x="240" y="317"/>
                    <a:pt x="317" y="279"/>
                    <a:pt x="317" y="164"/>
                  </a:cubicBezTo>
                  <a:cubicBezTo>
                    <a:pt x="317" y="77"/>
                    <a:pt x="240" y="0"/>
                    <a:pt x="154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0" name="Google Shape;750;p35"/>
            <p:cNvSpPr/>
            <p:nvPr/>
          </p:nvSpPr>
          <p:spPr>
            <a:xfrm>
              <a:off x="1126900" y="3567275"/>
              <a:ext cx="24025" cy="24025"/>
            </a:xfrm>
            <a:custGeom>
              <a:rect b="b" l="l" r="r" t="t"/>
              <a:pathLst>
                <a:path extrusionOk="0" h="961" w="961">
                  <a:moveTo>
                    <a:pt x="481" y="0"/>
                  </a:moveTo>
                  <a:cubicBezTo>
                    <a:pt x="202" y="0"/>
                    <a:pt x="1" y="202"/>
                    <a:pt x="1" y="480"/>
                  </a:cubicBezTo>
                  <a:cubicBezTo>
                    <a:pt x="1" y="720"/>
                    <a:pt x="202" y="960"/>
                    <a:pt x="481" y="960"/>
                  </a:cubicBezTo>
                  <a:cubicBezTo>
                    <a:pt x="769" y="960"/>
                    <a:pt x="961" y="720"/>
                    <a:pt x="961" y="480"/>
                  </a:cubicBezTo>
                  <a:cubicBezTo>
                    <a:pt x="961" y="202"/>
                    <a:pt x="769" y="0"/>
                    <a:pt x="481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1" name="Google Shape;751;p35"/>
            <p:cNvSpPr/>
            <p:nvPr/>
          </p:nvSpPr>
          <p:spPr>
            <a:xfrm>
              <a:off x="1112025" y="3571350"/>
              <a:ext cx="8900" cy="8900"/>
            </a:xfrm>
            <a:custGeom>
              <a:rect b="b" l="l" r="r" t="t"/>
              <a:pathLst>
                <a:path extrusionOk="0" h="356" w="356">
                  <a:moveTo>
                    <a:pt x="164" y="1"/>
                  </a:moveTo>
                  <a:cubicBezTo>
                    <a:pt x="77" y="1"/>
                    <a:pt x="1" y="77"/>
                    <a:pt x="1" y="164"/>
                  </a:cubicBezTo>
                  <a:cubicBezTo>
                    <a:pt x="1" y="279"/>
                    <a:pt x="77" y="356"/>
                    <a:pt x="164" y="356"/>
                  </a:cubicBezTo>
                  <a:cubicBezTo>
                    <a:pt x="279" y="356"/>
                    <a:pt x="356" y="279"/>
                    <a:pt x="356" y="164"/>
                  </a:cubicBezTo>
                  <a:cubicBezTo>
                    <a:pt x="356" y="77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2" name="Google Shape;752;p35"/>
            <p:cNvSpPr/>
            <p:nvPr/>
          </p:nvSpPr>
          <p:spPr>
            <a:xfrm>
              <a:off x="1125950" y="3597275"/>
              <a:ext cx="14175" cy="12975"/>
            </a:xfrm>
            <a:custGeom>
              <a:rect b="b" l="l" r="r" t="t"/>
              <a:pathLst>
                <a:path extrusionOk="0" h="519" w="567">
                  <a:moveTo>
                    <a:pt x="279" y="0"/>
                  </a:moveTo>
                  <a:cubicBezTo>
                    <a:pt x="125" y="0"/>
                    <a:pt x="0" y="125"/>
                    <a:pt x="0" y="240"/>
                  </a:cubicBezTo>
                  <a:cubicBezTo>
                    <a:pt x="0" y="404"/>
                    <a:pt x="125" y="519"/>
                    <a:pt x="279" y="519"/>
                  </a:cubicBezTo>
                  <a:cubicBezTo>
                    <a:pt x="442" y="519"/>
                    <a:pt x="567" y="404"/>
                    <a:pt x="567" y="240"/>
                  </a:cubicBezTo>
                  <a:cubicBezTo>
                    <a:pt x="56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3" name="Google Shape;753;p35"/>
            <p:cNvSpPr/>
            <p:nvPr/>
          </p:nvSpPr>
          <p:spPr>
            <a:xfrm>
              <a:off x="1098100" y="3595350"/>
              <a:ext cx="20900" cy="20900"/>
            </a:xfrm>
            <a:custGeom>
              <a:rect b="b" l="l" r="r" t="t"/>
              <a:pathLst>
                <a:path extrusionOk="0" h="836" w="836">
                  <a:moveTo>
                    <a:pt x="394" y="1"/>
                  </a:moveTo>
                  <a:cubicBezTo>
                    <a:pt x="154" y="1"/>
                    <a:pt x="1" y="202"/>
                    <a:pt x="1" y="404"/>
                  </a:cubicBezTo>
                  <a:cubicBezTo>
                    <a:pt x="1" y="644"/>
                    <a:pt x="154" y="836"/>
                    <a:pt x="394" y="836"/>
                  </a:cubicBezTo>
                  <a:cubicBezTo>
                    <a:pt x="634" y="836"/>
                    <a:pt x="836" y="644"/>
                    <a:pt x="836" y="404"/>
                  </a:cubicBezTo>
                  <a:cubicBezTo>
                    <a:pt x="836" y="202"/>
                    <a:pt x="634" y="1"/>
                    <a:pt x="394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4" name="Google Shape;754;p35"/>
            <p:cNvSpPr/>
            <p:nvPr/>
          </p:nvSpPr>
          <p:spPr>
            <a:xfrm>
              <a:off x="1123075" y="3619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1"/>
                  </a:moveTo>
                  <a:cubicBezTo>
                    <a:pt x="77" y="1"/>
                    <a:pt x="0" y="78"/>
                    <a:pt x="0" y="164"/>
                  </a:cubicBezTo>
                  <a:cubicBezTo>
                    <a:pt x="0" y="241"/>
                    <a:pt x="77" y="318"/>
                    <a:pt x="154" y="318"/>
                  </a:cubicBezTo>
                  <a:cubicBezTo>
                    <a:pt x="240" y="318"/>
                    <a:pt x="317" y="241"/>
                    <a:pt x="317" y="164"/>
                  </a:cubicBezTo>
                  <a:cubicBezTo>
                    <a:pt x="317" y="78"/>
                    <a:pt x="240" y="1"/>
                    <a:pt x="154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5" name="Google Shape;755;p35"/>
            <p:cNvSpPr/>
            <p:nvPr/>
          </p:nvSpPr>
          <p:spPr>
            <a:xfrm>
              <a:off x="1102900" y="3633275"/>
              <a:ext cx="16100" cy="16100"/>
            </a:xfrm>
            <a:custGeom>
              <a:rect b="b" l="l" r="r" t="t"/>
              <a:pathLst>
                <a:path extrusionOk="0" h="644" w="644">
                  <a:moveTo>
                    <a:pt x="327" y="1"/>
                  </a:moveTo>
                  <a:cubicBezTo>
                    <a:pt x="164" y="1"/>
                    <a:pt x="1" y="164"/>
                    <a:pt x="1" y="327"/>
                  </a:cubicBezTo>
                  <a:cubicBezTo>
                    <a:pt x="1" y="519"/>
                    <a:pt x="164" y="644"/>
                    <a:pt x="327" y="644"/>
                  </a:cubicBezTo>
                  <a:cubicBezTo>
                    <a:pt x="481" y="644"/>
                    <a:pt x="644" y="519"/>
                    <a:pt x="644" y="327"/>
                  </a:cubicBezTo>
                  <a:cubicBezTo>
                    <a:pt x="644" y="164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6" name="Google Shape;756;p35"/>
            <p:cNvSpPr/>
            <p:nvPr/>
          </p:nvSpPr>
          <p:spPr>
            <a:xfrm>
              <a:off x="1124025" y="3654400"/>
              <a:ext cx="7950" cy="7950"/>
            </a:xfrm>
            <a:custGeom>
              <a:rect b="b" l="l" r="r" t="t"/>
              <a:pathLst>
                <a:path extrusionOk="0" h="318" w="318">
                  <a:moveTo>
                    <a:pt x="164" y="0"/>
                  </a:moveTo>
                  <a:cubicBezTo>
                    <a:pt x="77" y="0"/>
                    <a:pt x="1" y="77"/>
                    <a:pt x="1" y="154"/>
                  </a:cubicBezTo>
                  <a:cubicBezTo>
                    <a:pt x="1" y="241"/>
                    <a:pt x="77" y="317"/>
                    <a:pt x="164" y="317"/>
                  </a:cubicBezTo>
                  <a:cubicBezTo>
                    <a:pt x="279" y="317"/>
                    <a:pt x="317" y="241"/>
                    <a:pt x="317" y="154"/>
                  </a:cubicBezTo>
                  <a:cubicBezTo>
                    <a:pt x="317" y="77"/>
                    <a:pt x="279" y="0"/>
                    <a:pt x="164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7" name="Google Shape;757;p35"/>
            <p:cNvSpPr/>
            <p:nvPr/>
          </p:nvSpPr>
          <p:spPr>
            <a:xfrm>
              <a:off x="1105075" y="3668325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55" y="0"/>
                  </a:moveTo>
                  <a:cubicBezTo>
                    <a:pt x="154" y="0"/>
                    <a:pt x="0" y="164"/>
                    <a:pt x="0" y="365"/>
                  </a:cubicBezTo>
                  <a:cubicBezTo>
                    <a:pt x="0" y="605"/>
                    <a:pt x="154" y="759"/>
                    <a:pt x="355" y="759"/>
                  </a:cubicBezTo>
                  <a:cubicBezTo>
                    <a:pt x="595" y="759"/>
                    <a:pt x="759" y="605"/>
                    <a:pt x="759" y="365"/>
                  </a:cubicBezTo>
                  <a:cubicBezTo>
                    <a:pt x="759" y="164"/>
                    <a:pt x="595" y="0"/>
                    <a:pt x="355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8" name="Google Shape;758;p35"/>
            <p:cNvSpPr/>
            <p:nvPr/>
          </p:nvSpPr>
          <p:spPr>
            <a:xfrm>
              <a:off x="1122100" y="3693275"/>
              <a:ext cx="13000" cy="13000"/>
            </a:xfrm>
            <a:custGeom>
              <a:rect b="b" l="l" r="r" t="t"/>
              <a:pathLst>
                <a:path extrusionOk="0" h="520" w="520">
                  <a:moveTo>
                    <a:pt x="241" y="1"/>
                  </a:moveTo>
                  <a:cubicBezTo>
                    <a:pt x="116" y="1"/>
                    <a:pt x="1" y="126"/>
                    <a:pt x="1" y="241"/>
                  </a:cubicBezTo>
                  <a:cubicBezTo>
                    <a:pt x="1" y="404"/>
                    <a:pt x="116" y="519"/>
                    <a:pt x="241" y="519"/>
                  </a:cubicBezTo>
                  <a:cubicBezTo>
                    <a:pt x="394" y="519"/>
                    <a:pt x="519" y="404"/>
                    <a:pt x="519" y="241"/>
                  </a:cubicBezTo>
                  <a:cubicBezTo>
                    <a:pt x="519" y="126"/>
                    <a:pt x="394" y="1"/>
                    <a:pt x="241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9" name="Google Shape;759;p35"/>
            <p:cNvSpPr/>
            <p:nvPr/>
          </p:nvSpPr>
          <p:spPr>
            <a:xfrm>
              <a:off x="1122100" y="3715375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241" y="0"/>
                  </a:moveTo>
                  <a:cubicBezTo>
                    <a:pt x="78" y="0"/>
                    <a:pt x="1" y="77"/>
                    <a:pt x="1" y="240"/>
                  </a:cubicBezTo>
                  <a:cubicBezTo>
                    <a:pt x="1" y="355"/>
                    <a:pt x="78" y="480"/>
                    <a:pt x="241" y="480"/>
                  </a:cubicBezTo>
                  <a:cubicBezTo>
                    <a:pt x="356" y="480"/>
                    <a:pt x="481" y="355"/>
                    <a:pt x="481" y="240"/>
                  </a:cubicBezTo>
                  <a:cubicBezTo>
                    <a:pt x="481" y="77"/>
                    <a:pt x="356" y="0"/>
                    <a:pt x="241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0" name="Google Shape;760;p35"/>
            <p:cNvSpPr/>
            <p:nvPr/>
          </p:nvSpPr>
          <p:spPr>
            <a:xfrm>
              <a:off x="1130025" y="3735300"/>
              <a:ext cx="13950" cy="14175"/>
            </a:xfrm>
            <a:custGeom>
              <a:rect b="b" l="l" r="r" t="t"/>
              <a:pathLst>
                <a:path extrusionOk="0" h="567" w="558">
                  <a:moveTo>
                    <a:pt x="279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6"/>
                    <a:pt x="279" y="566"/>
                  </a:cubicBezTo>
                  <a:cubicBezTo>
                    <a:pt x="442" y="566"/>
                    <a:pt x="557" y="442"/>
                    <a:pt x="557" y="27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1" name="Google Shape;761;p35"/>
            <p:cNvSpPr/>
            <p:nvPr/>
          </p:nvSpPr>
          <p:spPr>
            <a:xfrm>
              <a:off x="1143950" y="3762400"/>
              <a:ext cx="6025" cy="5075"/>
            </a:xfrm>
            <a:custGeom>
              <a:rect b="b" l="l" r="r" t="t"/>
              <a:pathLst>
                <a:path extrusionOk="0" h="203" w="241">
                  <a:moveTo>
                    <a:pt x="125" y="1"/>
                  </a:moveTo>
                  <a:cubicBezTo>
                    <a:pt x="87" y="1"/>
                    <a:pt x="0" y="39"/>
                    <a:pt x="0" y="116"/>
                  </a:cubicBezTo>
                  <a:cubicBezTo>
                    <a:pt x="0" y="155"/>
                    <a:pt x="87" y="203"/>
                    <a:pt x="125" y="203"/>
                  </a:cubicBezTo>
                  <a:cubicBezTo>
                    <a:pt x="164" y="203"/>
                    <a:pt x="240" y="155"/>
                    <a:pt x="240" y="116"/>
                  </a:cubicBezTo>
                  <a:cubicBezTo>
                    <a:pt x="240" y="39"/>
                    <a:pt x="164" y="1"/>
                    <a:pt x="125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2" name="Google Shape;762;p35"/>
            <p:cNvSpPr/>
            <p:nvPr/>
          </p:nvSpPr>
          <p:spPr>
            <a:xfrm>
              <a:off x="1135075" y="3538225"/>
              <a:ext cx="5050" cy="5075"/>
            </a:xfrm>
            <a:custGeom>
              <a:rect b="b" l="l" r="r" t="t"/>
              <a:pathLst>
                <a:path extrusionOk="0" h="203" w="202">
                  <a:moveTo>
                    <a:pt x="115" y="1"/>
                  </a:moveTo>
                  <a:cubicBezTo>
                    <a:pt x="39" y="1"/>
                    <a:pt x="0" y="49"/>
                    <a:pt x="0" y="125"/>
                  </a:cubicBezTo>
                  <a:cubicBezTo>
                    <a:pt x="0" y="164"/>
                    <a:pt x="39" y="202"/>
                    <a:pt x="115" y="202"/>
                  </a:cubicBezTo>
                  <a:cubicBezTo>
                    <a:pt x="154" y="202"/>
                    <a:pt x="202" y="164"/>
                    <a:pt x="202" y="125"/>
                  </a:cubicBezTo>
                  <a:cubicBezTo>
                    <a:pt x="202" y="49"/>
                    <a:pt x="154" y="1"/>
                    <a:pt x="115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3" name="Google Shape;763;p35"/>
            <p:cNvSpPr/>
            <p:nvPr/>
          </p:nvSpPr>
          <p:spPr>
            <a:xfrm>
              <a:off x="1172025" y="3533425"/>
              <a:ext cx="6025" cy="7000"/>
            </a:xfrm>
            <a:custGeom>
              <a:rect b="b" l="l" r="r" t="t"/>
              <a:pathLst>
                <a:path extrusionOk="0" h="280" w="241">
                  <a:moveTo>
                    <a:pt x="116" y="1"/>
                  </a:moveTo>
                  <a:cubicBezTo>
                    <a:pt x="39" y="1"/>
                    <a:pt x="1" y="77"/>
                    <a:pt x="1" y="154"/>
                  </a:cubicBezTo>
                  <a:cubicBezTo>
                    <a:pt x="1" y="241"/>
                    <a:pt x="39" y="279"/>
                    <a:pt x="116" y="279"/>
                  </a:cubicBezTo>
                  <a:cubicBezTo>
                    <a:pt x="202" y="279"/>
                    <a:pt x="241" y="241"/>
                    <a:pt x="241" y="154"/>
                  </a:cubicBezTo>
                  <a:cubicBezTo>
                    <a:pt x="241" y="77"/>
                    <a:pt x="202" y="1"/>
                    <a:pt x="116" y="1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764" name="Google Shape;764;p35"/>
          <p:cNvSpPr txBox="1"/>
          <p:nvPr/>
        </p:nvSpPr>
        <p:spPr>
          <a:xfrm flipH="1">
            <a:off x="5970350" y="164686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#</a:t>
            </a:r>
            <a:r>
              <a:rPr lang="es" sz="1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4a3135</a:t>
            </a:r>
            <a:endParaRPr sz="1800">
              <a:solidFill>
                <a:srgbClr val="4A3135"/>
              </a:solidFill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765" name="Google Shape;765;p35"/>
          <p:cNvSpPr txBox="1"/>
          <p:nvPr/>
        </p:nvSpPr>
        <p:spPr>
          <a:xfrm>
            <a:off x="5970550" y="1852909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R:74, G: 49, B: 53</a:t>
            </a:r>
            <a:b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C:53, M:69, Y: 52, K:63</a:t>
            </a:r>
            <a:b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endParaRPr sz="1200">
              <a:solidFill>
                <a:srgbClr val="4A3135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766" name="Google Shape;766;p35"/>
          <p:cNvSpPr txBox="1"/>
          <p:nvPr/>
        </p:nvSpPr>
        <p:spPr>
          <a:xfrm flipH="1">
            <a:off x="5970350" y="322601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#b75b5b</a:t>
            </a:r>
            <a:endParaRPr sz="1800">
              <a:solidFill>
                <a:srgbClr val="4A3135"/>
              </a:solidFill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767" name="Google Shape;767;p35"/>
          <p:cNvSpPr txBox="1"/>
          <p:nvPr/>
        </p:nvSpPr>
        <p:spPr>
          <a:xfrm flipH="1">
            <a:off x="1525375" y="164686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#</a:t>
            </a:r>
            <a:r>
              <a:rPr lang="es" sz="1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ec7373</a:t>
            </a:r>
            <a:endParaRPr sz="1800">
              <a:solidFill>
                <a:srgbClr val="4A3135"/>
              </a:solidFill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768" name="Google Shape;768;p35"/>
          <p:cNvSpPr txBox="1"/>
          <p:nvPr/>
        </p:nvSpPr>
        <p:spPr>
          <a:xfrm>
            <a:off x="743275" y="1852909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R:236, G: 115, B: 115</a:t>
            </a:r>
            <a:b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C:0, M:67, Y: 45, K:0</a:t>
            </a:r>
            <a:endParaRPr sz="1200">
              <a:solidFill>
                <a:srgbClr val="4A3135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769" name="Google Shape;769;p35"/>
          <p:cNvSpPr txBox="1"/>
          <p:nvPr/>
        </p:nvSpPr>
        <p:spPr>
          <a:xfrm flipH="1">
            <a:off x="1525375" y="3226013"/>
            <a:ext cx="1461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#e5bc9a</a:t>
            </a:r>
            <a:endParaRPr sz="1800">
              <a:solidFill>
                <a:srgbClr val="4A3135"/>
              </a:solidFill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770" name="Google Shape;770;p35"/>
          <p:cNvSpPr/>
          <p:nvPr/>
        </p:nvSpPr>
        <p:spPr>
          <a:xfrm>
            <a:off x="3311676" y="1613239"/>
            <a:ext cx="874866" cy="847380"/>
          </a:xfrm>
          <a:custGeom>
            <a:rect b="b" l="l" r="r" t="t"/>
            <a:pathLst>
              <a:path extrusionOk="0" fill="none" h="22721" w="23458">
                <a:moveTo>
                  <a:pt x="22996" y="20114"/>
                </a:moveTo>
                <a:cubicBezTo>
                  <a:pt x="21258" y="18365"/>
                  <a:pt x="20158" y="17266"/>
                  <a:pt x="19520" y="16628"/>
                </a:cubicBezTo>
                <a:cubicBezTo>
                  <a:pt x="20664" y="14890"/>
                  <a:pt x="21346" y="12867"/>
                  <a:pt x="21346" y="10667"/>
                </a:cubicBezTo>
                <a:cubicBezTo>
                  <a:pt x="21346" y="4762"/>
                  <a:pt x="16540" y="0"/>
                  <a:pt x="10668" y="0"/>
                </a:cubicBezTo>
                <a:cubicBezTo>
                  <a:pt x="4762" y="0"/>
                  <a:pt x="0" y="4762"/>
                  <a:pt x="0" y="10667"/>
                </a:cubicBezTo>
                <a:cubicBezTo>
                  <a:pt x="0" y="16540"/>
                  <a:pt x="4762" y="21346"/>
                  <a:pt x="10668" y="21346"/>
                </a:cubicBezTo>
                <a:cubicBezTo>
                  <a:pt x="13285" y="21346"/>
                  <a:pt x="15671" y="20389"/>
                  <a:pt x="17541" y="18827"/>
                </a:cubicBezTo>
                <a:lnTo>
                  <a:pt x="20895" y="22214"/>
                </a:lnTo>
                <a:cubicBezTo>
                  <a:pt x="21390" y="22720"/>
                  <a:pt x="22270" y="22632"/>
                  <a:pt x="22820" y="22082"/>
                </a:cubicBezTo>
                <a:cubicBezTo>
                  <a:pt x="23413" y="21488"/>
                  <a:pt x="23457" y="20620"/>
                  <a:pt x="22996" y="20114"/>
                </a:cubicBezTo>
                <a:close/>
              </a:path>
            </a:pathLst>
          </a:custGeom>
          <a:noFill/>
          <a:ln cap="rnd" cmpd="sng" w="22825">
            <a:solidFill>
              <a:srgbClr val="4A313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" name="Google Shape;771;p35"/>
          <p:cNvSpPr/>
          <p:nvPr/>
        </p:nvSpPr>
        <p:spPr>
          <a:xfrm>
            <a:off x="3368774" y="1668171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noFill/>
          <a:ln cap="flat" cmpd="sng" w="19050">
            <a:solidFill>
              <a:srgbClr val="512D3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" name="Google Shape;772;p35"/>
          <p:cNvSpPr/>
          <p:nvPr/>
        </p:nvSpPr>
        <p:spPr>
          <a:xfrm>
            <a:off x="4973849" y="1666496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" name="Google Shape;773;p35"/>
          <p:cNvSpPr/>
          <p:nvPr/>
        </p:nvSpPr>
        <p:spPr>
          <a:xfrm>
            <a:off x="4973850" y="1666500"/>
            <a:ext cx="608111" cy="624475"/>
          </a:xfrm>
          <a:custGeom>
            <a:rect b="b" l="l" r="r" t="t"/>
            <a:pathLst>
              <a:path extrusionOk="0" h="14997" w="14604">
                <a:moveTo>
                  <a:pt x="8161" y="0"/>
                </a:moveTo>
                <a:cubicBezTo>
                  <a:pt x="3639" y="0"/>
                  <a:pt x="0" y="3677"/>
                  <a:pt x="0" y="8161"/>
                </a:cubicBezTo>
                <a:cubicBezTo>
                  <a:pt x="0" y="11041"/>
                  <a:pt x="1479" y="13557"/>
                  <a:pt x="3687" y="14997"/>
                </a:cubicBezTo>
                <a:cubicBezTo>
                  <a:pt x="2602" y="13643"/>
                  <a:pt x="1959" y="11876"/>
                  <a:pt x="1959" y="9956"/>
                </a:cubicBezTo>
                <a:cubicBezTo>
                  <a:pt x="1959" y="5482"/>
                  <a:pt x="5607" y="1795"/>
                  <a:pt x="10120" y="1795"/>
                </a:cubicBezTo>
                <a:cubicBezTo>
                  <a:pt x="11761" y="1795"/>
                  <a:pt x="13326" y="2275"/>
                  <a:pt x="14603" y="3159"/>
                </a:cubicBezTo>
                <a:cubicBezTo>
                  <a:pt x="13086" y="1239"/>
                  <a:pt x="10763" y="0"/>
                  <a:pt x="8161" y="0"/>
                </a:cubicBezTo>
                <a:close/>
              </a:path>
            </a:pathLst>
          </a:custGeom>
          <a:solidFill>
            <a:srgbClr val="E5BC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grpSp>
        <p:nvGrpSpPr>
          <p:cNvPr id="774" name="Google Shape;774;p35"/>
          <p:cNvGrpSpPr/>
          <p:nvPr/>
        </p:nvGrpSpPr>
        <p:grpSpPr>
          <a:xfrm>
            <a:off x="4987421" y="1679485"/>
            <a:ext cx="526163" cy="543360"/>
            <a:chOff x="1098100" y="3441250"/>
            <a:chExt cx="315900" cy="326225"/>
          </a:xfrm>
        </p:grpSpPr>
        <p:sp>
          <p:nvSpPr>
            <p:cNvPr id="775" name="Google Shape;775;p35"/>
            <p:cNvSpPr/>
            <p:nvPr/>
          </p:nvSpPr>
          <p:spPr>
            <a:xfrm>
              <a:off x="1158100" y="3495275"/>
              <a:ext cx="13000" cy="14175"/>
            </a:xfrm>
            <a:custGeom>
              <a:rect b="b" l="l" r="r" t="t"/>
              <a:pathLst>
                <a:path extrusionOk="0" h="567" w="520">
                  <a:moveTo>
                    <a:pt x="241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7"/>
                    <a:pt x="241" y="567"/>
                  </a:cubicBezTo>
                  <a:cubicBezTo>
                    <a:pt x="395" y="567"/>
                    <a:pt x="519" y="442"/>
                    <a:pt x="519" y="278"/>
                  </a:cubicBezTo>
                  <a:cubicBezTo>
                    <a:pt x="519" y="125"/>
                    <a:pt x="395" y="0"/>
                    <a:pt x="24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6" name="Google Shape;776;p35"/>
            <p:cNvSpPr/>
            <p:nvPr/>
          </p:nvSpPr>
          <p:spPr>
            <a:xfrm>
              <a:off x="1174900" y="3483275"/>
              <a:ext cx="7225" cy="6975"/>
            </a:xfrm>
            <a:custGeom>
              <a:rect b="b" l="l" r="r" t="t"/>
              <a:pathLst>
                <a:path extrusionOk="0" h="279" w="289">
                  <a:moveTo>
                    <a:pt x="126" y="0"/>
                  </a:moveTo>
                  <a:cubicBezTo>
                    <a:pt x="87" y="0"/>
                    <a:pt x="1" y="86"/>
                    <a:pt x="1" y="163"/>
                  </a:cubicBezTo>
                  <a:cubicBezTo>
                    <a:pt x="1" y="240"/>
                    <a:pt x="87" y="278"/>
                    <a:pt x="126" y="278"/>
                  </a:cubicBezTo>
                  <a:cubicBezTo>
                    <a:pt x="203" y="278"/>
                    <a:pt x="289" y="240"/>
                    <a:pt x="289" y="163"/>
                  </a:cubicBezTo>
                  <a:cubicBezTo>
                    <a:pt x="289" y="86"/>
                    <a:pt x="203" y="0"/>
                    <a:pt x="1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7" name="Google Shape;777;p35"/>
            <p:cNvSpPr/>
            <p:nvPr/>
          </p:nvSpPr>
          <p:spPr>
            <a:xfrm>
              <a:off x="1184025" y="3491425"/>
              <a:ext cx="19950" cy="19950"/>
            </a:xfrm>
            <a:custGeom>
              <a:rect b="b" l="l" r="r" t="t"/>
              <a:pathLst>
                <a:path extrusionOk="0" h="798" w="798">
                  <a:moveTo>
                    <a:pt x="404" y="0"/>
                  </a:moveTo>
                  <a:cubicBezTo>
                    <a:pt x="164" y="0"/>
                    <a:pt x="1" y="154"/>
                    <a:pt x="1" y="394"/>
                  </a:cubicBezTo>
                  <a:cubicBezTo>
                    <a:pt x="1" y="596"/>
                    <a:pt x="164" y="797"/>
                    <a:pt x="404" y="797"/>
                  </a:cubicBezTo>
                  <a:cubicBezTo>
                    <a:pt x="596" y="797"/>
                    <a:pt x="798" y="596"/>
                    <a:pt x="798" y="394"/>
                  </a:cubicBezTo>
                  <a:cubicBezTo>
                    <a:pt x="798" y="154"/>
                    <a:pt x="596" y="0"/>
                    <a:pt x="40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8" name="Google Shape;778;p35"/>
            <p:cNvSpPr/>
            <p:nvPr/>
          </p:nvSpPr>
          <p:spPr>
            <a:xfrm>
              <a:off x="1194125" y="3468375"/>
              <a:ext cx="12975" cy="13000"/>
            </a:xfrm>
            <a:custGeom>
              <a:rect b="b" l="l" r="r" t="t"/>
              <a:pathLst>
                <a:path extrusionOk="0" h="520" w="519">
                  <a:moveTo>
                    <a:pt x="240" y="1"/>
                  </a:moveTo>
                  <a:cubicBezTo>
                    <a:pt x="115" y="1"/>
                    <a:pt x="0" y="116"/>
                    <a:pt x="0" y="279"/>
                  </a:cubicBezTo>
                  <a:cubicBezTo>
                    <a:pt x="0" y="394"/>
                    <a:pt x="115" y="519"/>
                    <a:pt x="240" y="519"/>
                  </a:cubicBezTo>
                  <a:cubicBezTo>
                    <a:pt x="394" y="519"/>
                    <a:pt x="518" y="394"/>
                    <a:pt x="518" y="279"/>
                  </a:cubicBezTo>
                  <a:cubicBezTo>
                    <a:pt x="518" y="116"/>
                    <a:pt x="394" y="1"/>
                    <a:pt x="2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9" name="Google Shape;779;p35"/>
            <p:cNvSpPr/>
            <p:nvPr/>
          </p:nvSpPr>
          <p:spPr>
            <a:xfrm>
              <a:off x="1209950" y="3482300"/>
              <a:ext cx="15150" cy="15150"/>
            </a:xfrm>
            <a:custGeom>
              <a:rect b="b" l="l" r="r" t="t"/>
              <a:pathLst>
                <a:path extrusionOk="0" h="606" w="606">
                  <a:moveTo>
                    <a:pt x="327" y="1"/>
                  </a:moveTo>
                  <a:cubicBezTo>
                    <a:pt x="164" y="1"/>
                    <a:pt x="1" y="125"/>
                    <a:pt x="1" y="279"/>
                  </a:cubicBezTo>
                  <a:cubicBezTo>
                    <a:pt x="1" y="442"/>
                    <a:pt x="164" y="605"/>
                    <a:pt x="327" y="605"/>
                  </a:cubicBezTo>
                  <a:cubicBezTo>
                    <a:pt x="481" y="605"/>
                    <a:pt x="606" y="442"/>
                    <a:pt x="606" y="279"/>
                  </a:cubicBezTo>
                  <a:cubicBezTo>
                    <a:pt x="606" y="125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0" name="Google Shape;780;p35"/>
            <p:cNvSpPr/>
            <p:nvPr/>
          </p:nvSpPr>
          <p:spPr>
            <a:xfrm>
              <a:off x="1218125" y="3454225"/>
              <a:ext cx="13925" cy="15150"/>
            </a:xfrm>
            <a:custGeom>
              <a:rect b="b" l="l" r="r" t="t"/>
              <a:pathLst>
                <a:path extrusionOk="0" h="606" w="557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42"/>
                    <a:pt x="115" y="605"/>
                    <a:pt x="279" y="605"/>
                  </a:cubicBezTo>
                  <a:cubicBezTo>
                    <a:pt x="432" y="605"/>
                    <a:pt x="557" y="442"/>
                    <a:pt x="557" y="288"/>
                  </a:cubicBezTo>
                  <a:cubicBezTo>
                    <a:pt x="557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1" name="Google Shape;781;p35"/>
            <p:cNvSpPr/>
            <p:nvPr/>
          </p:nvSpPr>
          <p:spPr>
            <a:xfrm>
              <a:off x="1233950" y="3462375"/>
              <a:ext cx="29075" cy="29075"/>
            </a:xfrm>
            <a:custGeom>
              <a:rect b="b" l="l" r="r" t="t"/>
              <a:pathLst>
                <a:path extrusionOk="0" h="1163" w="1163">
                  <a:moveTo>
                    <a:pt x="567" y="1"/>
                  </a:moveTo>
                  <a:cubicBezTo>
                    <a:pt x="241" y="1"/>
                    <a:pt x="1" y="279"/>
                    <a:pt x="1" y="596"/>
                  </a:cubicBezTo>
                  <a:cubicBezTo>
                    <a:pt x="1" y="922"/>
                    <a:pt x="241" y="1162"/>
                    <a:pt x="567" y="1162"/>
                  </a:cubicBezTo>
                  <a:cubicBezTo>
                    <a:pt x="884" y="1162"/>
                    <a:pt x="1162" y="922"/>
                    <a:pt x="1162" y="596"/>
                  </a:cubicBezTo>
                  <a:cubicBezTo>
                    <a:pt x="1162" y="279"/>
                    <a:pt x="884" y="1"/>
                    <a:pt x="56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2" name="Google Shape;782;p35"/>
            <p:cNvSpPr/>
            <p:nvPr/>
          </p:nvSpPr>
          <p:spPr>
            <a:xfrm>
              <a:off x="1250050" y="3448225"/>
              <a:ext cx="10100" cy="9150"/>
            </a:xfrm>
            <a:custGeom>
              <a:rect b="b" l="l" r="r" t="t"/>
              <a:pathLst>
                <a:path extrusionOk="0" h="366" w="404">
                  <a:moveTo>
                    <a:pt x="202" y="0"/>
                  </a:moveTo>
                  <a:cubicBezTo>
                    <a:pt x="77" y="0"/>
                    <a:pt x="0" y="87"/>
                    <a:pt x="0" y="202"/>
                  </a:cubicBezTo>
                  <a:cubicBezTo>
                    <a:pt x="0" y="288"/>
                    <a:pt x="77" y="365"/>
                    <a:pt x="202" y="365"/>
                  </a:cubicBezTo>
                  <a:cubicBezTo>
                    <a:pt x="317" y="365"/>
                    <a:pt x="403" y="288"/>
                    <a:pt x="403" y="202"/>
                  </a:cubicBezTo>
                  <a:cubicBezTo>
                    <a:pt x="403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3" name="Google Shape;783;p35"/>
            <p:cNvSpPr/>
            <p:nvPr/>
          </p:nvSpPr>
          <p:spPr>
            <a:xfrm>
              <a:off x="1272125" y="3451350"/>
              <a:ext cx="13950" cy="14900"/>
            </a:xfrm>
            <a:custGeom>
              <a:rect b="b" l="l" r="r" t="t"/>
              <a:pathLst>
                <a:path extrusionOk="0" h="596" w="558">
                  <a:moveTo>
                    <a:pt x="279" y="0"/>
                  </a:moveTo>
                  <a:cubicBezTo>
                    <a:pt x="116" y="0"/>
                    <a:pt x="0" y="163"/>
                    <a:pt x="0" y="317"/>
                  </a:cubicBezTo>
                  <a:cubicBezTo>
                    <a:pt x="0" y="480"/>
                    <a:pt x="116" y="595"/>
                    <a:pt x="279" y="595"/>
                  </a:cubicBezTo>
                  <a:cubicBezTo>
                    <a:pt x="432" y="595"/>
                    <a:pt x="557" y="480"/>
                    <a:pt x="557" y="317"/>
                  </a:cubicBezTo>
                  <a:cubicBezTo>
                    <a:pt x="557" y="163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4" name="Google Shape;784;p35"/>
            <p:cNvSpPr/>
            <p:nvPr/>
          </p:nvSpPr>
          <p:spPr>
            <a:xfrm>
              <a:off x="1298050" y="3442225"/>
              <a:ext cx="13950" cy="13225"/>
            </a:xfrm>
            <a:custGeom>
              <a:rect b="b" l="l" r="r" t="t"/>
              <a:pathLst>
                <a:path extrusionOk="0" h="529" w="558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04"/>
                    <a:pt x="115" y="528"/>
                    <a:pt x="279" y="528"/>
                  </a:cubicBezTo>
                  <a:cubicBezTo>
                    <a:pt x="442" y="528"/>
                    <a:pt x="557" y="404"/>
                    <a:pt x="557" y="28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5" name="Google Shape;785;p35"/>
            <p:cNvSpPr/>
            <p:nvPr/>
          </p:nvSpPr>
          <p:spPr>
            <a:xfrm>
              <a:off x="1292050" y="3461425"/>
              <a:ext cx="16100" cy="15850"/>
            </a:xfrm>
            <a:custGeom>
              <a:rect b="b" l="l" r="r" t="t"/>
              <a:pathLst>
                <a:path extrusionOk="0" h="634" w="644">
                  <a:moveTo>
                    <a:pt x="317" y="0"/>
                  </a:moveTo>
                  <a:cubicBezTo>
                    <a:pt x="115" y="0"/>
                    <a:pt x="0" y="154"/>
                    <a:pt x="0" y="317"/>
                  </a:cubicBezTo>
                  <a:cubicBezTo>
                    <a:pt x="0" y="519"/>
                    <a:pt x="115" y="634"/>
                    <a:pt x="317" y="634"/>
                  </a:cubicBezTo>
                  <a:cubicBezTo>
                    <a:pt x="480" y="634"/>
                    <a:pt x="643" y="519"/>
                    <a:pt x="643" y="317"/>
                  </a:cubicBezTo>
                  <a:cubicBezTo>
                    <a:pt x="643" y="154"/>
                    <a:pt x="480" y="0"/>
                    <a:pt x="31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6" name="Google Shape;786;p35"/>
            <p:cNvSpPr/>
            <p:nvPr/>
          </p:nvSpPr>
          <p:spPr>
            <a:xfrm>
              <a:off x="1317975" y="3457350"/>
              <a:ext cx="10100" cy="11050"/>
            </a:xfrm>
            <a:custGeom>
              <a:rect b="b" l="l" r="r" t="t"/>
              <a:pathLst>
                <a:path extrusionOk="0" h="442" w="404">
                  <a:moveTo>
                    <a:pt x="202" y="0"/>
                  </a:moveTo>
                  <a:cubicBezTo>
                    <a:pt x="87" y="0"/>
                    <a:pt x="0" y="115"/>
                    <a:pt x="0" y="240"/>
                  </a:cubicBezTo>
                  <a:cubicBezTo>
                    <a:pt x="0" y="355"/>
                    <a:pt x="87" y="442"/>
                    <a:pt x="202" y="442"/>
                  </a:cubicBezTo>
                  <a:cubicBezTo>
                    <a:pt x="327" y="442"/>
                    <a:pt x="403" y="355"/>
                    <a:pt x="403" y="240"/>
                  </a:cubicBezTo>
                  <a:cubicBezTo>
                    <a:pt x="403" y="115"/>
                    <a:pt x="327" y="0"/>
                    <a:pt x="2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7" name="Google Shape;787;p35"/>
            <p:cNvSpPr/>
            <p:nvPr/>
          </p:nvSpPr>
          <p:spPr>
            <a:xfrm>
              <a:off x="1327075" y="3441250"/>
              <a:ext cx="19950" cy="20200"/>
            </a:xfrm>
            <a:custGeom>
              <a:rect b="b" l="l" r="r" t="t"/>
              <a:pathLst>
                <a:path extrusionOk="0" h="808" w="798">
                  <a:moveTo>
                    <a:pt x="395" y="1"/>
                  </a:moveTo>
                  <a:cubicBezTo>
                    <a:pt x="155" y="1"/>
                    <a:pt x="1" y="164"/>
                    <a:pt x="1" y="404"/>
                  </a:cubicBezTo>
                  <a:cubicBezTo>
                    <a:pt x="1" y="606"/>
                    <a:pt x="155" y="807"/>
                    <a:pt x="395" y="807"/>
                  </a:cubicBezTo>
                  <a:cubicBezTo>
                    <a:pt x="635" y="807"/>
                    <a:pt x="798" y="606"/>
                    <a:pt x="798" y="404"/>
                  </a:cubicBezTo>
                  <a:cubicBezTo>
                    <a:pt x="798" y="164"/>
                    <a:pt x="635" y="1"/>
                    <a:pt x="3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8" name="Google Shape;788;p35"/>
            <p:cNvSpPr/>
            <p:nvPr/>
          </p:nvSpPr>
          <p:spPr>
            <a:xfrm>
              <a:off x="1352050" y="3463350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9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9" name="Google Shape;789;p35"/>
            <p:cNvSpPr/>
            <p:nvPr/>
          </p:nvSpPr>
          <p:spPr>
            <a:xfrm>
              <a:off x="1287950" y="3442225"/>
              <a:ext cx="4125" cy="4100"/>
            </a:xfrm>
            <a:custGeom>
              <a:rect b="b" l="l" r="r" t="t"/>
              <a:pathLst>
                <a:path extrusionOk="0" h="164" w="165">
                  <a:moveTo>
                    <a:pt x="87" y="0"/>
                  </a:moveTo>
                  <a:cubicBezTo>
                    <a:pt x="39" y="0"/>
                    <a:pt x="1" y="48"/>
                    <a:pt x="1" y="87"/>
                  </a:cubicBezTo>
                  <a:cubicBezTo>
                    <a:pt x="1" y="163"/>
                    <a:pt x="39" y="163"/>
                    <a:pt x="87" y="163"/>
                  </a:cubicBezTo>
                  <a:cubicBezTo>
                    <a:pt x="126" y="163"/>
                    <a:pt x="164" y="163"/>
                    <a:pt x="164" y="87"/>
                  </a:cubicBezTo>
                  <a:cubicBezTo>
                    <a:pt x="164" y="48"/>
                    <a:pt x="126" y="0"/>
                    <a:pt x="8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0" name="Google Shape;790;p35"/>
            <p:cNvSpPr/>
            <p:nvPr/>
          </p:nvSpPr>
          <p:spPr>
            <a:xfrm>
              <a:off x="127307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1" name="Google Shape;791;p35"/>
            <p:cNvSpPr/>
            <p:nvPr/>
          </p:nvSpPr>
          <p:spPr>
            <a:xfrm>
              <a:off x="1354925" y="345037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16"/>
                    <a:pt x="49" y="154"/>
                    <a:pt x="87" y="154"/>
                  </a:cubicBezTo>
                  <a:cubicBezTo>
                    <a:pt x="125" y="154"/>
                    <a:pt x="164" y="116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2" name="Google Shape;792;p35"/>
            <p:cNvSpPr/>
            <p:nvPr/>
          </p:nvSpPr>
          <p:spPr>
            <a:xfrm>
              <a:off x="141012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3" name="Google Shape;793;p35"/>
            <p:cNvSpPr/>
            <p:nvPr/>
          </p:nvSpPr>
          <p:spPr>
            <a:xfrm>
              <a:off x="1231075" y="3499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15"/>
                    <a:pt x="39" y="164"/>
                    <a:pt x="77" y="164"/>
                  </a:cubicBezTo>
                  <a:cubicBezTo>
                    <a:pt x="116" y="164"/>
                    <a:pt x="154" y="115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4" name="Google Shape;794;p35"/>
            <p:cNvSpPr/>
            <p:nvPr/>
          </p:nvSpPr>
          <p:spPr>
            <a:xfrm>
              <a:off x="1125950" y="35322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4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4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5" name="Google Shape;795;p35"/>
            <p:cNvSpPr/>
            <p:nvPr/>
          </p:nvSpPr>
          <p:spPr>
            <a:xfrm>
              <a:off x="1237075" y="3451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63"/>
                    <a:pt x="39" y="163"/>
                    <a:pt x="77" y="163"/>
                  </a:cubicBezTo>
                  <a:cubicBezTo>
                    <a:pt x="116" y="163"/>
                    <a:pt x="154" y="163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6" name="Google Shape;796;p35"/>
            <p:cNvSpPr/>
            <p:nvPr/>
          </p:nvSpPr>
          <p:spPr>
            <a:xfrm>
              <a:off x="1155000" y="3570400"/>
              <a:ext cx="4100" cy="3850"/>
            </a:xfrm>
            <a:custGeom>
              <a:rect b="b" l="l" r="r" t="t"/>
              <a:pathLst>
                <a:path extrusionOk="0" h="154" w="164">
                  <a:moveTo>
                    <a:pt x="77" y="0"/>
                  </a:moveTo>
                  <a:cubicBezTo>
                    <a:pt x="38" y="0"/>
                    <a:pt x="0" y="39"/>
                    <a:pt x="0" y="77"/>
                  </a:cubicBezTo>
                  <a:cubicBezTo>
                    <a:pt x="0" y="115"/>
                    <a:pt x="38" y="154"/>
                    <a:pt x="77" y="154"/>
                  </a:cubicBezTo>
                  <a:cubicBezTo>
                    <a:pt x="125" y="154"/>
                    <a:pt x="163" y="115"/>
                    <a:pt x="163" y="77"/>
                  </a:cubicBezTo>
                  <a:cubicBezTo>
                    <a:pt x="163" y="39"/>
                    <a:pt x="125" y="0"/>
                    <a:pt x="7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7" name="Google Shape;797;p35"/>
            <p:cNvSpPr/>
            <p:nvPr/>
          </p:nvSpPr>
          <p:spPr>
            <a:xfrm>
              <a:off x="1106025" y="35843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8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8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8" name="Google Shape;798;p35"/>
            <p:cNvSpPr/>
            <p:nvPr/>
          </p:nvSpPr>
          <p:spPr>
            <a:xfrm>
              <a:off x="1102900" y="362342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55"/>
                    <a:pt x="49" y="155"/>
                    <a:pt x="87" y="155"/>
                  </a:cubicBezTo>
                  <a:cubicBezTo>
                    <a:pt x="125" y="155"/>
                    <a:pt x="164" y="155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9" name="Google Shape;799;p35"/>
            <p:cNvSpPr/>
            <p:nvPr/>
          </p:nvSpPr>
          <p:spPr>
            <a:xfrm>
              <a:off x="1131950" y="363927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3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0" name="Google Shape;800;p35"/>
            <p:cNvSpPr/>
            <p:nvPr/>
          </p:nvSpPr>
          <p:spPr>
            <a:xfrm>
              <a:off x="1110100" y="3701450"/>
              <a:ext cx="3875" cy="3850"/>
            </a:xfrm>
            <a:custGeom>
              <a:rect b="b" l="l" r="r" t="t"/>
              <a:pathLst>
                <a:path extrusionOk="0" h="154" w="155">
                  <a:moveTo>
                    <a:pt x="78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54"/>
                    <a:pt x="39" y="154"/>
                    <a:pt x="78" y="154"/>
                  </a:cubicBezTo>
                  <a:cubicBezTo>
                    <a:pt x="116" y="154"/>
                    <a:pt x="154" y="154"/>
                    <a:pt x="154" y="77"/>
                  </a:cubicBezTo>
                  <a:cubicBezTo>
                    <a:pt x="154" y="39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1" name="Google Shape;801;p35"/>
            <p:cNvSpPr/>
            <p:nvPr/>
          </p:nvSpPr>
          <p:spPr>
            <a:xfrm>
              <a:off x="1366925" y="3457350"/>
              <a:ext cx="13225" cy="13925"/>
            </a:xfrm>
            <a:custGeom>
              <a:rect b="b" l="l" r="r" t="t"/>
              <a:pathLst>
                <a:path extrusionOk="0" h="557" w="529">
                  <a:moveTo>
                    <a:pt x="289" y="0"/>
                  </a:moveTo>
                  <a:cubicBezTo>
                    <a:pt x="125" y="0"/>
                    <a:pt x="1" y="115"/>
                    <a:pt x="1" y="279"/>
                  </a:cubicBezTo>
                  <a:cubicBezTo>
                    <a:pt x="1" y="442"/>
                    <a:pt x="125" y="557"/>
                    <a:pt x="289" y="557"/>
                  </a:cubicBezTo>
                  <a:cubicBezTo>
                    <a:pt x="404" y="557"/>
                    <a:pt x="529" y="442"/>
                    <a:pt x="529" y="279"/>
                  </a:cubicBezTo>
                  <a:cubicBezTo>
                    <a:pt x="529" y="115"/>
                    <a:pt x="404" y="0"/>
                    <a:pt x="28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2" name="Google Shape;802;p35"/>
            <p:cNvSpPr/>
            <p:nvPr/>
          </p:nvSpPr>
          <p:spPr>
            <a:xfrm>
              <a:off x="1393100" y="3469350"/>
              <a:ext cx="8900" cy="10100"/>
            </a:xfrm>
            <a:custGeom>
              <a:rect b="b" l="l" r="r" t="t"/>
              <a:pathLst>
                <a:path extrusionOk="0" h="404" w="356">
                  <a:moveTo>
                    <a:pt x="202" y="0"/>
                  </a:moveTo>
                  <a:cubicBezTo>
                    <a:pt x="77" y="0"/>
                    <a:pt x="0" y="115"/>
                    <a:pt x="0" y="202"/>
                  </a:cubicBezTo>
                  <a:cubicBezTo>
                    <a:pt x="0" y="317"/>
                    <a:pt x="77" y="403"/>
                    <a:pt x="202" y="403"/>
                  </a:cubicBezTo>
                  <a:cubicBezTo>
                    <a:pt x="279" y="403"/>
                    <a:pt x="355" y="317"/>
                    <a:pt x="355" y="202"/>
                  </a:cubicBezTo>
                  <a:cubicBezTo>
                    <a:pt x="355" y="115"/>
                    <a:pt x="279" y="0"/>
                    <a:pt x="2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3" name="Google Shape;803;p35"/>
            <p:cNvSpPr/>
            <p:nvPr/>
          </p:nvSpPr>
          <p:spPr>
            <a:xfrm>
              <a:off x="1172025" y="3519275"/>
              <a:ext cx="10100" cy="9125"/>
            </a:xfrm>
            <a:custGeom>
              <a:rect b="b" l="l" r="r" t="t"/>
              <a:pathLst>
                <a:path extrusionOk="0" h="365" w="404">
                  <a:moveTo>
                    <a:pt x="202" y="0"/>
                  </a:moveTo>
                  <a:cubicBezTo>
                    <a:pt x="78" y="0"/>
                    <a:pt x="1" y="87"/>
                    <a:pt x="1" y="163"/>
                  </a:cubicBezTo>
                  <a:cubicBezTo>
                    <a:pt x="1" y="279"/>
                    <a:pt x="78" y="365"/>
                    <a:pt x="202" y="365"/>
                  </a:cubicBezTo>
                  <a:cubicBezTo>
                    <a:pt x="318" y="365"/>
                    <a:pt x="404" y="279"/>
                    <a:pt x="404" y="163"/>
                  </a:cubicBezTo>
                  <a:cubicBezTo>
                    <a:pt x="40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4" name="Google Shape;804;p35"/>
            <p:cNvSpPr/>
            <p:nvPr/>
          </p:nvSpPr>
          <p:spPr>
            <a:xfrm>
              <a:off x="1142025" y="3517350"/>
              <a:ext cx="13950" cy="13950"/>
            </a:xfrm>
            <a:custGeom>
              <a:rect b="b" l="l" r="r" t="t"/>
              <a:pathLst>
                <a:path extrusionOk="0" h="558" w="558">
                  <a:moveTo>
                    <a:pt x="279" y="0"/>
                  </a:moveTo>
                  <a:cubicBezTo>
                    <a:pt x="116" y="0"/>
                    <a:pt x="1" y="116"/>
                    <a:pt x="1" y="279"/>
                  </a:cubicBezTo>
                  <a:cubicBezTo>
                    <a:pt x="1" y="442"/>
                    <a:pt x="116" y="557"/>
                    <a:pt x="279" y="557"/>
                  </a:cubicBezTo>
                  <a:cubicBezTo>
                    <a:pt x="442" y="557"/>
                    <a:pt x="557" y="442"/>
                    <a:pt x="557" y="279"/>
                  </a:cubicBezTo>
                  <a:cubicBezTo>
                    <a:pt x="557" y="116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5" name="Google Shape;805;p35"/>
            <p:cNvSpPr/>
            <p:nvPr/>
          </p:nvSpPr>
          <p:spPr>
            <a:xfrm>
              <a:off x="1124025" y="3548300"/>
              <a:ext cx="8900" cy="9150"/>
            </a:xfrm>
            <a:custGeom>
              <a:rect b="b" l="l" r="r" t="t"/>
              <a:pathLst>
                <a:path extrusionOk="0" h="366" w="356">
                  <a:moveTo>
                    <a:pt x="164" y="1"/>
                  </a:moveTo>
                  <a:cubicBezTo>
                    <a:pt x="77" y="1"/>
                    <a:pt x="1" y="78"/>
                    <a:pt x="1" y="202"/>
                  </a:cubicBezTo>
                  <a:cubicBezTo>
                    <a:pt x="1" y="279"/>
                    <a:pt x="77" y="366"/>
                    <a:pt x="164" y="366"/>
                  </a:cubicBezTo>
                  <a:cubicBezTo>
                    <a:pt x="279" y="366"/>
                    <a:pt x="356" y="279"/>
                    <a:pt x="356" y="202"/>
                  </a:cubicBezTo>
                  <a:cubicBezTo>
                    <a:pt x="356" y="78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6" name="Google Shape;806;p35"/>
            <p:cNvSpPr/>
            <p:nvPr/>
          </p:nvSpPr>
          <p:spPr>
            <a:xfrm>
              <a:off x="1149000" y="3543275"/>
              <a:ext cx="17050" cy="18025"/>
            </a:xfrm>
            <a:custGeom>
              <a:rect b="b" l="l" r="r" t="t"/>
              <a:pathLst>
                <a:path extrusionOk="0" h="721" w="682">
                  <a:moveTo>
                    <a:pt x="365" y="0"/>
                  </a:moveTo>
                  <a:cubicBezTo>
                    <a:pt x="163" y="0"/>
                    <a:pt x="0" y="163"/>
                    <a:pt x="0" y="365"/>
                  </a:cubicBezTo>
                  <a:cubicBezTo>
                    <a:pt x="0" y="567"/>
                    <a:pt x="163" y="720"/>
                    <a:pt x="365" y="720"/>
                  </a:cubicBezTo>
                  <a:cubicBezTo>
                    <a:pt x="519" y="720"/>
                    <a:pt x="682" y="567"/>
                    <a:pt x="682" y="365"/>
                  </a:cubicBezTo>
                  <a:cubicBezTo>
                    <a:pt x="682" y="163"/>
                    <a:pt x="519" y="0"/>
                    <a:pt x="36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7" name="Google Shape;807;p35"/>
            <p:cNvSpPr/>
            <p:nvPr/>
          </p:nvSpPr>
          <p:spPr>
            <a:xfrm>
              <a:off x="1194125" y="3517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0"/>
                  </a:moveTo>
                  <a:cubicBezTo>
                    <a:pt x="38" y="0"/>
                    <a:pt x="0" y="77"/>
                    <a:pt x="0" y="164"/>
                  </a:cubicBezTo>
                  <a:cubicBezTo>
                    <a:pt x="0" y="279"/>
                    <a:pt x="38" y="317"/>
                    <a:pt x="154" y="317"/>
                  </a:cubicBezTo>
                  <a:cubicBezTo>
                    <a:pt x="240" y="317"/>
                    <a:pt x="317" y="279"/>
                    <a:pt x="317" y="164"/>
                  </a:cubicBezTo>
                  <a:cubicBezTo>
                    <a:pt x="317" y="77"/>
                    <a:pt x="240" y="0"/>
                    <a:pt x="1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8" name="Google Shape;808;p35"/>
            <p:cNvSpPr/>
            <p:nvPr/>
          </p:nvSpPr>
          <p:spPr>
            <a:xfrm>
              <a:off x="1126900" y="3567275"/>
              <a:ext cx="24025" cy="24025"/>
            </a:xfrm>
            <a:custGeom>
              <a:rect b="b" l="l" r="r" t="t"/>
              <a:pathLst>
                <a:path extrusionOk="0" h="961" w="961">
                  <a:moveTo>
                    <a:pt x="481" y="0"/>
                  </a:moveTo>
                  <a:cubicBezTo>
                    <a:pt x="202" y="0"/>
                    <a:pt x="1" y="202"/>
                    <a:pt x="1" y="480"/>
                  </a:cubicBezTo>
                  <a:cubicBezTo>
                    <a:pt x="1" y="720"/>
                    <a:pt x="202" y="960"/>
                    <a:pt x="481" y="960"/>
                  </a:cubicBezTo>
                  <a:cubicBezTo>
                    <a:pt x="769" y="960"/>
                    <a:pt x="961" y="720"/>
                    <a:pt x="961" y="480"/>
                  </a:cubicBezTo>
                  <a:cubicBezTo>
                    <a:pt x="961" y="202"/>
                    <a:pt x="769" y="0"/>
                    <a:pt x="48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09" name="Google Shape;809;p35"/>
            <p:cNvSpPr/>
            <p:nvPr/>
          </p:nvSpPr>
          <p:spPr>
            <a:xfrm>
              <a:off x="1112025" y="3571350"/>
              <a:ext cx="8900" cy="8900"/>
            </a:xfrm>
            <a:custGeom>
              <a:rect b="b" l="l" r="r" t="t"/>
              <a:pathLst>
                <a:path extrusionOk="0" h="356" w="356">
                  <a:moveTo>
                    <a:pt x="164" y="1"/>
                  </a:moveTo>
                  <a:cubicBezTo>
                    <a:pt x="77" y="1"/>
                    <a:pt x="1" y="77"/>
                    <a:pt x="1" y="164"/>
                  </a:cubicBezTo>
                  <a:cubicBezTo>
                    <a:pt x="1" y="279"/>
                    <a:pt x="77" y="356"/>
                    <a:pt x="164" y="356"/>
                  </a:cubicBezTo>
                  <a:cubicBezTo>
                    <a:pt x="279" y="356"/>
                    <a:pt x="356" y="279"/>
                    <a:pt x="356" y="164"/>
                  </a:cubicBezTo>
                  <a:cubicBezTo>
                    <a:pt x="356" y="77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0" name="Google Shape;810;p35"/>
            <p:cNvSpPr/>
            <p:nvPr/>
          </p:nvSpPr>
          <p:spPr>
            <a:xfrm>
              <a:off x="1125950" y="3597275"/>
              <a:ext cx="14175" cy="12975"/>
            </a:xfrm>
            <a:custGeom>
              <a:rect b="b" l="l" r="r" t="t"/>
              <a:pathLst>
                <a:path extrusionOk="0" h="519" w="567">
                  <a:moveTo>
                    <a:pt x="279" y="0"/>
                  </a:moveTo>
                  <a:cubicBezTo>
                    <a:pt x="125" y="0"/>
                    <a:pt x="0" y="125"/>
                    <a:pt x="0" y="240"/>
                  </a:cubicBezTo>
                  <a:cubicBezTo>
                    <a:pt x="0" y="404"/>
                    <a:pt x="125" y="519"/>
                    <a:pt x="279" y="519"/>
                  </a:cubicBezTo>
                  <a:cubicBezTo>
                    <a:pt x="442" y="519"/>
                    <a:pt x="567" y="404"/>
                    <a:pt x="567" y="240"/>
                  </a:cubicBezTo>
                  <a:cubicBezTo>
                    <a:pt x="56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1" name="Google Shape;811;p35"/>
            <p:cNvSpPr/>
            <p:nvPr/>
          </p:nvSpPr>
          <p:spPr>
            <a:xfrm>
              <a:off x="1098100" y="3595350"/>
              <a:ext cx="20900" cy="20900"/>
            </a:xfrm>
            <a:custGeom>
              <a:rect b="b" l="l" r="r" t="t"/>
              <a:pathLst>
                <a:path extrusionOk="0" h="836" w="836">
                  <a:moveTo>
                    <a:pt x="394" y="1"/>
                  </a:moveTo>
                  <a:cubicBezTo>
                    <a:pt x="154" y="1"/>
                    <a:pt x="1" y="202"/>
                    <a:pt x="1" y="404"/>
                  </a:cubicBezTo>
                  <a:cubicBezTo>
                    <a:pt x="1" y="644"/>
                    <a:pt x="154" y="836"/>
                    <a:pt x="394" y="836"/>
                  </a:cubicBezTo>
                  <a:cubicBezTo>
                    <a:pt x="634" y="836"/>
                    <a:pt x="836" y="644"/>
                    <a:pt x="836" y="404"/>
                  </a:cubicBezTo>
                  <a:cubicBezTo>
                    <a:pt x="836" y="202"/>
                    <a:pt x="634" y="1"/>
                    <a:pt x="3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2" name="Google Shape;812;p35"/>
            <p:cNvSpPr/>
            <p:nvPr/>
          </p:nvSpPr>
          <p:spPr>
            <a:xfrm>
              <a:off x="1123075" y="3619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1"/>
                  </a:moveTo>
                  <a:cubicBezTo>
                    <a:pt x="77" y="1"/>
                    <a:pt x="0" y="78"/>
                    <a:pt x="0" y="164"/>
                  </a:cubicBezTo>
                  <a:cubicBezTo>
                    <a:pt x="0" y="241"/>
                    <a:pt x="77" y="318"/>
                    <a:pt x="154" y="318"/>
                  </a:cubicBezTo>
                  <a:cubicBezTo>
                    <a:pt x="240" y="318"/>
                    <a:pt x="317" y="241"/>
                    <a:pt x="317" y="164"/>
                  </a:cubicBezTo>
                  <a:cubicBezTo>
                    <a:pt x="317" y="78"/>
                    <a:pt x="240" y="1"/>
                    <a:pt x="15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3" name="Google Shape;813;p35"/>
            <p:cNvSpPr/>
            <p:nvPr/>
          </p:nvSpPr>
          <p:spPr>
            <a:xfrm>
              <a:off x="1102900" y="3633275"/>
              <a:ext cx="16100" cy="16100"/>
            </a:xfrm>
            <a:custGeom>
              <a:rect b="b" l="l" r="r" t="t"/>
              <a:pathLst>
                <a:path extrusionOk="0" h="644" w="644">
                  <a:moveTo>
                    <a:pt x="327" y="1"/>
                  </a:moveTo>
                  <a:cubicBezTo>
                    <a:pt x="164" y="1"/>
                    <a:pt x="1" y="164"/>
                    <a:pt x="1" y="327"/>
                  </a:cubicBezTo>
                  <a:cubicBezTo>
                    <a:pt x="1" y="519"/>
                    <a:pt x="164" y="644"/>
                    <a:pt x="327" y="644"/>
                  </a:cubicBezTo>
                  <a:cubicBezTo>
                    <a:pt x="481" y="644"/>
                    <a:pt x="644" y="519"/>
                    <a:pt x="644" y="327"/>
                  </a:cubicBezTo>
                  <a:cubicBezTo>
                    <a:pt x="644" y="164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4" name="Google Shape;814;p35"/>
            <p:cNvSpPr/>
            <p:nvPr/>
          </p:nvSpPr>
          <p:spPr>
            <a:xfrm>
              <a:off x="1124025" y="3654400"/>
              <a:ext cx="7950" cy="7950"/>
            </a:xfrm>
            <a:custGeom>
              <a:rect b="b" l="l" r="r" t="t"/>
              <a:pathLst>
                <a:path extrusionOk="0" h="318" w="318">
                  <a:moveTo>
                    <a:pt x="164" y="0"/>
                  </a:moveTo>
                  <a:cubicBezTo>
                    <a:pt x="77" y="0"/>
                    <a:pt x="1" y="77"/>
                    <a:pt x="1" y="154"/>
                  </a:cubicBezTo>
                  <a:cubicBezTo>
                    <a:pt x="1" y="241"/>
                    <a:pt x="77" y="317"/>
                    <a:pt x="164" y="317"/>
                  </a:cubicBezTo>
                  <a:cubicBezTo>
                    <a:pt x="279" y="317"/>
                    <a:pt x="317" y="241"/>
                    <a:pt x="317" y="154"/>
                  </a:cubicBezTo>
                  <a:cubicBezTo>
                    <a:pt x="317" y="77"/>
                    <a:pt x="279" y="0"/>
                    <a:pt x="16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5" name="Google Shape;815;p35"/>
            <p:cNvSpPr/>
            <p:nvPr/>
          </p:nvSpPr>
          <p:spPr>
            <a:xfrm>
              <a:off x="1105075" y="3668325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55" y="0"/>
                  </a:moveTo>
                  <a:cubicBezTo>
                    <a:pt x="154" y="0"/>
                    <a:pt x="0" y="164"/>
                    <a:pt x="0" y="365"/>
                  </a:cubicBezTo>
                  <a:cubicBezTo>
                    <a:pt x="0" y="605"/>
                    <a:pt x="154" y="759"/>
                    <a:pt x="355" y="759"/>
                  </a:cubicBezTo>
                  <a:cubicBezTo>
                    <a:pt x="595" y="759"/>
                    <a:pt x="759" y="605"/>
                    <a:pt x="759" y="365"/>
                  </a:cubicBezTo>
                  <a:cubicBezTo>
                    <a:pt x="759" y="164"/>
                    <a:pt x="595" y="0"/>
                    <a:pt x="35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6" name="Google Shape;816;p35"/>
            <p:cNvSpPr/>
            <p:nvPr/>
          </p:nvSpPr>
          <p:spPr>
            <a:xfrm>
              <a:off x="1122100" y="3693275"/>
              <a:ext cx="13000" cy="13000"/>
            </a:xfrm>
            <a:custGeom>
              <a:rect b="b" l="l" r="r" t="t"/>
              <a:pathLst>
                <a:path extrusionOk="0" h="520" w="520">
                  <a:moveTo>
                    <a:pt x="241" y="1"/>
                  </a:moveTo>
                  <a:cubicBezTo>
                    <a:pt x="116" y="1"/>
                    <a:pt x="1" y="126"/>
                    <a:pt x="1" y="241"/>
                  </a:cubicBezTo>
                  <a:cubicBezTo>
                    <a:pt x="1" y="404"/>
                    <a:pt x="116" y="519"/>
                    <a:pt x="241" y="519"/>
                  </a:cubicBezTo>
                  <a:cubicBezTo>
                    <a:pt x="394" y="519"/>
                    <a:pt x="519" y="404"/>
                    <a:pt x="519" y="241"/>
                  </a:cubicBezTo>
                  <a:cubicBezTo>
                    <a:pt x="519" y="126"/>
                    <a:pt x="394" y="1"/>
                    <a:pt x="24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7" name="Google Shape;817;p35"/>
            <p:cNvSpPr/>
            <p:nvPr/>
          </p:nvSpPr>
          <p:spPr>
            <a:xfrm>
              <a:off x="1122100" y="3715375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241" y="0"/>
                  </a:moveTo>
                  <a:cubicBezTo>
                    <a:pt x="78" y="0"/>
                    <a:pt x="1" y="77"/>
                    <a:pt x="1" y="240"/>
                  </a:cubicBezTo>
                  <a:cubicBezTo>
                    <a:pt x="1" y="355"/>
                    <a:pt x="78" y="480"/>
                    <a:pt x="241" y="480"/>
                  </a:cubicBezTo>
                  <a:cubicBezTo>
                    <a:pt x="356" y="480"/>
                    <a:pt x="481" y="355"/>
                    <a:pt x="481" y="240"/>
                  </a:cubicBezTo>
                  <a:cubicBezTo>
                    <a:pt x="481" y="77"/>
                    <a:pt x="356" y="0"/>
                    <a:pt x="24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8" name="Google Shape;818;p35"/>
            <p:cNvSpPr/>
            <p:nvPr/>
          </p:nvSpPr>
          <p:spPr>
            <a:xfrm>
              <a:off x="1130025" y="3735300"/>
              <a:ext cx="13950" cy="14175"/>
            </a:xfrm>
            <a:custGeom>
              <a:rect b="b" l="l" r="r" t="t"/>
              <a:pathLst>
                <a:path extrusionOk="0" h="567" w="558">
                  <a:moveTo>
                    <a:pt x="279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6"/>
                    <a:pt x="279" y="566"/>
                  </a:cubicBezTo>
                  <a:cubicBezTo>
                    <a:pt x="442" y="566"/>
                    <a:pt x="557" y="442"/>
                    <a:pt x="557" y="27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19" name="Google Shape;819;p35"/>
            <p:cNvSpPr/>
            <p:nvPr/>
          </p:nvSpPr>
          <p:spPr>
            <a:xfrm>
              <a:off x="1143950" y="3762400"/>
              <a:ext cx="6025" cy="5075"/>
            </a:xfrm>
            <a:custGeom>
              <a:rect b="b" l="l" r="r" t="t"/>
              <a:pathLst>
                <a:path extrusionOk="0" h="203" w="241">
                  <a:moveTo>
                    <a:pt x="125" y="1"/>
                  </a:moveTo>
                  <a:cubicBezTo>
                    <a:pt x="87" y="1"/>
                    <a:pt x="0" y="39"/>
                    <a:pt x="0" y="116"/>
                  </a:cubicBezTo>
                  <a:cubicBezTo>
                    <a:pt x="0" y="155"/>
                    <a:pt x="87" y="203"/>
                    <a:pt x="125" y="203"/>
                  </a:cubicBezTo>
                  <a:cubicBezTo>
                    <a:pt x="164" y="203"/>
                    <a:pt x="240" y="155"/>
                    <a:pt x="240" y="116"/>
                  </a:cubicBezTo>
                  <a:cubicBezTo>
                    <a:pt x="240" y="39"/>
                    <a:pt x="164" y="1"/>
                    <a:pt x="12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20" name="Google Shape;820;p35"/>
            <p:cNvSpPr/>
            <p:nvPr/>
          </p:nvSpPr>
          <p:spPr>
            <a:xfrm>
              <a:off x="1135075" y="3538225"/>
              <a:ext cx="5050" cy="5075"/>
            </a:xfrm>
            <a:custGeom>
              <a:rect b="b" l="l" r="r" t="t"/>
              <a:pathLst>
                <a:path extrusionOk="0" h="203" w="202">
                  <a:moveTo>
                    <a:pt x="115" y="1"/>
                  </a:moveTo>
                  <a:cubicBezTo>
                    <a:pt x="39" y="1"/>
                    <a:pt x="0" y="49"/>
                    <a:pt x="0" y="125"/>
                  </a:cubicBezTo>
                  <a:cubicBezTo>
                    <a:pt x="0" y="164"/>
                    <a:pt x="39" y="202"/>
                    <a:pt x="115" y="202"/>
                  </a:cubicBezTo>
                  <a:cubicBezTo>
                    <a:pt x="154" y="202"/>
                    <a:pt x="202" y="164"/>
                    <a:pt x="202" y="125"/>
                  </a:cubicBezTo>
                  <a:cubicBezTo>
                    <a:pt x="202" y="49"/>
                    <a:pt x="154" y="1"/>
                    <a:pt x="11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21" name="Google Shape;821;p35"/>
            <p:cNvSpPr/>
            <p:nvPr/>
          </p:nvSpPr>
          <p:spPr>
            <a:xfrm>
              <a:off x="1172025" y="3533425"/>
              <a:ext cx="6025" cy="7000"/>
            </a:xfrm>
            <a:custGeom>
              <a:rect b="b" l="l" r="r" t="t"/>
              <a:pathLst>
                <a:path extrusionOk="0" h="280" w="241">
                  <a:moveTo>
                    <a:pt x="116" y="1"/>
                  </a:moveTo>
                  <a:cubicBezTo>
                    <a:pt x="39" y="1"/>
                    <a:pt x="1" y="77"/>
                    <a:pt x="1" y="154"/>
                  </a:cubicBezTo>
                  <a:cubicBezTo>
                    <a:pt x="1" y="241"/>
                    <a:pt x="39" y="279"/>
                    <a:pt x="116" y="279"/>
                  </a:cubicBezTo>
                  <a:cubicBezTo>
                    <a:pt x="202" y="279"/>
                    <a:pt x="241" y="241"/>
                    <a:pt x="241" y="154"/>
                  </a:cubicBezTo>
                  <a:cubicBezTo>
                    <a:pt x="241" y="77"/>
                    <a:pt x="202" y="1"/>
                    <a:pt x="11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822" name="Google Shape;822;p35"/>
          <p:cNvSpPr/>
          <p:nvPr/>
        </p:nvSpPr>
        <p:spPr>
          <a:xfrm>
            <a:off x="4916751" y="1619739"/>
            <a:ext cx="874866" cy="847380"/>
          </a:xfrm>
          <a:custGeom>
            <a:rect b="b" l="l" r="r" t="t"/>
            <a:pathLst>
              <a:path extrusionOk="0" fill="none" h="22721" w="23458">
                <a:moveTo>
                  <a:pt x="22996" y="20114"/>
                </a:moveTo>
                <a:cubicBezTo>
                  <a:pt x="21258" y="18365"/>
                  <a:pt x="20158" y="17266"/>
                  <a:pt x="19520" y="16628"/>
                </a:cubicBezTo>
                <a:cubicBezTo>
                  <a:pt x="20664" y="14890"/>
                  <a:pt x="21346" y="12867"/>
                  <a:pt x="21346" y="10667"/>
                </a:cubicBezTo>
                <a:cubicBezTo>
                  <a:pt x="21346" y="4762"/>
                  <a:pt x="16540" y="0"/>
                  <a:pt x="10668" y="0"/>
                </a:cubicBezTo>
                <a:cubicBezTo>
                  <a:pt x="4762" y="0"/>
                  <a:pt x="0" y="4762"/>
                  <a:pt x="0" y="10667"/>
                </a:cubicBezTo>
                <a:cubicBezTo>
                  <a:pt x="0" y="16540"/>
                  <a:pt x="4762" y="21346"/>
                  <a:pt x="10668" y="21346"/>
                </a:cubicBezTo>
                <a:cubicBezTo>
                  <a:pt x="13285" y="21346"/>
                  <a:pt x="15671" y="20389"/>
                  <a:pt x="17541" y="18827"/>
                </a:cubicBezTo>
                <a:lnTo>
                  <a:pt x="20895" y="22214"/>
                </a:lnTo>
                <a:cubicBezTo>
                  <a:pt x="21390" y="22720"/>
                  <a:pt x="22270" y="22632"/>
                  <a:pt x="22820" y="22082"/>
                </a:cubicBezTo>
                <a:cubicBezTo>
                  <a:pt x="23413" y="21488"/>
                  <a:pt x="23457" y="20620"/>
                  <a:pt x="22996" y="20114"/>
                </a:cubicBezTo>
                <a:close/>
              </a:path>
            </a:pathLst>
          </a:custGeom>
          <a:noFill/>
          <a:ln cap="rnd" cmpd="sng" w="228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" name="Google Shape;823;p35"/>
          <p:cNvSpPr/>
          <p:nvPr/>
        </p:nvSpPr>
        <p:spPr>
          <a:xfrm>
            <a:off x="4973849" y="1674671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35"/>
          <p:cNvSpPr/>
          <p:nvPr/>
        </p:nvSpPr>
        <p:spPr>
          <a:xfrm>
            <a:off x="3368774" y="3260169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solidFill>
            <a:srgbClr val="E5BC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" name="Google Shape;825;p35"/>
          <p:cNvSpPr/>
          <p:nvPr/>
        </p:nvSpPr>
        <p:spPr>
          <a:xfrm>
            <a:off x="3368775" y="3260173"/>
            <a:ext cx="608111" cy="624475"/>
          </a:xfrm>
          <a:custGeom>
            <a:rect b="b" l="l" r="r" t="t"/>
            <a:pathLst>
              <a:path extrusionOk="0" h="14997" w="14604">
                <a:moveTo>
                  <a:pt x="8161" y="0"/>
                </a:moveTo>
                <a:cubicBezTo>
                  <a:pt x="3639" y="0"/>
                  <a:pt x="0" y="3677"/>
                  <a:pt x="0" y="8161"/>
                </a:cubicBezTo>
                <a:cubicBezTo>
                  <a:pt x="0" y="11041"/>
                  <a:pt x="1479" y="13557"/>
                  <a:pt x="3687" y="14997"/>
                </a:cubicBezTo>
                <a:cubicBezTo>
                  <a:pt x="2602" y="13643"/>
                  <a:pt x="1959" y="11876"/>
                  <a:pt x="1959" y="9956"/>
                </a:cubicBezTo>
                <a:cubicBezTo>
                  <a:pt x="1959" y="5482"/>
                  <a:pt x="5607" y="1795"/>
                  <a:pt x="10120" y="1795"/>
                </a:cubicBezTo>
                <a:cubicBezTo>
                  <a:pt x="11761" y="1795"/>
                  <a:pt x="13326" y="2275"/>
                  <a:pt x="14603" y="3159"/>
                </a:cubicBezTo>
                <a:cubicBezTo>
                  <a:pt x="13086" y="1239"/>
                  <a:pt x="10763" y="0"/>
                  <a:pt x="8161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grpSp>
        <p:nvGrpSpPr>
          <p:cNvPr id="826" name="Google Shape;826;p35"/>
          <p:cNvGrpSpPr/>
          <p:nvPr/>
        </p:nvGrpSpPr>
        <p:grpSpPr>
          <a:xfrm>
            <a:off x="3382346" y="3273157"/>
            <a:ext cx="526163" cy="543360"/>
            <a:chOff x="1098100" y="3441250"/>
            <a:chExt cx="315900" cy="326225"/>
          </a:xfrm>
        </p:grpSpPr>
        <p:sp>
          <p:nvSpPr>
            <p:cNvPr id="827" name="Google Shape;827;p35"/>
            <p:cNvSpPr/>
            <p:nvPr/>
          </p:nvSpPr>
          <p:spPr>
            <a:xfrm>
              <a:off x="1158100" y="3495275"/>
              <a:ext cx="13000" cy="14175"/>
            </a:xfrm>
            <a:custGeom>
              <a:rect b="b" l="l" r="r" t="t"/>
              <a:pathLst>
                <a:path extrusionOk="0" h="567" w="520">
                  <a:moveTo>
                    <a:pt x="241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7"/>
                    <a:pt x="241" y="567"/>
                  </a:cubicBezTo>
                  <a:cubicBezTo>
                    <a:pt x="395" y="567"/>
                    <a:pt x="519" y="442"/>
                    <a:pt x="519" y="278"/>
                  </a:cubicBezTo>
                  <a:cubicBezTo>
                    <a:pt x="519" y="125"/>
                    <a:pt x="395" y="0"/>
                    <a:pt x="241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28" name="Google Shape;828;p35"/>
            <p:cNvSpPr/>
            <p:nvPr/>
          </p:nvSpPr>
          <p:spPr>
            <a:xfrm>
              <a:off x="1174900" y="3483275"/>
              <a:ext cx="7225" cy="6975"/>
            </a:xfrm>
            <a:custGeom>
              <a:rect b="b" l="l" r="r" t="t"/>
              <a:pathLst>
                <a:path extrusionOk="0" h="279" w="289">
                  <a:moveTo>
                    <a:pt x="126" y="0"/>
                  </a:moveTo>
                  <a:cubicBezTo>
                    <a:pt x="87" y="0"/>
                    <a:pt x="1" y="86"/>
                    <a:pt x="1" y="163"/>
                  </a:cubicBezTo>
                  <a:cubicBezTo>
                    <a:pt x="1" y="240"/>
                    <a:pt x="87" y="278"/>
                    <a:pt x="126" y="278"/>
                  </a:cubicBezTo>
                  <a:cubicBezTo>
                    <a:pt x="203" y="278"/>
                    <a:pt x="289" y="240"/>
                    <a:pt x="289" y="163"/>
                  </a:cubicBezTo>
                  <a:cubicBezTo>
                    <a:pt x="289" y="86"/>
                    <a:pt x="203" y="0"/>
                    <a:pt x="126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29" name="Google Shape;829;p35"/>
            <p:cNvSpPr/>
            <p:nvPr/>
          </p:nvSpPr>
          <p:spPr>
            <a:xfrm>
              <a:off x="1184025" y="3491425"/>
              <a:ext cx="19950" cy="19950"/>
            </a:xfrm>
            <a:custGeom>
              <a:rect b="b" l="l" r="r" t="t"/>
              <a:pathLst>
                <a:path extrusionOk="0" h="798" w="798">
                  <a:moveTo>
                    <a:pt x="404" y="0"/>
                  </a:moveTo>
                  <a:cubicBezTo>
                    <a:pt x="164" y="0"/>
                    <a:pt x="1" y="154"/>
                    <a:pt x="1" y="394"/>
                  </a:cubicBezTo>
                  <a:cubicBezTo>
                    <a:pt x="1" y="596"/>
                    <a:pt x="164" y="797"/>
                    <a:pt x="404" y="797"/>
                  </a:cubicBezTo>
                  <a:cubicBezTo>
                    <a:pt x="596" y="797"/>
                    <a:pt x="798" y="596"/>
                    <a:pt x="798" y="394"/>
                  </a:cubicBezTo>
                  <a:cubicBezTo>
                    <a:pt x="798" y="154"/>
                    <a:pt x="596" y="0"/>
                    <a:pt x="404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0" name="Google Shape;830;p35"/>
            <p:cNvSpPr/>
            <p:nvPr/>
          </p:nvSpPr>
          <p:spPr>
            <a:xfrm>
              <a:off x="1194125" y="3468375"/>
              <a:ext cx="12975" cy="13000"/>
            </a:xfrm>
            <a:custGeom>
              <a:rect b="b" l="l" r="r" t="t"/>
              <a:pathLst>
                <a:path extrusionOk="0" h="520" w="519">
                  <a:moveTo>
                    <a:pt x="240" y="1"/>
                  </a:moveTo>
                  <a:cubicBezTo>
                    <a:pt x="115" y="1"/>
                    <a:pt x="0" y="116"/>
                    <a:pt x="0" y="279"/>
                  </a:cubicBezTo>
                  <a:cubicBezTo>
                    <a:pt x="0" y="394"/>
                    <a:pt x="115" y="519"/>
                    <a:pt x="240" y="519"/>
                  </a:cubicBezTo>
                  <a:cubicBezTo>
                    <a:pt x="394" y="519"/>
                    <a:pt x="518" y="394"/>
                    <a:pt x="518" y="279"/>
                  </a:cubicBezTo>
                  <a:cubicBezTo>
                    <a:pt x="518" y="116"/>
                    <a:pt x="394" y="1"/>
                    <a:pt x="240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1" name="Google Shape;831;p35"/>
            <p:cNvSpPr/>
            <p:nvPr/>
          </p:nvSpPr>
          <p:spPr>
            <a:xfrm>
              <a:off x="1209950" y="3482300"/>
              <a:ext cx="15150" cy="15150"/>
            </a:xfrm>
            <a:custGeom>
              <a:rect b="b" l="l" r="r" t="t"/>
              <a:pathLst>
                <a:path extrusionOk="0" h="606" w="606">
                  <a:moveTo>
                    <a:pt x="327" y="1"/>
                  </a:moveTo>
                  <a:cubicBezTo>
                    <a:pt x="164" y="1"/>
                    <a:pt x="1" y="125"/>
                    <a:pt x="1" y="279"/>
                  </a:cubicBezTo>
                  <a:cubicBezTo>
                    <a:pt x="1" y="442"/>
                    <a:pt x="164" y="605"/>
                    <a:pt x="327" y="605"/>
                  </a:cubicBezTo>
                  <a:cubicBezTo>
                    <a:pt x="481" y="605"/>
                    <a:pt x="606" y="442"/>
                    <a:pt x="606" y="279"/>
                  </a:cubicBezTo>
                  <a:cubicBezTo>
                    <a:pt x="606" y="125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2" name="Google Shape;832;p35"/>
            <p:cNvSpPr/>
            <p:nvPr/>
          </p:nvSpPr>
          <p:spPr>
            <a:xfrm>
              <a:off x="1218125" y="3454225"/>
              <a:ext cx="13925" cy="15150"/>
            </a:xfrm>
            <a:custGeom>
              <a:rect b="b" l="l" r="r" t="t"/>
              <a:pathLst>
                <a:path extrusionOk="0" h="606" w="557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42"/>
                    <a:pt x="115" y="605"/>
                    <a:pt x="279" y="605"/>
                  </a:cubicBezTo>
                  <a:cubicBezTo>
                    <a:pt x="432" y="605"/>
                    <a:pt x="557" y="442"/>
                    <a:pt x="557" y="288"/>
                  </a:cubicBezTo>
                  <a:cubicBezTo>
                    <a:pt x="557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3" name="Google Shape;833;p35"/>
            <p:cNvSpPr/>
            <p:nvPr/>
          </p:nvSpPr>
          <p:spPr>
            <a:xfrm>
              <a:off x="1233950" y="3462375"/>
              <a:ext cx="29075" cy="29075"/>
            </a:xfrm>
            <a:custGeom>
              <a:rect b="b" l="l" r="r" t="t"/>
              <a:pathLst>
                <a:path extrusionOk="0" h="1163" w="1163">
                  <a:moveTo>
                    <a:pt x="567" y="1"/>
                  </a:moveTo>
                  <a:cubicBezTo>
                    <a:pt x="241" y="1"/>
                    <a:pt x="1" y="279"/>
                    <a:pt x="1" y="596"/>
                  </a:cubicBezTo>
                  <a:cubicBezTo>
                    <a:pt x="1" y="922"/>
                    <a:pt x="241" y="1162"/>
                    <a:pt x="567" y="1162"/>
                  </a:cubicBezTo>
                  <a:cubicBezTo>
                    <a:pt x="884" y="1162"/>
                    <a:pt x="1162" y="922"/>
                    <a:pt x="1162" y="596"/>
                  </a:cubicBezTo>
                  <a:cubicBezTo>
                    <a:pt x="1162" y="279"/>
                    <a:pt x="884" y="1"/>
                    <a:pt x="56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4" name="Google Shape;834;p35"/>
            <p:cNvSpPr/>
            <p:nvPr/>
          </p:nvSpPr>
          <p:spPr>
            <a:xfrm>
              <a:off x="1250050" y="3448225"/>
              <a:ext cx="10100" cy="9150"/>
            </a:xfrm>
            <a:custGeom>
              <a:rect b="b" l="l" r="r" t="t"/>
              <a:pathLst>
                <a:path extrusionOk="0" h="366" w="404">
                  <a:moveTo>
                    <a:pt x="202" y="0"/>
                  </a:moveTo>
                  <a:cubicBezTo>
                    <a:pt x="77" y="0"/>
                    <a:pt x="0" y="87"/>
                    <a:pt x="0" y="202"/>
                  </a:cubicBezTo>
                  <a:cubicBezTo>
                    <a:pt x="0" y="288"/>
                    <a:pt x="77" y="365"/>
                    <a:pt x="202" y="365"/>
                  </a:cubicBezTo>
                  <a:cubicBezTo>
                    <a:pt x="317" y="365"/>
                    <a:pt x="403" y="288"/>
                    <a:pt x="403" y="202"/>
                  </a:cubicBezTo>
                  <a:cubicBezTo>
                    <a:pt x="403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5" name="Google Shape;835;p35"/>
            <p:cNvSpPr/>
            <p:nvPr/>
          </p:nvSpPr>
          <p:spPr>
            <a:xfrm>
              <a:off x="1272125" y="3451350"/>
              <a:ext cx="13950" cy="14900"/>
            </a:xfrm>
            <a:custGeom>
              <a:rect b="b" l="l" r="r" t="t"/>
              <a:pathLst>
                <a:path extrusionOk="0" h="596" w="558">
                  <a:moveTo>
                    <a:pt x="279" y="0"/>
                  </a:moveTo>
                  <a:cubicBezTo>
                    <a:pt x="116" y="0"/>
                    <a:pt x="0" y="163"/>
                    <a:pt x="0" y="317"/>
                  </a:cubicBezTo>
                  <a:cubicBezTo>
                    <a:pt x="0" y="480"/>
                    <a:pt x="116" y="595"/>
                    <a:pt x="279" y="595"/>
                  </a:cubicBezTo>
                  <a:cubicBezTo>
                    <a:pt x="432" y="595"/>
                    <a:pt x="557" y="480"/>
                    <a:pt x="557" y="317"/>
                  </a:cubicBezTo>
                  <a:cubicBezTo>
                    <a:pt x="557" y="163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6" name="Google Shape;836;p35"/>
            <p:cNvSpPr/>
            <p:nvPr/>
          </p:nvSpPr>
          <p:spPr>
            <a:xfrm>
              <a:off x="1298050" y="3442225"/>
              <a:ext cx="13950" cy="13225"/>
            </a:xfrm>
            <a:custGeom>
              <a:rect b="b" l="l" r="r" t="t"/>
              <a:pathLst>
                <a:path extrusionOk="0" h="529" w="558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04"/>
                    <a:pt x="115" y="528"/>
                    <a:pt x="279" y="528"/>
                  </a:cubicBezTo>
                  <a:cubicBezTo>
                    <a:pt x="442" y="528"/>
                    <a:pt x="557" y="404"/>
                    <a:pt x="557" y="28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7" name="Google Shape;837;p35"/>
            <p:cNvSpPr/>
            <p:nvPr/>
          </p:nvSpPr>
          <p:spPr>
            <a:xfrm>
              <a:off x="1292050" y="3461425"/>
              <a:ext cx="16100" cy="15850"/>
            </a:xfrm>
            <a:custGeom>
              <a:rect b="b" l="l" r="r" t="t"/>
              <a:pathLst>
                <a:path extrusionOk="0" h="634" w="644">
                  <a:moveTo>
                    <a:pt x="317" y="0"/>
                  </a:moveTo>
                  <a:cubicBezTo>
                    <a:pt x="115" y="0"/>
                    <a:pt x="0" y="154"/>
                    <a:pt x="0" y="317"/>
                  </a:cubicBezTo>
                  <a:cubicBezTo>
                    <a:pt x="0" y="519"/>
                    <a:pt x="115" y="634"/>
                    <a:pt x="317" y="634"/>
                  </a:cubicBezTo>
                  <a:cubicBezTo>
                    <a:pt x="480" y="634"/>
                    <a:pt x="643" y="519"/>
                    <a:pt x="643" y="317"/>
                  </a:cubicBezTo>
                  <a:cubicBezTo>
                    <a:pt x="643" y="154"/>
                    <a:pt x="480" y="0"/>
                    <a:pt x="31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8" name="Google Shape;838;p35"/>
            <p:cNvSpPr/>
            <p:nvPr/>
          </p:nvSpPr>
          <p:spPr>
            <a:xfrm>
              <a:off x="1317975" y="3457350"/>
              <a:ext cx="10100" cy="11050"/>
            </a:xfrm>
            <a:custGeom>
              <a:rect b="b" l="l" r="r" t="t"/>
              <a:pathLst>
                <a:path extrusionOk="0" h="442" w="404">
                  <a:moveTo>
                    <a:pt x="202" y="0"/>
                  </a:moveTo>
                  <a:cubicBezTo>
                    <a:pt x="87" y="0"/>
                    <a:pt x="0" y="115"/>
                    <a:pt x="0" y="240"/>
                  </a:cubicBezTo>
                  <a:cubicBezTo>
                    <a:pt x="0" y="355"/>
                    <a:pt x="87" y="442"/>
                    <a:pt x="202" y="442"/>
                  </a:cubicBezTo>
                  <a:cubicBezTo>
                    <a:pt x="327" y="442"/>
                    <a:pt x="403" y="355"/>
                    <a:pt x="403" y="240"/>
                  </a:cubicBezTo>
                  <a:cubicBezTo>
                    <a:pt x="403" y="115"/>
                    <a:pt x="327" y="0"/>
                    <a:pt x="202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39" name="Google Shape;839;p35"/>
            <p:cNvSpPr/>
            <p:nvPr/>
          </p:nvSpPr>
          <p:spPr>
            <a:xfrm>
              <a:off x="1327075" y="3441250"/>
              <a:ext cx="19950" cy="20200"/>
            </a:xfrm>
            <a:custGeom>
              <a:rect b="b" l="l" r="r" t="t"/>
              <a:pathLst>
                <a:path extrusionOk="0" h="808" w="798">
                  <a:moveTo>
                    <a:pt x="395" y="1"/>
                  </a:moveTo>
                  <a:cubicBezTo>
                    <a:pt x="155" y="1"/>
                    <a:pt x="1" y="164"/>
                    <a:pt x="1" y="404"/>
                  </a:cubicBezTo>
                  <a:cubicBezTo>
                    <a:pt x="1" y="606"/>
                    <a:pt x="155" y="807"/>
                    <a:pt x="395" y="807"/>
                  </a:cubicBezTo>
                  <a:cubicBezTo>
                    <a:pt x="635" y="807"/>
                    <a:pt x="798" y="606"/>
                    <a:pt x="798" y="404"/>
                  </a:cubicBezTo>
                  <a:cubicBezTo>
                    <a:pt x="798" y="164"/>
                    <a:pt x="635" y="1"/>
                    <a:pt x="395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0" name="Google Shape;840;p35"/>
            <p:cNvSpPr/>
            <p:nvPr/>
          </p:nvSpPr>
          <p:spPr>
            <a:xfrm>
              <a:off x="1352050" y="3463350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9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1" name="Google Shape;841;p35"/>
            <p:cNvSpPr/>
            <p:nvPr/>
          </p:nvSpPr>
          <p:spPr>
            <a:xfrm>
              <a:off x="1287950" y="3442225"/>
              <a:ext cx="4125" cy="4100"/>
            </a:xfrm>
            <a:custGeom>
              <a:rect b="b" l="l" r="r" t="t"/>
              <a:pathLst>
                <a:path extrusionOk="0" h="164" w="165">
                  <a:moveTo>
                    <a:pt x="87" y="0"/>
                  </a:moveTo>
                  <a:cubicBezTo>
                    <a:pt x="39" y="0"/>
                    <a:pt x="1" y="48"/>
                    <a:pt x="1" y="87"/>
                  </a:cubicBezTo>
                  <a:cubicBezTo>
                    <a:pt x="1" y="163"/>
                    <a:pt x="39" y="163"/>
                    <a:pt x="87" y="163"/>
                  </a:cubicBezTo>
                  <a:cubicBezTo>
                    <a:pt x="126" y="163"/>
                    <a:pt x="164" y="163"/>
                    <a:pt x="164" y="87"/>
                  </a:cubicBezTo>
                  <a:cubicBezTo>
                    <a:pt x="164" y="48"/>
                    <a:pt x="126" y="0"/>
                    <a:pt x="8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2" name="Google Shape;842;p35"/>
            <p:cNvSpPr/>
            <p:nvPr/>
          </p:nvSpPr>
          <p:spPr>
            <a:xfrm>
              <a:off x="127307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3" name="Google Shape;843;p35"/>
            <p:cNvSpPr/>
            <p:nvPr/>
          </p:nvSpPr>
          <p:spPr>
            <a:xfrm>
              <a:off x="1354925" y="345037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16"/>
                    <a:pt x="49" y="154"/>
                    <a:pt x="87" y="154"/>
                  </a:cubicBezTo>
                  <a:cubicBezTo>
                    <a:pt x="125" y="154"/>
                    <a:pt x="164" y="116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4" name="Google Shape;844;p35"/>
            <p:cNvSpPr/>
            <p:nvPr/>
          </p:nvSpPr>
          <p:spPr>
            <a:xfrm>
              <a:off x="141012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5" name="Google Shape;845;p35"/>
            <p:cNvSpPr/>
            <p:nvPr/>
          </p:nvSpPr>
          <p:spPr>
            <a:xfrm>
              <a:off x="1231075" y="3499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15"/>
                    <a:pt x="39" y="164"/>
                    <a:pt x="77" y="164"/>
                  </a:cubicBezTo>
                  <a:cubicBezTo>
                    <a:pt x="116" y="164"/>
                    <a:pt x="154" y="115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6" name="Google Shape;846;p35"/>
            <p:cNvSpPr/>
            <p:nvPr/>
          </p:nvSpPr>
          <p:spPr>
            <a:xfrm>
              <a:off x="1125950" y="35322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4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4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7" name="Google Shape;847;p35"/>
            <p:cNvSpPr/>
            <p:nvPr/>
          </p:nvSpPr>
          <p:spPr>
            <a:xfrm>
              <a:off x="1237075" y="3451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63"/>
                    <a:pt x="39" y="163"/>
                    <a:pt x="77" y="163"/>
                  </a:cubicBezTo>
                  <a:cubicBezTo>
                    <a:pt x="116" y="163"/>
                    <a:pt x="154" y="163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8" name="Google Shape;848;p35"/>
            <p:cNvSpPr/>
            <p:nvPr/>
          </p:nvSpPr>
          <p:spPr>
            <a:xfrm>
              <a:off x="1155000" y="3570400"/>
              <a:ext cx="4100" cy="3850"/>
            </a:xfrm>
            <a:custGeom>
              <a:rect b="b" l="l" r="r" t="t"/>
              <a:pathLst>
                <a:path extrusionOk="0" h="154" w="164">
                  <a:moveTo>
                    <a:pt x="77" y="0"/>
                  </a:moveTo>
                  <a:cubicBezTo>
                    <a:pt x="38" y="0"/>
                    <a:pt x="0" y="39"/>
                    <a:pt x="0" y="77"/>
                  </a:cubicBezTo>
                  <a:cubicBezTo>
                    <a:pt x="0" y="115"/>
                    <a:pt x="38" y="154"/>
                    <a:pt x="77" y="154"/>
                  </a:cubicBezTo>
                  <a:cubicBezTo>
                    <a:pt x="125" y="154"/>
                    <a:pt x="163" y="115"/>
                    <a:pt x="163" y="77"/>
                  </a:cubicBezTo>
                  <a:cubicBezTo>
                    <a:pt x="163" y="39"/>
                    <a:pt x="125" y="0"/>
                    <a:pt x="7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49" name="Google Shape;849;p35"/>
            <p:cNvSpPr/>
            <p:nvPr/>
          </p:nvSpPr>
          <p:spPr>
            <a:xfrm>
              <a:off x="1106025" y="35843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8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8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0" name="Google Shape;850;p35"/>
            <p:cNvSpPr/>
            <p:nvPr/>
          </p:nvSpPr>
          <p:spPr>
            <a:xfrm>
              <a:off x="1102900" y="362342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55"/>
                    <a:pt x="49" y="155"/>
                    <a:pt x="87" y="155"/>
                  </a:cubicBezTo>
                  <a:cubicBezTo>
                    <a:pt x="125" y="155"/>
                    <a:pt x="164" y="155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1" name="Google Shape;851;p35"/>
            <p:cNvSpPr/>
            <p:nvPr/>
          </p:nvSpPr>
          <p:spPr>
            <a:xfrm>
              <a:off x="1131950" y="363927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3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2" name="Google Shape;852;p35"/>
            <p:cNvSpPr/>
            <p:nvPr/>
          </p:nvSpPr>
          <p:spPr>
            <a:xfrm>
              <a:off x="1110100" y="3701450"/>
              <a:ext cx="3875" cy="3850"/>
            </a:xfrm>
            <a:custGeom>
              <a:rect b="b" l="l" r="r" t="t"/>
              <a:pathLst>
                <a:path extrusionOk="0" h="154" w="155">
                  <a:moveTo>
                    <a:pt x="78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54"/>
                    <a:pt x="39" y="154"/>
                    <a:pt x="78" y="154"/>
                  </a:cubicBezTo>
                  <a:cubicBezTo>
                    <a:pt x="116" y="154"/>
                    <a:pt x="154" y="154"/>
                    <a:pt x="154" y="77"/>
                  </a:cubicBezTo>
                  <a:cubicBezTo>
                    <a:pt x="154" y="39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3" name="Google Shape;853;p35"/>
            <p:cNvSpPr/>
            <p:nvPr/>
          </p:nvSpPr>
          <p:spPr>
            <a:xfrm>
              <a:off x="1366925" y="3457350"/>
              <a:ext cx="13225" cy="13925"/>
            </a:xfrm>
            <a:custGeom>
              <a:rect b="b" l="l" r="r" t="t"/>
              <a:pathLst>
                <a:path extrusionOk="0" h="557" w="529">
                  <a:moveTo>
                    <a:pt x="289" y="0"/>
                  </a:moveTo>
                  <a:cubicBezTo>
                    <a:pt x="125" y="0"/>
                    <a:pt x="1" y="115"/>
                    <a:pt x="1" y="279"/>
                  </a:cubicBezTo>
                  <a:cubicBezTo>
                    <a:pt x="1" y="442"/>
                    <a:pt x="125" y="557"/>
                    <a:pt x="289" y="557"/>
                  </a:cubicBezTo>
                  <a:cubicBezTo>
                    <a:pt x="404" y="557"/>
                    <a:pt x="529" y="442"/>
                    <a:pt x="529" y="279"/>
                  </a:cubicBezTo>
                  <a:cubicBezTo>
                    <a:pt x="529" y="115"/>
                    <a:pt x="404" y="0"/>
                    <a:pt x="28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4" name="Google Shape;854;p35"/>
            <p:cNvSpPr/>
            <p:nvPr/>
          </p:nvSpPr>
          <p:spPr>
            <a:xfrm>
              <a:off x="1393100" y="3469350"/>
              <a:ext cx="8900" cy="10100"/>
            </a:xfrm>
            <a:custGeom>
              <a:rect b="b" l="l" r="r" t="t"/>
              <a:pathLst>
                <a:path extrusionOk="0" h="404" w="356">
                  <a:moveTo>
                    <a:pt x="202" y="0"/>
                  </a:moveTo>
                  <a:cubicBezTo>
                    <a:pt x="77" y="0"/>
                    <a:pt x="0" y="115"/>
                    <a:pt x="0" y="202"/>
                  </a:cubicBezTo>
                  <a:cubicBezTo>
                    <a:pt x="0" y="317"/>
                    <a:pt x="77" y="403"/>
                    <a:pt x="202" y="403"/>
                  </a:cubicBezTo>
                  <a:cubicBezTo>
                    <a:pt x="279" y="403"/>
                    <a:pt x="355" y="317"/>
                    <a:pt x="355" y="202"/>
                  </a:cubicBezTo>
                  <a:cubicBezTo>
                    <a:pt x="355" y="115"/>
                    <a:pt x="279" y="0"/>
                    <a:pt x="202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5" name="Google Shape;855;p35"/>
            <p:cNvSpPr/>
            <p:nvPr/>
          </p:nvSpPr>
          <p:spPr>
            <a:xfrm>
              <a:off x="1172025" y="3519275"/>
              <a:ext cx="10100" cy="9125"/>
            </a:xfrm>
            <a:custGeom>
              <a:rect b="b" l="l" r="r" t="t"/>
              <a:pathLst>
                <a:path extrusionOk="0" h="365" w="404">
                  <a:moveTo>
                    <a:pt x="202" y="0"/>
                  </a:moveTo>
                  <a:cubicBezTo>
                    <a:pt x="78" y="0"/>
                    <a:pt x="1" y="87"/>
                    <a:pt x="1" y="163"/>
                  </a:cubicBezTo>
                  <a:cubicBezTo>
                    <a:pt x="1" y="279"/>
                    <a:pt x="78" y="365"/>
                    <a:pt x="202" y="365"/>
                  </a:cubicBezTo>
                  <a:cubicBezTo>
                    <a:pt x="318" y="365"/>
                    <a:pt x="404" y="279"/>
                    <a:pt x="404" y="163"/>
                  </a:cubicBezTo>
                  <a:cubicBezTo>
                    <a:pt x="40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6" name="Google Shape;856;p35"/>
            <p:cNvSpPr/>
            <p:nvPr/>
          </p:nvSpPr>
          <p:spPr>
            <a:xfrm>
              <a:off x="1142025" y="3517350"/>
              <a:ext cx="13950" cy="13950"/>
            </a:xfrm>
            <a:custGeom>
              <a:rect b="b" l="l" r="r" t="t"/>
              <a:pathLst>
                <a:path extrusionOk="0" h="558" w="558">
                  <a:moveTo>
                    <a:pt x="279" y="0"/>
                  </a:moveTo>
                  <a:cubicBezTo>
                    <a:pt x="116" y="0"/>
                    <a:pt x="1" y="116"/>
                    <a:pt x="1" y="279"/>
                  </a:cubicBezTo>
                  <a:cubicBezTo>
                    <a:pt x="1" y="442"/>
                    <a:pt x="116" y="557"/>
                    <a:pt x="279" y="557"/>
                  </a:cubicBezTo>
                  <a:cubicBezTo>
                    <a:pt x="442" y="557"/>
                    <a:pt x="557" y="442"/>
                    <a:pt x="557" y="279"/>
                  </a:cubicBezTo>
                  <a:cubicBezTo>
                    <a:pt x="557" y="116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7" name="Google Shape;857;p35"/>
            <p:cNvSpPr/>
            <p:nvPr/>
          </p:nvSpPr>
          <p:spPr>
            <a:xfrm>
              <a:off x="1124025" y="3548300"/>
              <a:ext cx="8900" cy="9150"/>
            </a:xfrm>
            <a:custGeom>
              <a:rect b="b" l="l" r="r" t="t"/>
              <a:pathLst>
                <a:path extrusionOk="0" h="366" w="356">
                  <a:moveTo>
                    <a:pt x="164" y="1"/>
                  </a:moveTo>
                  <a:cubicBezTo>
                    <a:pt x="77" y="1"/>
                    <a:pt x="1" y="78"/>
                    <a:pt x="1" y="202"/>
                  </a:cubicBezTo>
                  <a:cubicBezTo>
                    <a:pt x="1" y="279"/>
                    <a:pt x="77" y="366"/>
                    <a:pt x="164" y="366"/>
                  </a:cubicBezTo>
                  <a:cubicBezTo>
                    <a:pt x="279" y="366"/>
                    <a:pt x="356" y="279"/>
                    <a:pt x="356" y="202"/>
                  </a:cubicBezTo>
                  <a:cubicBezTo>
                    <a:pt x="356" y="78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8" name="Google Shape;858;p35"/>
            <p:cNvSpPr/>
            <p:nvPr/>
          </p:nvSpPr>
          <p:spPr>
            <a:xfrm>
              <a:off x="1149000" y="3543275"/>
              <a:ext cx="17050" cy="18025"/>
            </a:xfrm>
            <a:custGeom>
              <a:rect b="b" l="l" r="r" t="t"/>
              <a:pathLst>
                <a:path extrusionOk="0" h="721" w="682">
                  <a:moveTo>
                    <a:pt x="365" y="0"/>
                  </a:moveTo>
                  <a:cubicBezTo>
                    <a:pt x="163" y="0"/>
                    <a:pt x="0" y="163"/>
                    <a:pt x="0" y="365"/>
                  </a:cubicBezTo>
                  <a:cubicBezTo>
                    <a:pt x="0" y="567"/>
                    <a:pt x="163" y="720"/>
                    <a:pt x="365" y="720"/>
                  </a:cubicBezTo>
                  <a:cubicBezTo>
                    <a:pt x="519" y="720"/>
                    <a:pt x="682" y="567"/>
                    <a:pt x="682" y="365"/>
                  </a:cubicBezTo>
                  <a:cubicBezTo>
                    <a:pt x="682" y="163"/>
                    <a:pt x="519" y="0"/>
                    <a:pt x="365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59" name="Google Shape;859;p35"/>
            <p:cNvSpPr/>
            <p:nvPr/>
          </p:nvSpPr>
          <p:spPr>
            <a:xfrm>
              <a:off x="1194125" y="3517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0"/>
                  </a:moveTo>
                  <a:cubicBezTo>
                    <a:pt x="38" y="0"/>
                    <a:pt x="0" y="77"/>
                    <a:pt x="0" y="164"/>
                  </a:cubicBezTo>
                  <a:cubicBezTo>
                    <a:pt x="0" y="279"/>
                    <a:pt x="38" y="317"/>
                    <a:pt x="154" y="317"/>
                  </a:cubicBezTo>
                  <a:cubicBezTo>
                    <a:pt x="240" y="317"/>
                    <a:pt x="317" y="279"/>
                    <a:pt x="317" y="164"/>
                  </a:cubicBezTo>
                  <a:cubicBezTo>
                    <a:pt x="317" y="77"/>
                    <a:pt x="240" y="0"/>
                    <a:pt x="154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0" name="Google Shape;860;p35"/>
            <p:cNvSpPr/>
            <p:nvPr/>
          </p:nvSpPr>
          <p:spPr>
            <a:xfrm>
              <a:off x="1126900" y="3567275"/>
              <a:ext cx="24025" cy="24025"/>
            </a:xfrm>
            <a:custGeom>
              <a:rect b="b" l="l" r="r" t="t"/>
              <a:pathLst>
                <a:path extrusionOk="0" h="961" w="961">
                  <a:moveTo>
                    <a:pt x="481" y="0"/>
                  </a:moveTo>
                  <a:cubicBezTo>
                    <a:pt x="202" y="0"/>
                    <a:pt x="1" y="202"/>
                    <a:pt x="1" y="480"/>
                  </a:cubicBezTo>
                  <a:cubicBezTo>
                    <a:pt x="1" y="720"/>
                    <a:pt x="202" y="960"/>
                    <a:pt x="481" y="960"/>
                  </a:cubicBezTo>
                  <a:cubicBezTo>
                    <a:pt x="769" y="960"/>
                    <a:pt x="961" y="720"/>
                    <a:pt x="961" y="480"/>
                  </a:cubicBezTo>
                  <a:cubicBezTo>
                    <a:pt x="961" y="202"/>
                    <a:pt x="769" y="0"/>
                    <a:pt x="481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1" name="Google Shape;861;p35"/>
            <p:cNvSpPr/>
            <p:nvPr/>
          </p:nvSpPr>
          <p:spPr>
            <a:xfrm>
              <a:off x="1112025" y="3571350"/>
              <a:ext cx="8900" cy="8900"/>
            </a:xfrm>
            <a:custGeom>
              <a:rect b="b" l="l" r="r" t="t"/>
              <a:pathLst>
                <a:path extrusionOk="0" h="356" w="356">
                  <a:moveTo>
                    <a:pt x="164" y="1"/>
                  </a:moveTo>
                  <a:cubicBezTo>
                    <a:pt x="77" y="1"/>
                    <a:pt x="1" y="77"/>
                    <a:pt x="1" y="164"/>
                  </a:cubicBezTo>
                  <a:cubicBezTo>
                    <a:pt x="1" y="279"/>
                    <a:pt x="77" y="356"/>
                    <a:pt x="164" y="356"/>
                  </a:cubicBezTo>
                  <a:cubicBezTo>
                    <a:pt x="279" y="356"/>
                    <a:pt x="356" y="279"/>
                    <a:pt x="356" y="164"/>
                  </a:cubicBezTo>
                  <a:cubicBezTo>
                    <a:pt x="356" y="77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2" name="Google Shape;862;p35"/>
            <p:cNvSpPr/>
            <p:nvPr/>
          </p:nvSpPr>
          <p:spPr>
            <a:xfrm>
              <a:off x="1125950" y="3597275"/>
              <a:ext cx="14175" cy="12975"/>
            </a:xfrm>
            <a:custGeom>
              <a:rect b="b" l="l" r="r" t="t"/>
              <a:pathLst>
                <a:path extrusionOk="0" h="519" w="567">
                  <a:moveTo>
                    <a:pt x="279" y="0"/>
                  </a:moveTo>
                  <a:cubicBezTo>
                    <a:pt x="125" y="0"/>
                    <a:pt x="0" y="125"/>
                    <a:pt x="0" y="240"/>
                  </a:cubicBezTo>
                  <a:cubicBezTo>
                    <a:pt x="0" y="404"/>
                    <a:pt x="125" y="519"/>
                    <a:pt x="279" y="519"/>
                  </a:cubicBezTo>
                  <a:cubicBezTo>
                    <a:pt x="442" y="519"/>
                    <a:pt x="567" y="404"/>
                    <a:pt x="567" y="240"/>
                  </a:cubicBezTo>
                  <a:cubicBezTo>
                    <a:pt x="56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3" name="Google Shape;863;p35"/>
            <p:cNvSpPr/>
            <p:nvPr/>
          </p:nvSpPr>
          <p:spPr>
            <a:xfrm>
              <a:off x="1098100" y="3595350"/>
              <a:ext cx="20900" cy="20900"/>
            </a:xfrm>
            <a:custGeom>
              <a:rect b="b" l="l" r="r" t="t"/>
              <a:pathLst>
                <a:path extrusionOk="0" h="836" w="836">
                  <a:moveTo>
                    <a:pt x="394" y="1"/>
                  </a:moveTo>
                  <a:cubicBezTo>
                    <a:pt x="154" y="1"/>
                    <a:pt x="1" y="202"/>
                    <a:pt x="1" y="404"/>
                  </a:cubicBezTo>
                  <a:cubicBezTo>
                    <a:pt x="1" y="644"/>
                    <a:pt x="154" y="836"/>
                    <a:pt x="394" y="836"/>
                  </a:cubicBezTo>
                  <a:cubicBezTo>
                    <a:pt x="634" y="836"/>
                    <a:pt x="836" y="644"/>
                    <a:pt x="836" y="404"/>
                  </a:cubicBezTo>
                  <a:cubicBezTo>
                    <a:pt x="836" y="202"/>
                    <a:pt x="634" y="1"/>
                    <a:pt x="394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4" name="Google Shape;864;p35"/>
            <p:cNvSpPr/>
            <p:nvPr/>
          </p:nvSpPr>
          <p:spPr>
            <a:xfrm>
              <a:off x="1123075" y="3619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1"/>
                  </a:moveTo>
                  <a:cubicBezTo>
                    <a:pt x="77" y="1"/>
                    <a:pt x="0" y="78"/>
                    <a:pt x="0" y="164"/>
                  </a:cubicBezTo>
                  <a:cubicBezTo>
                    <a:pt x="0" y="241"/>
                    <a:pt x="77" y="318"/>
                    <a:pt x="154" y="318"/>
                  </a:cubicBezTo>
                  <a:cubicBezTo>
                    <a:pt x="240" y="318"/>
                    <a:pt x="317" y="241"/>
                    <a:pt x="317" y="164"/>
                  </a:cubicBezTo>
                  <a:cubicBezTo>
                    <a:pt x="317" y="78"/>
                    <a:pt x="240" y="1"/>
                    <a:pt x="154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5" name="Google Shape;865;p35"/>
            <p:cNvSpPr/>
            <p:nvPr/>
          </p:nvSpPr>
          <p:spPr>
            <a:xfrm>
              <a:off x="1102900" y="3633275"/>
              <a:ext cx="16100" cy="16100"/>
            </a:xfrm>
            <a:custGeom>
              <a:rect b="b" l="l" r="r" t="t"/>
              <a:pathLst>
                <a:path extrusionOk="0" h="644" w="644">
                  <a:moveTo>
                    <a:pt x="327" y="1"/>
                  </a:moveTo>
                  <a:cubicBezTo>
                    <a:pt x="164" y="1"/>
                    <a:pt x="1" y="164"/>
                    <a:pt x="1" y="327"/>
                  </a:cubicBezTo>
                  <a:cubicBezTo>
                    <a:pt x="1" y="519"/>
                    <a:pt x="164" y="644"/>
                    <a:pt x="327" y="644"/>
                  </a:cubicBezTo>
                  <a:cubicBezTo>
                    <a:pt x="481" y="644"/>
                    <a:pt x="644" y="519"/>
                    <a:pt x="644" y="327"/>
                  </a:cubicBezTo>
                  <a:cubicBezTo>
                    <a:pt x="644" y="164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6" name="Google Shape;866;p35"/>
            <p:cNvSpPr/>
            <p:nvPr/>
          </p:nvSpPr>
          <p:spPr>
            <a:xfrm>
              <a:off x="1124025" y="3654400"/>
              <a:ext cx="7950" cy="7950"/>
            </a:xfrm>
            <a:custGeom>
              <a:rect b="b" l="l" r="r" t="t"/>
              <a:pathLst>
                <a:path extrusionOk="0" h="318" w="318">
                  <a:moveTo>
                    <a:pt x="164" y="0"/>
                  </a:moveTo>
                  <a:cubicBezTo>
                    <a:pt x="77" y="0"/>
                    <a:pt x="1" y="77"/>
                    <a:pt x="1" y="154"/>
                  </a:cubicBezTo>
                  <a:cubicBezTo>
                    <a:pt x="1" y="241"/>
                    <a:pt x="77" y="317"/>
                    <a:pt x="164" y="317"/>
                  </a:cubicBezTo>
                  <a:cubicBezTo>
                    <a:pt x="279" y="317"/>
                    <a:pt x="317" y="241"/>
                    <a:pt x="317" y="154"/>
                  </a:cubicBezTo>
                  <a:cubicBezTo>
                    <a:pt x="317" y="77"/>
                    <a:pt x="279" y="0"/>
                    <a:pt x="164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7" name="Google Shape;867;p35"/>
            <p:cNvSpPr/>
            <p:nvPr/>
          </p:nvSpPr>
          <p:spPr>
            <a:xfrm>
              <a:off x="1105075" y="3668325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55" y="0"/>
                  </a:moveTo>
                  <a:cubicBezTo>
                    <a:pt x="154" y="0"/>
                    <a:pt x="0" y="164"/>
                    <a:pt x="0" y="365"/>
                  </a:cubicBezTo>
                  <a:cubicBezTo>
                    <a:pt x="0" y="605"/>
                    <a:pt x="154" y="759"/>
                    <a:pt x="355" y="759"/>
                  </a:cubicBezTo>
                  <a:cubicBezTo>
                    <a:pt x="595" y="759"/>
                    <a:pt x="759" y="605"/>
                    <a:pt x="759" y="365"/>
                  </a:cubicBezTo>
                  <a:cubicBezTo>
                    <a:pt x="759" y="164"/>
                    <a:pt x="595" y="0"/>
                    <a:pt x="355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8" name="Google Shape;868;p35"/>
            <p:cNvSpPr/>
            <p:nvPr/>
          </p:nvSpPr>
          <p:spPr>
            <a:xfrm>
              <a:off x="1122100" y="3693275"/>
              <a:ext cx="13000" cy="13000"/>
            </a:xfrm>
            <a:custGeom>
              <a:rect b="b" l="l" r="r" t="t"/>
              <a:pathLst>
                <a:path extrusionOk="0" h="520" w="520">
                  <a:moveTo>
                    <a:pt x="241" y="1"/>
                  </a:moveTo>
                  <a:cubicBezTo>
                    <a:pt x="116" y="1"/>
                    <a:pt x="1" y="126"/>
                    <a:pt x="1" y="241"/>
                  </a:cubicBezTo>
                  <a:cubicBezTo>
                    <a:pt x="1" y="404"/>
                    <a:pt x="116" y="519"/>
                    <a:pt x="241" y="519"/>
                  </a:cubicBezTo>
                  <a:cubicBezTo>
                    <a:pt x="394" y="519"/>
                    <a:pt x="519" y="404"/>
                    <a:pt x="519" y="241"/>
                  </a:cubicBezTo>
                  <a:cubicBezTo>
                    <a:pt x="519" y="126"/>
                    <a:pt x="394" y="1"/>
                    <a:pt x="241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69" name="Google Shape;869;p35"/>
            <p:cNvSpPr/>
            <p:nvPr/>
          </p:nvSpPr>
          <p:spPr>
            <a:xfrm>
              <a:off x="1122100" y="3715375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241" y="0"/>
                  </a:moveTo>
                  <a:cubicBezTo>
                    <a:pt x="78" y="0"/>
                    <a:pt x="1" y="77"/>
                    <a:pt x="1" y="240"/>
                  </a:cubicBezTo>
                  <a:cubicBezTo>
                    <a:pt x="1" y="355"/>
                    <a:pt x="78" y="480"/>
                    <a:pt x="241" y="480"/>
                  </a:cubicBezTo>
                  <a:cubicBezTo>
                    <a:pt x="356" y="480"/>
                    <a:pt x="481" y="355"/>
                    <a:pt x="481" y="240"/>
                  </a:cubicBezTo>
                  <a:cubicBezTo>
                    <a:pt x="481" y="77"/>
                    <a:pt x="356" y="0"/>
                    <a:pt x="241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70" name="Google Shape;870;p35"/>
            <p:cNvSpPr/>
            <p:nvPr/>
          </p:nvSpPr>
          <p:spPr>
            <a:xfrm>
              <a:off x="1130025" y="3735300"/>
              <a:ext cx="13950" cy="14175"/>
            </a:xfrm>
            <a:custGeom>
              <a:rect b="b" l="l" r="r" t="t"/>
              <a:pathLst>
                <a:path extrusionOk="0" h="567" w="558">
                  <a:moveTo>
                    <a:pt x="279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6"/>
                    <a:pt x="279" y="566"/>
                  </a:cubicBezTo>
                  <a:cubicBezTo>
                    <a:pt x="442" y="566"/>
                    <a:pt x="557" y="442"/>
                    <a:pt x="557" y="27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71" name="Google Shape;871;p35"/>
            <p:cNvSpPr/>
            <p:nvPr/>
          </p:nvSpPr>
          <p:spPr>
            <a:xfrm>
              <a:off x="1143950" y="3762400"/>
              <a:ext cx="6025" cy="5075"/>
            </a:xfrm>
            <a:custGeom>
              <a:rect b="b" l="l" r="r" t="t"/>
              <a:pathLst>
                <a:path extrusionOk="0" h="203" w="241">
                  <a:moveTo>
                    <a:pt x="125" y="1"/>
                  </a:moveTo>
                  <a:cubicBezTo>
                    <a:pt x="87" y="1"/>
                    <a:pt x="0" y="39"/>
                    <a:pt x="0" y="116"/>
                  </a:cubicBezTo>
                  <a:cubicBezTo>
                    <a:pt x="0" y="155"/>
                    <a:pt x="87" y="203"/>
                    <a:pt x="125" y="203"/>
                  </a:cubicBezTo>
                  <a:cubicBezTo>
                    <a:pt x="164" y="203"/>
                    <a:pt x="240" y="155"/>
                    <a:pt x="240" y="116"/>
                  </a:cubicBezTo>
                  <a:cubicBezTo>
                    <a:pt x="240" y="39"/>
                    <a:pt x="164" y="1"/>
                    <a:pt x="125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72" name="Google Shape;872;p35"/>
            <p:cNvSpPr/>
            <p:nvPr/>
          </p:nvSpPr>
          <p:spPr>
            <a:xfrm>
              <a:off x="1135075" y="3538225"/>
              <a:ext cx="5050" cy="5075"/>
            </a:xfrm>
            <a:custGeom>
              <a:rect b="b" l="l" r="r" t="t"/>
              <a:pathLst>
                <a:path extrusionOk="0" h="203" w="202">
                  <a:moveTo>
                    <a:pt x="115" y="1"/>
                  </a:moveTo>
                  <a:cubicBezTo>
                    <a:pt x="39" y="1"/>
                    <a:pt x="0" y="49"/>
                    <a:pt x="0" y="125"/>
                  </a:cubicBezTo>
                  <a:cubicBezTo>
                    <a:pt x="0" y="164"/>
                    <a:pt x="39" y="202"/>
                    <a:pt x="115" y="202"/>
                  </a:cubicBezTo>
                  <a:cubicBezTo>
                    <a:pt x="154" y="202"/>
                    <a:pt x="202" y="164"/>
                    <a:pt x="202" y="125"/>
                  </a:cubicBezTo>
                  <a:cubicBezTo>
                    <a:pt x="202" y="49"/>
                    <a:pt x="154" y="1"/>
                    <a:pt x="115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73" name="Google Shape;873;p35"/>
            <p:cNvSpPr/>
            <p:nvPr/>
          </p:nvSpPr>
          <p:spPr>
            <a:xfrm>
              <a:off x="1172025" y="3533425"/>
              <a:ext cx="6025" cy="7000"/>
            </a:xfrm>
            <a:custGeom>
              <a:rect b="b" l="l" r="r" t="t"/>
              <a:pathLst>
                <a:path extrusionOk="0" h="280" w="241">
                  <a:moveTo>
                    <a:pt x="116" y="1"/>
                  </a:moveTo>
                  <a:cubicBezTo>
                    <a:pt x="39" y="1"/>
                    <a:pt x="1" y="77"/>
                    <a:pt x="1" y="154"/>
                  </a:cubicBezTo>
                  <a:cubicBezTo>
                    <a:pt x="1" y="241"/>
                    <a:pt x="39" y="279"/>
                    <a:pt x="116" y="279"/>
                  </a:cubicBezTo>
                  <a:cubicBezTo>
                    <a:pt x="202" y="279"/>
                    <a:pt x="241" y="241"/>
                    <a:pt x="241" y="154"/>
                  </a:cubicBezTo>
                  <a:cubicBezTo>
                    <a:pt x="241" y="77"/>
                    <a:pt x="202" y="1"/>
                    <a:pt x="116" y="1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874" name="Google Shape;874;p35"/>
          <p:cNvSpPr/>
          <p:nvPr/>
        </p:nvSpPr>
        <p:spPr>
          <a:xfrm>
            <a:off x="3311676" y="3206868"/>
            <a:ext cx="874866" cy="847380"/>
          </a:xfrm>
          <a:custGeom>
            <a:rect b="b" l="l" r="r" t="t"/>
            <a:pathLst>
              <a:path extrusionOk="0" fill="none" h="22721" w="23458">
                <a:moveTo>
                  <a:pt x="22996" y="20114"/>
                </a:moveTo>
                <a:cubicBezTo>
                  <a:pt x="21258" y="18365"/>
                  <a:pt x="20158" y="17266"/>
                  <a:pt x="19520" y="16628"/>
                </a:cubicBezTo>
                <a:cubicBezTo>
                  <a:pt x="20664" y="14890"/>
                  <a:pt x="21346" y="12867"/>
                  <a:pt x="21346" y="10667"/>
                </a:cubicBezTo>
                <a:cubicBezTo>
                  <a:pt x="21346" y="4762"/>
                  <a:pt x="16540" y="0"/>
                  <a:pt x="10668" y="0"/>
                </a:cubicBezTo>
                <a:cubicBezTo>
                  <a:pt x="4762" y="0"/>
                  <a:pt x="0" y="4762"/>
                  <a:pt x="0" y="10667"/>
                </a:cubicBezTo>
                <a:cubicBezTo>
                  <a:pt x="0" y="16540"/>
                  <a:pt x="4762" y="21346"/>
                  <a:pt x="10668" y="21346"/>
                </a:cubicBezTo>
                <a:cubicBezTo>
                  <a:pt x="13285" y="21346"/>
                  <a:pt x="15671" y="20389"/>
                  <a:pt x="17541" y="18827"/>
                </a:cubicBezTo>
                <a:lnTo>
                  <a:pt x="20895" y="22214"/>
                </a:lnTo>
                <a:cubicBezTo>
                  <a:pt x="21390" y="22720"/>
                  <a:pt x="22270" y="22632"/>
                  <a:pt x="22820" y="22082"/>
                </a:cubicBezTo>
                <a:cubicBezTo>
                  <a:pt x="23413" y="21488"/>
                  <a:pt x="23457" y="20620"/>
                  <a:pt x="22996" y="20114"/>
                </a:cubicBezTo>
                <a:close/>
              </a:path>
            </a:pathLst>
          </a:custGeom>
          <a:noFill/>
          <a:ln cap="rnd" cmpd="sng" w="228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35"/>
          <p:cNvSpPr/>
          <p:nvPr/>
        </p:nvSpPr>
        <p:spPr>
          <a:xfrm>
            <a:off x="3368774" y="3261799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35"/>
          <p:cNvSpPr/>
          <p:nvPr/>
        </p:nvSpPr>
        <p:spPr>
          <a:xfrm>
            <a:off x="4973849" y="3260169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solidFill>
            <a:srgbClr val="B75B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35"/>
          <p:cNvSpPr/>
          <p:nvPr/>
        </p:nvSpPr>
        <p:spPr>
          <a:xfrm>
            <a:off x="4973850" y="3260173"/>
            <a:ext cx="608111" cy="624475"/>
          </a:xfrm>
          <a:custGeom>
            <a:rect b="b" l="l" r="r" t="t"/>
            <a:pathLst>
              <a:path extrusionOk="0" h="14997" w="14604">
                <a:moveTo>
                  <a:pt x="8161" y="0"/>
                </a:moveTo>
                <a:cubicBezTo>
                  <a:pt x="3639" y="0"/>
                  <a:pt x="0" y="3677"/>
                  <a:pt x="0" y="8161"/>
                </a:cubicBezTo>
                <a:cubicBezTo>
                  <a:pt x="0" y="11041"/>
                  <a:pt x="1479" y="13557"/>
                  <a:pt x="3687" y="14997"/>
                </a:cubicBezTo>
                <a:cubicBezTo>
                  <a:pt x="2602" y="13643"/>
                  <a:pt x="1959" y="11876"/>
                  <a:pt x="1959" y="9956"/>
                </a:cubicBezTo>
                <a:cubicBezTo>
                  <a:pt x="1959" y="5482"/>
                  <a:pt x="5607" y="1795"/>
                  <a:pt x="10120" y="1795"/>
                </a:cubicBezTo>
                <a:cubicBezTo>
                  <a:pt x="11761" y="1795"/>
                  <a:pt x="13326" y="2275"/>
                  <a:pt x="14603" y="3159"/>
                </a:cubicBezTo>
                <a:cubicBezTo>
                  <a:pt x="13086" y="1239"/>
                  <a:pt x="10763" y="0"/>
                  <a:pt x="816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grpSp>
        <p:nvGrpSpPr>
          <p:cNvPr id="878" name="Google Shape;878;p35"/>
          <p:cNvGrpSpPr/>
          <p:nvPr/>
        </p:nvGrpSpPr>
        <p:grpSpPr>
          <a:xfrm>
            <a:off x="4987421" y="3273157"/>
            <a:ext cx="526163" cy="543360"/>
            <a:chOff x="1098100" y="3441250"/>
            <a:chExt cx="315900" cy="326225"/>
          </a:xfrm>
        </p:grpSpPr>
        <p:sp>
          <p:nvSpPr>
            <p:cNvPr id="879" name="Google Shape;879;p35"/>
            <p:cNvSpPr/>
            <p:nvPr/>
          </p:nvSpPr>
          <p:spPr>
            <a:xfrm>
              <a:off x="1158100" y="3495275"/>
              <a:ext cx="13000" cy="14175"/>
            </a:xfrm>
            <a:custGeom>
              <a:rect b="b" l="l" r="r" t="t"/>
              <a:pathLst>
                <a:path extrusionOk="0" h="567" w="520">
                  <a:moveTo>
                    <a:pt x="241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7"/>
                    <a:pt x="241" y="567"/>
                  </a:cubicBezTo>
                  <a:cubicBezTo>
                    <a:pt x="395" y="567"/>
                    <a:pt x="519" y="442"/>
                    <a:pt x="519" y="278"/>
                  </a:cubicBezTo>
                  <a:cubicBezTo>
                    <a:pt x="519" y="125"/>
                    <a:pt x="395" y="0"/>
                    <a:pt x="241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0" name="Google Shape;880;p35"/>
            <p:cNvSpPr/>
            <p:nvPr/>
          </p:nvSpPr>
          <p:spPr>
            <a:xfrm>
              <a:off x="1174900" y="3483275"/>
              <a:ext cx="7225" cy="6975"/>
            </a:xfrm>
            <a:custGeom>
              <a:rect b="b" l="l" r="r" t="t"/>
              <a:pathLst>
                <a:path extrusionOk="0" h="279" w="289">
                  <a:moveTo>
                    <a:pt x="126" y="0"/>
                  </a:moveTo>
                  <a:cubicBezTo>
                    <a:pt x="87" y="0"/>
                    <a:pt x="1" y="86"/>
                    <a:pt x="1" y="163"/>
                  </a:cubicBezTo>
                  <a:cubicBezTo>
                    <a:pt x="1" y="240"/>
                    <a:pt x="87" y="278"/>
                    <a:pt x="126" y="278"/>
                  </a:cubicBezTo>
                  <a:cubicBezTo>
                    <a:pt x="203" y="278"/>
                    <a:pt x="289" y="240"/>
                    <a:pt x="289" y="163"/>
                  </a:cubicBezTo>
                  <a:cubicBezTo>
                    <a:pt x="289" y="86"/>
                    <a:pt x="203" y="0"/>
                    <a:pt x="126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1" name="Google Shape;881;p35"/>
            <p:cNvSpPr/>
            <p:nvPr/>
          </p:nvSpPr>
          <p:spPr>
            <a:xfrm>
              <a:off x="1184025" y="3491425"/>
              <a:ext cx="19950" cy="19950"/>
            </a:xfrm>
            <a:custGeom>
              <a:rect b="b" l="l" r="r" t="t"/>
              <a:pathLst>
                <a:path extrusionOk="0" h="798" w="798">
                  <a:moveTo>
                    <a:pt x="404" y="0"/>
                  </a:moveTo>
                  <a:cubicBezTo>
                    <a:pt x="164" y="0"/>
                    <a:pt x="1" y="154"/>
                    <a:pt x="1" y="394"/>
                  </a:cubicBezTo>
                  <a:cubicBezTo>
                    <a:pt x="1" y="596"/>
                    <a:pt x="164" y="797"/>
                    <a:pt x="404" y="797"/>
                  </a:cubicBezTo>
                  <a:cubicBezTo>
                    <a:pt x="596" y="797"/>
                    <a:pt x="798" y="596"/>
                    <a:pt x="798" y="394"/>
                  </a:cubicBezTo>
                  <a:cubicBezTo>
                    <a:pt x="798" y="154"/>
                    <a:pt x="596" y="0"/>
                    <a:pt x="404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2" name="Google Shape;882;p35"/>
            <p:cNvSpPr/>
            <p:nvPr/>
          </p:nvSpPr>
          <p:spPr>
            <a:xfrm>
              <a:off x="1194125" y="3468375"/>
              <a:ext cx="12975" cy="13000"/>
            </a:xfrm>
            <a:custGeom>
              <a:rect b="b" l="l" r="r" t="t"/>
              <a:pathLst>
                <a:path extrusionOk="0" h="520" w="519">
                  <a:moveTo>
                    <a:pt x="240" y="1"/>
                  </a:moveTo>
                  <a:cubicBezTo>
                    <a:pt x="115" y="1"/>
                    <a:pt x="0" y="116"/>
                    <a:pt x="0" y="279"/>
                  </a:cubicBezTo>
                  <a:cubicBezTo>
                    <a:pt x="0" y="394"/>
                    <a:pt x="115" y="519"/>
                    <a:pt x="240" y="519"/>
                  </a:cubicBezTo>
                  <a:cubicBezTo>
                    <a:pt x="394" y="519"/>
                    <a:pt x="518" y="394"/>
                    <a:pt x="518" y="279"/>
                  </a:cubicBezTo>
                  <a:cubicBezTo>
                    <a:pt x="518" y="116"/>
                    <a:pt x="394" y="1"/>
                    <a:pt x="240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3" name="Google Shape;883;p35"/>
            <p:cNvSpPr/>
            <p:nvPr/>
          </p:nvSpPr>
          <p:spPr>
            <a:xfrm>
              <a:off x="1209950" y="3482300"/>
              <a:ext cx="15150" cy="15150"/>
            </a:xfrm>
            <a:custGeom>
              <a:rect b="b" l="l" r="r" t="t"/>
              <a:pathLst>
                <a:path extrusionOk="0" h="606" w="606">
                  <a:moveTo>
                    <a:pt x="327" y="1"/>
                  </a:moveTo>
                  <a:cubicBezTo>
                    <a:pt x="164" y="1"/>
                    <a:pt x="1" y="125"/>
                    <a:pt x="1" y="279"/>
                  </a:cubicBezTo>
                  <a:cubicBezTo>
                    <a:pt x="1" y="442"/>
                    <a:pt x="164" y="605"/>
                    <a:pt x="327" y="605"/>
                  </a:cubicBezTo>
                  <a:cubicBezTo>
                    <a:pt x="481" y="605"/>
                    <a:pt x="606" y="442"/>
                    <a:pt x="606" y="279"/>
                  </a:cubicBezTo>
                  <a:cubicBezTo>
                    <a:pt x="606" y="125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4" name="Google Shape;884;p35"/>
            <p:cNvSpPr/>
            <p:nvPr/>
          </p:nvSpPr>
          <p:spPr>
            <a:xfrm>
              <a:off x="1218125" y="3454225"/>
              <a:ext cx="13925" cy="15150"/>
            </a:xfrm>
            <a:custGeom>
              <a:rect b="b" l="l" r="r" t="t"/>
              <a:pathLst>
                <a:path extrusionOk="0" h="606" w="557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42"/>
                    <a:pt x="115" y="605"/>
                    <a:pt x="279" y="605"/>
                  </a:cubicBezTo>
                  <a:cubicBezTo>
                    <a:pt x="432" y="605"/>
                    <a:pt x="557" y="442"/>
                    <a:pt x="557" y="288"/>
                  </a:cubicBezTo>
                  <a:cubicBezTo>
                    <a:pt x="557" y="125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5" name="Google Shape;885;p35"/>
            <p:cNvSpPr/>
            <p:nvPr/>
          </p:nvSpPr>
          <p:spPr>
            <a:xfrm>
              <a:off x="1233950" y="3462375"/>
              <a:ext cx="29075" cy="29075"/>
            </a:xfrm>
            <a:custGeom>
              <a:rect b="b" l="l" r="r" t="t"/>
              <a:pathLst>
                <a:path extrusionOk="0" h="1163" w="1163">
                  <a:moveTo>
                    <a:pt x="567" y="1"/>
                  </a:moveTo>
                  <a:cubicBezTo>
                    <a:pt x="241" y="1"/>
                    <a:pt x="1" y="279"/>
                    <a:pt x="1" y="596"/>
                  </a:cubicBezTo>
                  <a:cubicBezTo>
                    <a:pt x="1" y="922"/>
                    <a:pt x="241" y="1162"/>
                    <a:pt x="567" y="1162"/>
                  </a:cubicBezTo>
                  <a:cubicBezTo>
                    <a:pt x="884" y="1162"/>
                    <a:pt x="1162" y="922"/>
                    <a:pt x="1162" y="596"/>
                  </a:cubicBezTo>
                  <a:cubicBezTo>
                    <a:pt x="1162" y="279"/>
                    <a:pt x="884" y="1"/>
                    <a:pt x="56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6" name="Google Shape;886;p35"/>
            <p:cNvSpPr/>
            <p:nvPr/>
          </p:nvSpPr>
          <p:spPr>
            <a:xfrm>
              <a:off x="1250050" y="3448225"/>
              <a:ext cx="10100" cy="9150"/>
            </a:xfrm>
            <a:custGeom>
              <a:rect b="b" l="l" r="r" t="t"/>
              <a:pathLst>
                <a:path extrusionOk="0" h="366" w="404">
                  <a:moveTo>
                    <a:pt x="202" y="0"/>
                  </a:moveTo>
                  <a:cubicBezTo>
                    <a:pt x="77" y="0"/>
                    <a:pt x="0" y="87"/>
                    <a:pt x="0" y="202"/>
                  </a:cubicBezTo>
                  <a:cubicBezTo>
                    <a:pt x="0" y="288"/>
                    <a:pt x="77" y="365"/>
                    <a:pt x="202" y="365"/>
                  </a:cubicBezTo>
                  <a:cubicBezTo>
                    <a:pt x="317" y="365"/>
                    <a:pt x="403" y="288"/>
                    <a:pt x="403" y="202"/>
                  </a:cubicBezTo>
                  <a:cubicBezTo>
                    <a:pt x="403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7" name="Google Shape;887;p35"/>
            <p:cNvSpPr/>
            <p:nvPr/>
          </p:nvSpPr>
          <p:spPr>
            <a:xfrm>
              <a:off x="1272125" y="3451350"/>
              <a:ext cx="13950" cy="14900"/>
            </a:xfrm>
            <a:custGeom>
              <a:rect b="b" l="l" r="r" t="t"/>
              <a:pathLst>
                <a:path extrusionOk="0" h="596" w="558">
                  <a:moveTo>
                    <a:pt x="279" y="0"/>
                  </a:moveTo>
                  <a:cubicBezTo>
                    <a:pt x="116" y="0"/>
                    <a:pt x="0" y="163"/>
                    <a:pt x="0" y="317"/>
                  </a:cubicBezTo>
                  <a:cubicBezTo>
                    <a:pt x="0" y="480"/>
                    <a:pt x="116" y="595"/>
                    <a:pt x="279" y="595"/>
                  </a:cubicBezTo>
                  <a:cubicBezTo>
                    <a:pt x="432" y="595"/>
                    <a:pt x="557" y="480"/>
                    <a:pt x="557" y="317"/>
                  </a:cubicBezTo>
                  <a:cubicBezTo>
                    <a:pt x="557" y="163"/>
                    <a:pt x="432" y="0"/>
                    <a:pt x="27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8" name="Google Shape;888;p35"/>
            <p:cNvSpPr/>
            <p:nvPr/>
          </p:nvSpPr>
          <p:spPr>
            <a:xfrm>
              <a:off x="1298050" y="3442225"/>
              <a:ext cx="13950" cy="13225"/>
            </a:xfrm>
            <a:custGeom>
              <a:rect b="b" l="l" r="r" t="t"/>
              <a:pathLst>
                <a:path extrusionOk="0" h="529" w="558">
                  <a:moveTo>
                    <a:pt x="279" y="0"/>
                  </a:moveTo>
                  <a:cubicBezTo>
                    <a:pt x="115" y="0"/>
                    <a:pt x="0" y="125"/>
                    <a:pt x="0" y="288"/>
                  </a:cubicBezTo>
                  <a:cubicBezTo>
                    <a:pt x="0" y="404"/>
                    <a:pt x="115" y="528"/>
                    <a:pt x="279" y="528"/>
                  </a:cubicBezTo>
                  <a:cubicBezTo>
                    <a:pt x="442" y="528"/>
                    <a:pt x="557" y="404"/>
                    <a:pt x="557" y="28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89" name="Google Shape;889;p35"/>
            <p:cNvSpPr/>
            <p:nvPr/>
          </p:nvSpPr>
          <p:spPr>
            <a:xfrm>
              <a:off x="1292050" y="3461425"/>
              <a:ext cx="16100" cy="15850"/>
            </a:xfrm>
            <a:custGeom>
              <a:rect b="b" l="l" r="r" t="t"/>
              <a:pathLst>
                <a:path extrusionOk="0" h="634" w="644">
                  <a:moveTo>
                    <a:pt x="317" y="0"/>
                  </a:moveTo>
                  <a:cubicBezTo>
                    <a:pt x="115" y="0"/>
                    <a:pt x="0" y="154"/>
                    <a:pt x="0" y="317"/>
                  </a:cubicBezTo>
                  <a:cubicBezTo>
                    <a:pt x="0" y="519"/>
                    <a:pt x="115" y="634"/>
                    <a:pt x="317" y="634"/>
                  </a:cubicBezTo>
                  <a:cubicBezTo>
                    <a:pt x="480" y="634"/>
                    <a:pt x="643" y="519"/>
                    <a:pt x="643" y="317"/>
                  </a:cubicBezTo>
                  <a:cubicBezTo>
                    <a:pt x="643" y="154"/>
                    <a:pt x="480" y="0"/>
                    <a:pt x="31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0" name="Google Shape;890;p35"/>
            <p:cNvSpPr/>
            <p:nvPr/>
          </p:nvSpPr>
          <p:spPr>
            <a:xfrm>
              <a:off x="1317975" y="3457350"/>
              <a:ext cx="10100" cy="11050"/>
            </a:xfrm>
            <a:custGeom>
              <a:rect b="b" l="l" r="r" t="t"/>
              <a:pathLst>
                <a:path extrusionOk="0" h="442" w="404">
                  <a:moveTo>
                    <a:pt x="202" y="0"/>
                  </a:moveTo>
                  <a:cubicBezTo>
                    <a:pt x="87" y="0"/>
                    <a:pt x="0" y="115"/>
                    <a:pt x="0" y="240"/>
                  </a:cubicBezTo>
                  <a:cubicBezTo>
                    <a:pt x="0" y="355"/>
                    <a:pt x="87" y="442"/>
                    <a:pt x="202" y="442"/>
                  </a:cubicBezTo>
                  <a:cubicBezTo>
                    <a:pt x="327" y="442"/>
                    <a:pt x="403" y="355"/>
                    <a:pt x="403" y="240"/>
                  </a:cubicBezTo>
                  <a:cubicBezTo>
                    <a:pt x="403" y="115"/>
                    <a:pt x="327" y="0"/>
                    <a:pt x="202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1" name="Google Shape;891;p35"/>
            <p:cNvSpPr/>
            <p:nvPr/>
          </p:nvSpPr>
          <p:spPr>
            <a:xfrm>
              <a:off x="1327075" y="3441250"/>
              <a:ext cx="19950" cy="20200"/>
            </a:xfrm>
            <a:custGeom>
              <a:rect b="b" l="l" r="r" t="t"/>
              <a:pathLst>
                <a:path extrusionOk="0" h="808" w="798">
                  <a:moveTo>
                    <a:pt x="395" y="1"/>
                  </a:moveTo>
                  <a:cubicBezTo>
                    <a:pt x="155" y="1"/>
                    <a:pt x="1" y="164"/>
                    <a:pt x="1" y="404"/>
                  </a:cubicBezTo>
                  <a:cubicBezTo>
                    <a:pt x="1" y="606"/>
                    <a:pt x="155" y="807"/>
                    <a:pt x="395" y="807"/>
                  </a:cubicBezTo>
                  <a:cubicBezTo>
                    <a:pt x="635" y="807"/>
                    <a:pt x="798" y="606"/>
                    <a:pt x="798" y="404"/>
                  </a:cubicBezTo>
                  <a:cubicBezTo>
                    <a:pt x="798" y="164"/>
                    <a:pt x="635" y="1"/>
                    <a:pt x="395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2" name="Google Shape;892;p35"/>
            <p:cNvSpPr/>
            <p:nvPr/>
          </p:nvSpPr>
          <p:spPr>
            <a:xfrm>
              <a:off x="1352050" y="3463350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9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3" name="Google Shape;893;p35"/>
            <p:cNvSpPr/>
            <p:nvPr/>
          </p:nvSpPr>
          <p:spPr>
            <a:xfrm>
              <a:off x="1287950" y="3442225"/>
              <a:ext cx="4125" cy="4100"/>
            </a:xfrm>
            <a:custGeom>
              <a:rect b="b" l="l" r="r" t="t"/>
              <a:pathLst>
                <a:path extrusionOk="0" h="164" w="165">
                  <a:moveTo>
                    <a:pt x="87" y="0"/>
                  </a:moveTo>
                  <a:cubicBezTo>
                    <a:pt x="39" y="0"/>
                    <a:pt x="1" y="48"/>
                    <a:pt x="1" y="87"/>
                  </a:cubicBezTo>
                  <a:cubicBezTo>
                    <a:pt x="1" y="163"/>
                    <a:pt x="39" y="163"/>
                    <a:pt x="87" y="163"/>
                  </a:cubicBezTo>
                  <a:cubicBezTo>
                    <a:pt x="126" y="163"/>
                    <a:pt x="164" y="163"/>
                    <a:pt x="164" y="87"/>
                  </a:cubicBezTo>
                  <a:cubicBezTo>
                    <a:pt x="164" y="48"/>
                    <a:pt x="126" y="0"/>
                    <a:pt x="8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4" name="Google Shape;894;p35"/>
            <p:cNvSpPr/>
            <p:nvPr/>
          </p:nvSpPr>
          <p:spPr>
            <a:xfrm>
              <a:off x="127307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5" name="Google Shape;895;p35"/>
            <p:cNvSpPr/>
            <p:nvPr/>
          </p:nvSpPr>
          <p:spPr>
            <a:xfrm>
              <a:off x="1354925" y="345037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16"/>
                    <a:pt x="49" y="154"/>
                    <a:pt x="87" y="154"/>
                  </a:cubicBezTo>
                  <a:cubicBezTo>
                    <a:pt x="125" y="154"/>
                    <a:pt x="164" y="116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6" name="Google Shape;896;p35"/>
            <p:cNvSpPr/>
            <p:nvPr/>
          </p:nvSpPr>
          <p:spPr>
            <a:xfrm>
              <a:off x="1410125" y="3477275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8" y="0"/>
                  </a:moveTo>
                  <a:cubicBezTo>
                    <a:pt x="39" y="0"/>
                    <a:pt x="1" y="38"/>
                    <a:pt x="1" y="86"/>
                  </a:cubicBezTo>
                  <a:cubicBezTo>
                    <a:pt x="1" y="163"/>
                    <a:pt x="39" y="163"/>
                    <a:pt x="78" y="163"/>
                  </a:cubicBezTo>
                  <a:cubicBezTo>
                    <a:pt x="116" y="163"/>
                    <a:pt x="154" y="163"/>
                    <a:pt x="154" y="86"/>
                  </a:cubicBezTo>
                  <a:cubicBezTo>
                    <a:pt x="154" y="38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7" name="Google Shape;897;p35"/>
            <p:cNvSpPr/>
            <p:nvPr/>
          </p:nvSpPr>
          <p:spPr>
            <a:xfrm>
              <a:off x="1231075" y="3499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15"/>
                    <a:pt x="39" y="164"/>
                    <a:pt x="77" y="164"/>
                  </a:cubicBezTo>
                  <a:cubicBezTo>
                    <a:pt x="116" y="164"/>
                    <a:pt x="154" y="115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8" name="Google Shape;898;p35"/>
            <p:cNvSpPr/>
            <p:nvPr/>
          </p:nvSpPr>
          <p:spPr>
            <a:xfrm>
              <a:off x="1125950" y="35322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4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4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899" name="Google Shape;899;p35"/>
            <p:cNvSpPr/>
            <p:nvPr/>
          </p:nvSpPr>
          <p:spPr>
            <a:xfrm>
              <a:off x="1237075" y="3451350"/>
              <a:ext cx="3875" cy="4100"/>
            </a:xfrm>
            <a:custGeom>
              <a:rect b="b" l="l" r="r" t="t"/>
              <a:pathLst>
                <a:path extrusionOk="0" h="164" w="155">
                  <a:moveTo>
                    <a:pt x="77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63"/>
                    <a:pt x="39" y="163"/>
                    <a:pt x="77" y="163"/>
                  </a:cubicBezTo>
                  <a:cubicBezTo>
                    <a:pt x="116" y="163"/>
                    <a:pt x="154" y="163"/>
                    <a:pt x="154" y="77"/>
                  </a:cubicBezTo>
                  <a:cubicBezTo>
                    <a:pt x="154" y="39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0" name="Google Shape;900;p35"/>
            <p:cNvSpPr/>
            <p:nvPr/>
          </p:nvSpPr>
          <p:spPr>
            <a:xfrm>
              <a:off x="1155000" y="3570400"/>
              <a:ext cx="4100" cy="3850"/>
            </a:xfrm>
            <a:custGeom>
              <a:rect b="b" l="l" r="r" t="t"/>
              <a:pathLst>
                <a:path extrusionOk="0" h="154" w="164">
                  <a:moveTo>
                    <a:pt x="77" y="0"/>
                  </a:moveTo>
                  <a:cubicBezTo>
                    <a:pt x="38" y="0"/>
                    <a:pt x="0" y="39"/>
                    <a:pt x="0" y="77"/>
                  </a:cubicBezTo>
                  <a:cubicBezTo>
                    <a:pt x="0" y="115"/>
                    <a:pt x="38" y="154"/>
                    <a:pt x="77" y="154"/>
                  </a:cubicBezTo>
                  <a:cubicBezTo>
                    <a:pt x="125" y="154"/>
                    <a:pt x="163" y="115"/>
                    <a:pt x="163" y="77"/>
                  </a:cubicBezTo>
                  <a:cubicBezTo>
                    <a:pt x="163" y="39"/>
                    <a:pt x="125" y="0"/>
                    <a:pt x="7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1" name="Google Shape;901;p35"/>
            <p:cNvSpPr/>
            <p:nvPr/>
          </p:nvSpPr>
          <p:spPr>
            <a:xfrm>
              <a:off x="1106025" y="358432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77" y="0"/>
                  </a:moveTo>
                  <a:cubicBezTo>
                    <a:pt x="39" y="0"/>
                    <a:pt x="0" y="38"/>
                    <a:pt x="0" y="77"/>
                  </a:cubicBezTo>
                  <a:cubicBezTo>
                    <a:pt x="0" y="163"/>
                    <a:pt x="39" y="163"/>
                    <a:pt x="77" y="163"/>
                  </a:cubicBezTo>
                  <a:cubicBezTo>
                    <a:pt x="116" y="163"/>
                    <a:pt x="164" y="163"/>
                    <a:pt x="164" y="77"/>
                  </a:cubicBezTo>
                  <a:cubicBezTo>
                    <a:pt x="164" y="38"/>
                    <a:pt x="116" y="0"/>
                    <a:pt x="7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2" name="Google Shape;902;p35"/>
            <p:cNvSpPr/>
            <p:nvPr/>
          </p:nvSpPr>
          <p:spPr>
            <a:xfrm>
              <a:off x="1102900" y="3623425"/>
              <a:ext cx="4100" cy="3875"/>
            </a:xfrm>
            <a:custGeom>
              <a:rect b="b" l="l" r="r" t="t"/>
              <a:pathLst>
                <a:path extrusionOk="0" h="155" w="164">
                  <a:moveTo>
                    <a:pt x="87" y="1"/>
                  </a:moveTo>
                  <a:cubicBezTo>
                    <a:pt x="49" y="1"/>
                    <a:pt x="1" y="39"/>
                    <a:pt x="1" y="78"/>
                  </a:cubicBezTo>
                  <a:cubicBezTo>
                    <a:pt x="1" y="155"/>
                    <a:pt x="49" y="155"/>
                    <a:pt x="87" y="155"/>
                  </a:cubicBezTo>
                  <a:cubicBezTo>
                    <a:pt x="125" y="155"/>
                    <a:pt x="164" y="155"/>
                    <a:pt x="164" y="78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3" name="Google Shape;903;p35"/>
            <p:cNvSpPr/>
            <p:nvPr/>
          </p:nvSpPr>
          <p:spPr>
            <a:xfrm>
              <a:off x="1131950" y="3639275"/>
              <a:ext cx="4100" cy="4100"/>
            </a:xfrm>
            <a:custGeom>
              <a:rect b="b" l="l" r="r" t="t"/>
              <a:pathLst>
                <a:path extrusionOk="0" h="164" w="164">
                  <a:moveTo>
                    <a:pt x="87" y="1"/>
                  </a:moveTo>
                  <a:cubicBezTo>
                    <a:pt x="39" y="1"/>
                    <a:pt x="0" y="39"/>
                    <a:pt x="0" y="87"/>
                  </a:cubicBezTo>
                  <a:cubicBezTo>
                    <a:pt x="0" y="164"/>
                    <a:pt x="39" y="164"/>
                    <a:pt x="87" y="164"/>
                  </a:cubicBezTo>
                  <a:cubicBezTo>
                    <a:pt x="125" y="164"/>
                    <a:pt x="164" y="164"/>
                    <a:pt x="164" y="87"/>
                  </a:cubicBezTo>
                  <a:cubicBezTo>
                    <a:pt x="164" y="39"/>
                    <a:pt x="125" y="1"/>
                    <a:pt x="8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4" name="Google Shape;904;p35"/>
            <p:cNvSpPr/>
            <p:nvPr/>
          </p:nvSpPr>
          <p:spPr>
            <a:xfrm>
              <a:off x="1110100" y="3701450"/>
              <a:ext cx="3875" cy="3850"/>
            </a:xfrm>
            <a:custGeom>
              <a:rect b="b" l="l" r="r" t="t"/>
              <a:pathLst>
                <a:path extrusionOk="0" h="154" w="155">
                  <a:moveTo>
                    <a:pt x="78" y="0"/>
                  </a:moveTo>
                  <a:cubicBezTo>
                    <a:pt x="39" y="0"/>
                    <a:pt x="1" y="39"/>
                    <a:pt x="1" y="77"/>
                  </a:cubicBezTo>
                  <a:cubicBezTo>
                    <a:pt x="1" y="154"/>
                    <a:pt x="39" y="154"/>
                    <a:pt x="78" y="154"/>
                  </a:cubicBezTo>
                  <a:cubicBezTo>
                    <a:pt x="116" y="154"/>
                    <a:pt x="154" y="154"/>
                    <a:pt x="154" y="77"/>
                  </a:cubicBezTo>
                  <a:cubicBezTo>
                    <a:pt x="154" y="39"/>
                    <a:pt x="116" y="0"/>
                    <a:pt x="78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5" name="Google Shape;905;p35"/>
            <p:cNvSpPr/>
            <p:nvPr/>
          </p:nvSpPr>
          <p:spPr>
            <a:xfrm>
              <a:off x="1366925" y="3457350"/>
              <a:ext cx="13225" cy="13925"/>
            </a:xfrm>
            <a:custGeom>
              <a:rect b="b" l="l" r="r" t="t"/>
              <a:pathLst>
                <a:path extrusionOk="0" h="557" w="529">
                  <a:moveTo>
                    <a:pt x="289" y="0"/>
                  </a:moveTo>
                  <a:cubicBezTo>
                    <a:pt x="125" y="0"/>
                    <a:pt x="1" y="115"/>
                    <a:pt x="1" y="279"/>
                  </a:cubicBezTo>
                  <a:cubicBezTo>
                    <a:pt x="1" y="442"/>
                    <a:pt x="125" y="557"/>
                    <a:pt x="289" y="557"/>
                  </a:cubicBezTo>
                  <a:cubicBezTo>
                    <a:pt x="404" y="557"/>
                    <a:pt x="529" y="442"/>
                    <a:pt x="529" y="279"/>
                  </a:cubicBezTo>
                  <a:cubicBezTo>
                    <a:pt x="529" y="115"/>
                    <a:pt x="404" y="0"/>
                    <a:pt x="28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6" name="Google Shape;906;p35"/>
            <p:cNvSpPr/>
            <p:nvPr/>
          </p:nvSpPr>
          <p:spPr>
            <a:xfrm>
              <a:off x="1393100" y="3469350"/>
              <a:ext cx="8900" cy="10100"/>
            </a:xfrm>
            <a:custGeom>
              <a:rect b="b" l="l" r="r" t="t"/>
              <a:pathLst>
                <a:path extrusionOk="0" h="404" w="356">
                  <a:moveTo>
                    <a:pt x="202" y="0"/>
                  </a:moveTo>
                  <a:cubicBezTo>
                    <a:pt x="77" y="0"/>
                    <a:pt x="0" y="115"/>
                    <a:pt x="0" y="202"/>
                  </a:cubicBezTo>
                  <a:cubicBezTo>
                    <a:pt x="0" y="317"/>
                    <a:pt x="77" y="403"/>
                    <a:pt x="202" y="403"/>
                  </a:cubicBezTo>
                  <a:cubicBezTo>
                    <a:pt x="279" y="403"/>
                    <a:pt x="355" y="317"/>
                    <a:pt x="355" y="202"/>
                  </a:cubicBezTo>
                  <a:cubicBezTo>
                    <a:pt x="355" y="115"/>
                    <a:pt x="279" y="0"/>
                    <a:pt x="202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7" name="Google Shape;907;p35"/>
            <p:cNvSpPr/>
            <p:nvPr/>
          </p:nvSpPr>
          <p:spPr>
            <a:xfrm>
              <a:off x="1172025" y="3519275"/>
              <a:ext cx="10100" cy="9125"/>
            </a:xfrm>
            <a:custGeom>
              <a:rect b="b" l="l" r="r" t="t"/>
              <a:pathLst>
                <a:path extrusionOk="0" h="365" w="404">
                  <a:moveTo>
                    <a:pt x="202" y="0"/>
                  </a:moveTo>
                  <a:cubicBezTo>
                    <a:pt x="78" y="0"/>
                    <a:pt x="1" y="87"/>
                    <a:pt x="1" y="163"/>
                  </a:cubicBezTo>
                  <a:cubicBezTo>
                    <a:pt x="1" y="279"/>
                    <a:pt x="78" y="365"/>
                    <a:pt x="202" y="365"/>
                  </a:cubicBezTo>
                  <a:cubicBezTo>
                    <a:pt x="318" y="365"/>
                    <a:pt x="404" y="279"/>
                    <a:pt x="404" y="163"/>
                  </a:cubicBezTo>
                  <a:cubicBezTo>
                    <a:pt x="40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8" name="Google Shape;908;p35"/>
            <p:cNvSpPr/>
            <p:nvPr/>
          </p:nvSpPr>
          <p:spPr>
            <a:xfrm>
              <a:off x="1142025" y="3517350"/>
              <a:ext cx="13950" cy="13950"/>
            </a:xfrm>
            <a:custGeom>
              <a:rect b="b" l="l" r="r" t="t"/>
              <a:pathLst>
                <a:path extrusionOk="0" h="558" w="558">
                  <a:moveTo>
                    <a:pt x="279" y="0"/>
                  </a:moveTo>
                  <a:cubicBezTo>
                    <a:pt x="116" y="0"/>
                    <a:pt x="1" y="116"/>
                    <a:pt x="1" y="279"/>
                  </a:cubicBezTo>
                  <a:cubicBezTo>
                    <a:pt x="1" y="442"/>
                    <a:pt x="116" y="557"/>
                    <a:pt x="279" y="557"/>
                  </a:cubicBezTo>
                  <a:cubicBezTo>
                    <a:pt x="442" y="557"/>
                    <a:pt x="557" y="442"/>
                    <a:pt x="557" y="279"/>
                  </a:cubicBezTo>
                  <a:cubicBezTo>
                    <a:pt x="557" y="116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09" name="Google Shape;909;p35"/>
            <p:cNvSpPr/>
            <p:nvPr/>
          </p:nvSpPr>
          <p:spPr>
            <a:xfrm>
              <a:off x="1124025" y="3548300"/>
              <a:ext cx="8900" cy="9150"/>
            </a:xfrm>
            <a:custGeom>
              <a:rect b="b" l="l" r="r" t="t"/>
              <a:pathLst>
                <a:path extrusionOk="0" h="366" w="356">
                  <a:moveTo>
                    <a:pt x="164" y="1"/>
                  </a:moveTo>
                  <a:cubicBezTo>
                    <a:pt x="77" y="1"/>
                    <a:pt x="1" y="78"/>
                    <a:pt x="1" y="202"/>
                  </a:cubicBezTo>
                  <a:cubicBezTo>
                    <a:pt x="1" y="279"/>
                    <a:pt x="77" y="366"/>
                    <a:pt x="164" y="366"/>
                  </a:cubicBezTo>
                  <a:cubicBezTo>
                    <a:pt x="279" y="366"/>
                    <a:pt x="356" y="279"/>
                    <a:pt x="356" y="202"/>
                  </a:cubicBezTo>
                  <a:cubicBezTo>
                    <a:pt x="356" y="78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0" name="Google Shape;910;p35"/>
            <p:cNvSpPr/>
            <p:nvPr/>
          </p:nvSpPr>
          <p:spPr>
            <a:xfrm>
              <a:off x="1149000" y="3543275"/>
              <a:ext cx="17050" cy="18025"/>
            </a:xfrm>
            <a:custGeom>
              <a:rect b="b" l="l" r="r" t="t"/>
              <a:pathLst>
                <a:path extrusionOk="0" h="721" w="682">
                  <a:moveTo>
                    <a:pt x="365" y="0"/>
                  </a:moveTo>
                  <a:cubicBezTo>
                    <a:pt x="163" y="0"/>
                    <a:pt x="0" y="163"/>
                    <a:pt x="0" y="365"/>
                  </a:cubicBezTo>
                  <a:cubicBezTo>
                    <a:pt x="0" y="567"/>
                    <a:pt x="163" y="720"/>
                    <a:pt x="365" y="720"/>
                  </a:cubicBezTo>
                  <a:cubicBezTo>
                    <a:pt x="519" y="720"/>
                    <a:pt x="682" y="567"/>
                    <a:pt x="682" y="365"/>
                  </a:cubicBezTo>
                  <a:cubicBezTo>
                    <a:pt x="682" y="163"/>
                    <a:pt x="519" y="0"/>
                    <a:pt x="365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1" name="Google Shape;911;p35"/>
            <p:cNvSpPr/>
            <p:nvPr/>
          </p:nvSpPr>
          <p:spPr>
            <a:xfrm>
              <a:off x="1194125" y="3517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0"/>
                  </a:moveTo>
                  <a:cubicBezTo>
                    <a:pt x="38" y="0"/>
                    <a:pt x="0" y="77"/>
                    <a:pt x="0" y="164"/>
                  </a:cubicBezTo>
                  <a:cubicBezTo>
                    <a:pt x="0" y="279"/>
                    <a:pt x="38" y="317"/>
                    <a:pt x="154" y="317"/>
                  </a:cubicBezTo>
                  <a:cubicBezTo>
                    <a:pt x="240" y="317"/>
                    <a:pt x="317" y="279"/>
                    <a:pt x="317" y="164"/>
                  </a:cubicBezTo>
                  <a:cubicBezTo>
                    <a:pt x="317" y="77"/>
                    <a:pt x="240" y="0"/>
                    <a:pt x="154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2" name="Google Shape;912;p35"/>
            <p:cNvSpPr/>
            <p:nvPr/>
          </p:nvSpPr>
          <p:spPr>
            <a:xfrm>
              <a:off x="1126900" y="3567275"/>
              <a:ext cx="24025" cy="24025"/>
            </a:xfrm>
            <a:custGeom>
              <a:rect b="b" l="l" r="r" t="t"/>
              <a:pathLst>
                <a:path extrusionOk="0" h="961" w="961">
                  <a:moveTo>
                    <a:pt x="481" y="0"/>
                  </a:moveTo>
                  <a:cubicBezTo>
                    <a:pt x="202" y="0"/>
                    <a:pt x="1" y="202"/>
                    <a:pt x="1" y="480"/>
                  </a:cubicBezTo>
                  <a:cubicBezTo>
                    <a:pt x="1" y="720"/>
                    <a:pt x="202" y="960"/>
                    <a:pt x="481" y="960"/>
                  </a:cubicBezTo>
                  <a:cubicBezTo>
                    <a:pt x="769" y="960"/>
                    <a:pt x="961" y="720"/>
                    <a:pt x="961" y="480"/>
                  </a:cubicBezTo>
                  <a:cubicBezTo>
                    <a:pt x="961" y="202"/>
                    <a:pt x="769" y="0"/>
                    <a:pt x="481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3" name="Google Shape;913;p35"/>
            <p:cNvSpPr/>
            <p:nvPr/>
          </p:nvSpPr>
          <p:spPr>
            <a:xfrm>
              <a:off x="1112025" y="3571350"/>
              <a:ext cx="8900" cy="8900"/>
            </a:xfrm>
            <a:custGeom>
              <a:rect b="b" l="l" r="r" t="t"/>
              <a:pathLst>
                <a:path extrusionOk="0" h="356" w="356">
                  <a:moveTo>
                    <a:pt x="164" y="1"/>
                  </a:moveTo>
                  <a:cubicBezTo>
                    <a:pt x="77" y="1"/>
                    <a:pt x="1" y="77"/>
                    <a:pt x="1" y="164"/>
                  </a:cubicBezTo>
                  <a:cubicBezTo>
                    <a:pt x="1" y="279"/>
                    <a:pt x="77" y="356"/>
                    <a:pt x="164" y="356"/>
                  </a:cubicBezTo>
                  <a:cubicBezTo>
                    <a:pt x="279" y="356"/>
                    <a:pt x="356" y="279"/>
                    <a:pt x="356" y="164"/>
                  </a:cubicBezTo>
                  <a:cubicBezTo>
                    <a:pt x="356" y="77"/>
                    <a:pt x="279" y="1"/>
                    <a:pt x="164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4" name="Google Shape;914;p35"/>
            <p:cNvSpPr/>
            <p:nvPr/>
          </p:nvSpPr>
          <p:spPr>
            <a:xfrm>
              <a:off x="1125950" y="3597275"/>
              <a:ext cx="14175" cy="12975"/>
            </a:xfrm>
            <a:custGeom>
              <a:rect b="b" l="l" r="r" t="t"/>
              <a:pathLst>
                <a:path extrusionOk="0" h="519" w="567">
                  <a:moveTo>
                    <a:pt x="279" y="0"/>
                  </a:moveTo>
                  <a:cubicBezTo>
                    <a:pt x="125" y="0"/>
                    <a:pt x="0" y="125"/>
                    <a:pt x="0" y="240"/>
                  </a:cubicBezTo>
                  <a:cubicBezTo>
                    <a:pt x="0" y="404"/>
                    <a:pt x="125" y="519"/>
                    <a:pt x="279" y="519"/>
                  </a:cubicBezTo>
                  <a:cubicBezTo>
                    <a:pt x="442" y="519"/>
                    <a:pt x="567" y="404"/>
                    <a:pt x="567" y="240"/>
                  </a:cubicBezTo>
                  <a:cubicBezTo>
                    <a:pt x="56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5" name="Google Shape;915;p35"/>
            <p:cNvSpPr/>
            <p:nvPr/>
          </p:nvSpPr>
          <p:spPr>
            <a:xfrm>
              <a:off x="1098100" y="3595350"/>
              <a:ext cx="20900" cy="20900"/>
            </a:xfrm>
            <a:custGeom>
              <a:rect b="b" l="l" r="r" t="t"/>
              <a:pathLst>
                <a:path extrusionOk="0" h="836" w="836">
                  <a:moveTo>
                    <a:pt x="394" y="1"/>
                  </a:moveTo>
                  <a:cubicBezTo>
                    <a:pt x="154" y="1"/>
                    <a:pt x="1" y="202"/>
                    <a:pt x="1" y="404"/>
                  </a:cubicBezTo>
                  <a:cubicBezTo>
                    <a:pt x="1" y="644"/>
                    <a:pt x="154" y="836"/>
                    <a:pt x="394" y="836"/>
                  </a:cubicBezTo>
                  <a:cubicBezTo>
                    <a:pt x="634" y="836"/>
                    <a:pt x="836" y="644"/>
                    <a:pt x="836" y="404"/>
                  </a:cubicBezTo>
                  <a:cubicBezTo>
                    <a:pt x="836" y="202"/>
                    <a:pt x="634" y="1"/>
                    <a:pt x="394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6" name="Google Shape;916;p35"/>
            <p:cNvSpPr/>
            <p:nvPr/>
          </p:nvSpPr>
          <p:spPr>
            <a:xfrm>
              <a:off x="1123075" y="3619350"/>
              <a:ext cx="7925" cy="7950"/>
            </a:xfrm>
            <a:custGeom>
              <a:rect b="b" l="l" r="r" t="t"/>
              <a:pathLst>
                <a:path extrusionOk="0" h="318" w="317">
                  <a:moveTo>
                    <a:pt x="154" y="1"/>
                  </a:moveTo>
                  <a:cubicBezTo>
                    <a:pt x="77" y="1"/>
                    <a:pt x="0" y="78"/>
                    <a:pt x="0" y="164"/>
                  </a:cubicBezTo>
                  <a:cubicBezTo>
                    <a:pt x="0" y="241"/>
                    <a:pt x="77" y="318"/>
                    <a:pt x="154" y="318"/>
                  </a:cubicBezTo>
                  <a:cubicBezTo>
                    <a:pt x="240" y="318"/>
                    <a:pt x="317" y="241"/>
                    <a:pt x="317" y="164"/>
                  </a:cubicBezTo>
                  <a:cubicBezTo>
                    <a:pt x="317" y="78"/>
                    <a:pt x="240" y="1"/>
                    <a:pt x="154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7" name="Google Shape;917;p35"/>
            <p:cNvSpPr/>
            <p:nvPr/>
          </p:nvSpPr>
          <p:spPr>
            <a:xfrm>
              <a:off x="1102900" y="3633275"/>
              <a:ext cx="16100" cy="16100"/>
            </a:xfrm>
            <a:custGeom>
              <a:rect b="b" l="l" r="r" t="t"/>
              <a:pathLst>
                <a:path extrusionOk="0" h="644" w="644">
                  <a:moveTo>
                    <a:pt x="327" y="1"/>
                  </a:moveTo>
                  <a:cubicBezTo>
                    <a:pt x="164" y="1"/>
                    <a:pt x="1" y="164"/>
                    <a:pt x="1" y="327"/>
                  </a:cubicBezTo>
                  <a:cubicBezTo>
                    <a:pt x="1" y="519"/>
                    <a:pt x="164" y="644"/>
                    <a:pt x="327" y="644"/>
                  </a:cubicBezTo>
                  <a:cubicBezTo>
                    <a:pt x="481" y="644"/>
                    <a:pt x="644" y="519"/>
                    <a:pt x="644" y="327"/>
                  </a:cubicBezTo>
                  <a:cubicBezTo>
                    <a:pt x="644" y="164"/>
                    <a:pt x="481" y="1"/>
                    <a:pt x="327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8" name="Google Shape;918;p35"/>
            <p:cNvSpPr/>
            <p:nvPr/>
          </p:nvSpPr>
          <p:spPr>
            <a:xfrm>
              <a:off x="1124025" y="3654400"/>
              <a:ext cx="7950" cy="7950"/>
            </a:xfrm>
            <a:custGeom>
              <a:rect b="b" l="l" r="r" t="t"/>
              <a:pathLst>
                <a:path extrusionOk="0" h="318" w="318">
                  <a:moveTo>
                    <a:pt x="164" y="0"/>
                  </a:moveTo>
                  <a:cubicBezTo>
                    <a:pt x="77" y="0"/>
                    <a:pt x="1" y="77"/>
                    <a:pt x="1" y="154"/>
                  </a:cubicBezTo>
                  <a:cubicBezTo>
                    <a:pt x="1" y="241"/>
                    <a:pt x="77" y="317"/>
                    <a:pt x="164" y="317"/>
                  </a:cubicBezTo>
                  <a:cubicBezTo>
                    <a:pt x="279" y="317"/>
                    <a:pt x="317" y="241"/>
                    <a:pt x="317" y="154"/>
                  </a:cubicBezTo>
                  <a:cubicBezTo>
                    <a:pt x="317" y="77"/>
                    <a:pt x="279" y="0"/>
                    <a:pt x="164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19" name="Google Shape;919;p35"/>
            <p:cNvSpPr/>
            <p:nvPr/>
          </p:nvSpPr>
          <p:spPr>
            <a:xfrm>
              <a:off x="1105075" y="3668325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55" y="0"/>
                  </a:moveTo>
                  <a:cubicBezTo>
                    <a:pt x="154" y="0"/>
                    <a:pt x="0" y="164"/>
                    <a:pt x="0" y="365"/>
                  </a:cubicBezTo>
                  <a:cubicBezTo>
                    <a:pt x="0" y="605"/>
                    <a:pt x="154" y="759"/>
                    <a:pt x="355" y="759"/>
                  </a:cubicBezTo>
                  <a:cubicBezTo>
                    <a:pt x="595" y="759"/>
                    <a:pt x="759" y="605"/>
                    <a:pt x="759" y="365"/>
                  </a:cubicBezTo>
                  <a:cubicBezTo>
                    <a:pt x="759" y="164"/>
                    <a:pt x="595" y="0"/>
                    <a:pt x="355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0" name="Google Shape;920;p35"/>
            <p:cNvSpPr/>
            <p:nvPr/>
          </p:nvSpPr>
          <p:spPr>
            <a:xfrm>
              <a:off x="1122100" y="3693275"/>
              <a:ext cx="13000" cy="13000"/>
            </a:xfrm>
            <a:custGeom>
              <a:rect b="b" l="l" r="r" t="t"/>
              <a:pathLst>
                <a:path extrusionOk="0" h="520" w="520">
                  <a:moveTo>
                    <a:pt x="241" y="1"/>
                  </a:moveTo>
                  <a:cubicBezTo>
                    <a:pt x="116" y="1"/>
                    <a:pt x="1" y="126"/>
                    <a:pt x="1" y="241"/>
                  </a:cubicBezTo>
                  <a:cubicBezTo>
                    <a:pt x="1" y="404"/>
                    <a:pt x="116" y="519"/>
                    <a:pt x="241" y="519"/>
                  </a:cubicBezTo>
                  <a:cubicBezTo>
                    <a:pt x="394" y="519"/>
                    <a:pt x="519" y="404"/>
                    <a:pt x="519" y="241"/>
                  </a:cubicBezTo>
                  <a:cubicBezTo>
                    <a:pt x="519" y="126"/>
                    <a:pt x="394" y="1"/>
                    <a:pt x="241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1" name="Google Shape;921;p35"/>
            <p:cNvSpPr/>
            <p:nvPr/>
          </p:nvSpPr>
          <p:spPr>
            <a:xfrm>
              <a:off x="1122100" y="3715375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241" y="0"/>
                  </a:moveTo>
                  <a:cubicBezTo>
                    <a:pt x="78" y="0"/>
                    <a:pt x="1" y="77"/>
                    <a:pt x="1" y="240"/>
                  </a:cubicBezTo>
                  <a:cubicBezTo>
                    <a:pt x="1" y="355"/>
                    <a:pt x="78" y="480"/>
                    <a:pt x="241" y="480"/>
                  </a:cubicBezTo>
                  <a:cubicBezTo>
                    <a:pt x="356" y="480"/>
                    <a:pt x="481" y="355"/>
                    <a:pt x="481" y="240"/>
                  </a:cubicBezTo>
                  <a:cubicBezTo>
                    <a:pt x="481" y="77"/>
                    <a:pt x="356" y="0"/>
                    <a:pt x="241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2" name="Google Shape;922;p35"/>
            <p:cNvSpPr/>
            <p:nvPr/>
          </p:nvSpPr>
          <p:spPr>
            <a:xfrm>
              <a:off x="1130025" y="3735300"/>
              <a:ext cx="13950" cy="14175"/>
            </a:xfrm>
            <a:custGeom>
              <a:rect b="b" l="l" r="r" t="t"/>
              <a:pathLst>
                <a:path extrusionOk="0" h="567" w="558">
                  <a:moveTo>
                    <a:pt x="279" y="0"/>
                  </a:moveTo>
                  <a:cubicBezTo>
                    <a:pt x="116" y="0"/>
                    <a:pt x="1" y="125"/>
                    <a:pt x="1" y="278"/>
                  </a:cubicBezTo>
                  <a:cubicBezTo>
                    <a:pt x="1" y="442"/>
                    <a:pt x="116" y="566"/>
                    <a:pt x="279" y="566"/>
                  </a:cubicBezTo>
                  <a:cubicBezTo>
                    <a:pt x="442" y="566"/>
                    <a:pt x="557" y="442"/>
                    <a:pt x="557" y="278"/>
                  </a:cubicBezTo>
                  <a:cubicBezTo>
                    <a:pt x="557" y="125"/>
                    <a:pt x="442" y="0"/>
                    <a:pt x="27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3" name="Google Shape;923;p35"/>
            <p:cNvSpPr/>
            <p:nvPr/>
          </p:nvSpPr>
          <p:spPr>
            <a:xfrm>
              <a:off x="1143950" y="3762400"/>
              <a:ext cx="6025" cy="5075"/>
            </a:xfrm>
            <a:custGeom>
              <a:rect b="b" l="l" r="r" t="t"/>
              <a:pathLst>
                <a:path extrusionOk="0" h="203" w="241">
                  <a:moveTo>
                    <a:pt x="125" y="1"/>
                  </a:moveTo>
                  <a:cubicBezTo>
                    <a:pt x="87" y="1"/>
                    <a:pt x="0" y="39"/>
                    <a:pt x="0" y="116"/>
                  </a:cubicBezTo>
                  <a:cubicBezTo>
                    <a:pt x="0" y="155"/>
                    <a:pt x="87" y="203"/>
                    <a:pt x="125" y="203"/>
                  </a:cubicBezTo>
                  <a:cubicBezTo>
                    <a:pt x="164" y="203"/>
                    <a:pt x="240" y="155"/>
                    <a:pt x="240" y="116"/>
                  </a:cubicBezTo>
                  <a:cubicBezTo>
                    <a:pt x="240" y="39"/>
                    <a:pt x="164" y="1"/>
                    <a:pt x="125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4" name="Google Shape;924;p35"/>
            <p:cNvSpPr/>
            <p:nvPr/>
          </p:nvSpPr>
          <p:spPr>
            <a:xfrm>
              <a:off x="1135075" y="3538225"/>
              <a:ext cx="5050" cy="5075"/>
            </a:xfrm>
            <a:custGeom>
              <a:rect b="b" l="l" r="r" t="t"/>
              <a:pathLst>
                <a:path extrusionOk="0" h="203" w="202">
                  <a:moveTo>
                    <a:pt x="115" y="1"/>
                  </a:moveTo>
                  <a:cubicBezTo>
                    <a:pt x="39" y="1"/>
                    <a:pt x="0" y="49"/>
                    <a:pt x="0" y="125"/>
                  </a:cubicBezTo>
                  <a:cubicBezTo>
                    <a:pt x="0" y="164"/>
                    <a:pt x="39" y="202"/>
                    <a:pt x="115" y="202"/>
                  </a:cubicBezTo>
                  <a:cubicBezTo>
                    <a:pt x="154" y="202"/>
                    <a:pt x="202" y="164"/>
                    <a:pt x="202" y="125"/>
                  </a:cubicBezTo>
                  <a:cubicBezTo>
                    <a:pt x="202" y="49"/>
                    <a:pt x="154" y="1"/>
                    <a:pt x="115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5" name="Google Shape;925;p35"/>
            <p:cNvSpPr/>
            <p:nvPr/>
          </p:nvSpPr>
          <p:spPr>
            <a:xfrm>
              <a:off x="1172025" y="3533425"/>
              <a:ext cx="6025" cy="7000"/>
            </a:xfrm>
            <a:custGeom>
              <a:rect b="b" l="l" r="r" t="t"/>
              <a:pathLst>
                <a:path extrusionOk="0" h="280" w="241">
                  <a:moveTo>
                    <a:pt x="116" y="1"/>
                  </a:moveTo>
                  <a:cubicBezTo>
                    <a:pt x="39" y="1"/>
                    <a:pt x="1" y="77"/>
                    <a:pt x="1" y="154"/>
                  </a:cubicBezTo>
                  <a:cubicBezTo>
                    <a:pt x="1" y="241"/>
                    <a:pt x="39" y="279"/>
                    <a:pt x="116" y="279"/>
                  </a:cubicBezTo>
                  <a:cubicBezTo>
                    <a:pt x="202" y="279"/>
                    <a:pt x="241" y="241"/>
                    <a:pt x="241" y="154"/>
                  </a:cubicBezTo>
                  <a:cubicBezTo>
                    <a:pt x="241" y="77"/>
                    <a:pt x="202" y="1"/>
                    <a:pt x="116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926" name="Google Shape;926;p35"/>
          <p:cNvSpPr/>
          <p:nvPr/>
        </p:nvSpPr>
        <p:spPr>
          <a:xfrm>
            <a:off x="4916751" y="3191862"/>
            <a:ext cx="874866" cy="847380"/>
          </a:xfrm>
          <a:custGeom>
            <a:rect b="b" l="l" r="r" t="t"/>
            <a:pathLst>
              <a:path extrusionOk="0" fill="none" h="22721" w="23458">
                <a:moveTo>
                  <a:pt x="22996" y="20114"/>
                </a:moveTo>
                <a:cubicBezTo>
                  <a:pt x="21258" y="18365"/>
                  <a:pt x="20158" y="17266"/>
                  <a:pt x="19520" y="16628"/>
                </a:cubicBezTo>
                <a:cubicBezTo>
                  <a:pt x="20664" y="14890"/>
                  <a:pt x="21346" y="12867"/>
                  <a:pt x="21346" y="10667"/>
                </a:cubicBezTo>
                <a:cubicBezTo>
                  <a:pt x="21346" y="4762"/>
                  <a:pt x="16540" y="0"/>
                  <a:pt x="10668" y="0"/>
                </a:cubicBezTo>
                <a:cubicBezTo>
                  <a:pt x="4762" y="0"/>
                  <a:pt x="0" y="4762"/>
                  <a:pt x="0" y="10667"/>
                </a:cubicBezTo>
                <a:cubicBezTo>
                  <a:pt x="0" y="16540"/>
                  <a:pt x="4762" y="21346"/>
                  <a:pt x="10668" y="21346"/>
                </a:cubicBezTo>
                <a:cubicBezTo>
                  <a:pt x="13285" y="21346"/>
                  <a:pt x="15671" y="20389"/>
                  <a:pt x="17541" y="18827"/>
                </a:cubicBezTo>
                <a:lnTo>
                  <a:pt x="20895" y="22214"/>
                </a:lnTo>
                <a:cubicBezTo>
                  <a:pt x="21390" y="22720"/>
                  <a:pt x="22270" y="22632"/>
                  <a:pt x="22820" y="22082"/>
                </a:cubicBezTo>
                <a:cubicBezTo>
                  <a:pt x="23413" y="21488"/>
                  <a:pt x="23457" y="20620"/>
                  <a:pt x="22996" y="20114"/>
                </a:cubicBezTo>
                <a:close/>
              </a:path>
            </a:pathLst>
          </a:custGeom>
          <a:noFill/>
          <a:ln cap="rnd" cmpd="sng" w="22825">
            <a:solidFill>
              <a:srgbClr val="4A313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35"/>
          <p:cNvSpPr/>
          <p:nvPr/>
        </p:nvSpPr>
        <p:spPr>
          <a:xfrm>
            <a:off x="4973849" y="3246794"/>
            <a:ext cx="683688" cy="683730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noFill/>
          <a:ln cap="flat" cmpd="sng" w="19050">
            <a:solidFill>
              <a:srgbClr val="4A313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" name="Google Shape;928;p35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29" name="Google Shape;929;p35"/>
          <p:cNvSpPr txBox="1"/>
          <p:nvPr/>
        </p:nvSpPr>
        <p:spPr>
          <a:xfrm>
            <a:off x="5970550" y="3401884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R:183, G: 91, B: 91</a:t>
            </a:r>
            <a:b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C:22, M:71, Y: 54, K:12</a:t>
            </a:r>
            <a:endParaRPr sz="1200">
              <a:solidFill>
                <a:srgbClr val="4A3135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930" name="Google Shape;930;p35"/>
          <p:cNvSpPr txBox="1"/>
          <p:nvPr/>
        </p:nvSpPr>
        <p:spPr>
          <a:xfrm>
            <a:off x="743275" y="3401884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R:229, G: 188, B: 154</a:t>
            </a:r>
            <a:b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</a:br>
            <a:r>
              <a:rPr lang="es" sz="12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C:10, M:29, Y: 41, K:1</a:t>
            </a:r>
            <a:endParaRPr sz="1200">
              <a:solidFill>
                <a:srgbClr val="4A3135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931" name="Google Shape;931;p35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STANDARDS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p36"/>
          <p:cNvSpPr/>
          <p:nvPr/>
        </p:nvSpPr>
        <p:spPr>
          <a:xfrm flipH="1" rot="-745024">
            <a:off x="5098063" y="2812149"/>
            <a:ext cx="2714333" cy="1794946"/>
          </a:xfrm>
          <a:custGeom>
            <a:rect b="b" l="l" r="r" t="t"/>
            <a:pathLst>
              <a:path extrusionOk="0" h="93318" w="133712">
                <a:moveTo>
                  <a:pt x="85718" y="1"/>
                </a:moveTo>
                <a:cubicBezTo>
                  <a:pt x="76558" y="1"/>
                  <a:pt x="68235" y="2879"/>
                  <a:pt x="64277" y="8172"/>
                </a:cubicBezTo>
                <a:cubicBezTo>
                  <a:pt x="58776" y="15590"/>
                  <a:pt x="54393" y="20155"/>
                  <a:pt x="51928" y="21387"/>
                </a:cubicBezTo>
                <a:cubicBezTo>
                  <a:pt x="47785" y="23442"/>
                  <a:pt x="44715" y="23755"/>
                  <a:pt x="41040" y="23755"/>
                </a:cubicBezTo>
                <a:cubicBezTo>
                  <a:pt x="39423" y="23755"/>
                  <a:pt x="37689" y="23695"/>
                  <a:pt x="35695" y="23695"/>
                </a:cubicBezTo>
                <a:cubicBezTo>
                  <a:pt x="33157" y="23695"/>
                  <a:pt x="30198" y="23793"/>
                  <a:pt x="26524" y="24240"/>
                </a:cubicBezTo>
                <a:cubicBezTo>
                  <a:pt x="12646" y="25952"/>
                  <a:pt x="1" y="43642"/>
                  <a:pt x="7213" y="63614"/>
                </a:cubicBezTo>
                <a:cubicBezTo>
                  <a:pt x="12166" y="77127"/>
                  <a:pt x="24812" y="90822"/>
                  <a:pt x="36042" y="92716"/>
                </a:cubicBezTo>
                <a:cubicBezTo>
                  <a:pt x="38562" y="93136"/>
                  <a:pt x="40680" y="93318"/>
                  <a:pt x="42605" y="93318"/>
                </a:cubicBezTo>
                <a:cubicBezTo>
                  <a:pt x="49465" y="93318"/>
                  <a:pt x="53863" y="91015"/>
                  <a:pt x="65235" y="89019"/>
                </a:cubicBezTo>
                <a:cubicBezTo>
                  <a:pt x="83587" y="85869"/>
                  <a:pt x="96620" y="85503"/>
                  <a:pt x="106024" y="82833"/>
                </a:cubicBezTo>
                <a:cubicBezTo>
                  <a:pt x="114880" y="80277"/>
                  <a:pt x="120769" y="73703"/>
                  <a:pt x="125060" y="62473"/>
                </a:cubicBezTo>
                <a:cubicBezTo>
                  <a:pt x="127914" y="54781"/>
                  <a:pt x="133711" y="32617"/>
                  <a:pt x="115063" y="11892"/>
                </a:cubicBezTo>
                <a:cubicBezTo>
                  <a:pt x="107673" y="3736"/>
                  <a:pt x="96153" y="1"/>
                  <a:pt x="85718" y="1"/>
                </a:cubicBezTo>
                <a:close/>
              </a:path>
            </a:pathLst>
          </a:custGeom>
          <a:solidFill>
            <a:srgbClr val="E5BC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36"/>
          <p:cNvSpPr/>
          <p:nvPr/>
        </p:nvSpPr>
        <p:spPr>
          <a:xfrm flipH="1" rot="-745024">
            <a:off x="5098063" y="786449"/>
            <a:ext cx="2714333" cy="1794946"/>
          </a:xfrm>
          <a:custGeom>
            <a:rect b="b" l="l" r="r" t="t"/>
            <a:pathLst>
              <a:path extrusionOk="0" h="93318" w="133712">
                <a:moveTo>
                  <a:pt x="85718" y="1"/>
                </a:moveTo>
                <a:cubicBezTo>
                  <a:pt x="76558" y="1"/>
                  <a:pt x="68235" y="2879"/>
                  <a:pt x="64277" y="8172"/>
                </a:cubicBezTo>
                <a:cubicBezTo>
                  <a:pt x="58776" y="15590"/>
                  <a:pt x="54393" y="20155"/>
                  <a:pt x="51928" y="21387"/>
                </a:cubicBezTo>
                <a:cubicBezTo>
                  <a:pt x="47785" y="23442"/>
                  <a:pt x="44715" y="23755"/>
                  <a:pt x="41040" y="23755"/>
                </a:cubicBezTo>
                <a:cubicBezTo>
                  <a:pt x="39423" y="23755"/>
                  <a:pt x="37689" y="23695"/>
                  <a:pt x="35695" y="23695"/>
                </a:cubicBezTo>
                <a:cubicBezTo>
                  <a:pt x="33157" y="23695"/>
                  <a:pt x="30198" y="23793"/>
                  <a:pt x="26524" y="24240"/>
                </a:cubicBezTo>
                <a:cubicBezTo>
                  <a:pt x="12646" y="25952"/>
                  <a:pt x="1" y="43642"/>
                  <a:pt x="7213" y="63614"/>
                </a:cubicBezTo>
                <a:cubicBezTo>
                  <a:pt x="12166" y="77127"/>
                  <a:pt x="24812" y="90822"/>
                  <a:pt x="36042" y="92716"/>
                </a:cubicBezTo>
                <a:cubicBezTo>
                  <a:pt x="38562" y="93136"/>
                  <a:pt x="40680" y="93318"/>
                  <a:pt x="42605" y="93318"/>
                </a:cubicBezTo>
                <a:cubicBezTo>
                  <a:pt x="49465" y="93318"/>
                  <a:pt x="53863" y="91015"/>
                  <a:pt x="65235" y="89019"/>
                </a:cubicBezTo>
                <a:cubicBezTo>
                  <a:pt x="83587" y="85869"/>
                  <a:pt x="96620" y="85503"/>
                  <a:pt x="106024" y="82833"/>
                </a:cubicBezTo>
                <a:cubicBezTo>
                  <a:pt x="114880" y="80277"/>
                  <a:pt x="120769" y="73703"/>
                  <a:pt x="125060" y="62473"/>
                </a:cubicBezTo>
                <a:cubicBezTo>
                  <a:pt x="127914" y="54781"/>
                  <a:pt x="133711" y="32617"/>
                  <a:pt x="115063" y="11892"/>
                </a:cubicBezTo>
                <a:cubicBezTo>
                  <a:pt x="107673" y="3736"/>
                  <a:pt x="96153" y="1"/>
                  <a:pt x="85718" y="1"/>
                </a:cubicBezTo>
                <a:close/>
              </a:path>
            </a:pathLst>
          </a:custGeom>
          <a:solidFill>
            <a:srgbClr val="B75B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36"/>
          <p:cNvSpPr/>
          <p:nvPr/>
        </p:nvSpPr>
        <p:spPr>
          <a:xfrm flipH="1" rot="-745024">
            <a:off x="1243663" y="2812149"/>
            <a:ext cx="2714333" cy="1794946"/>
          </a:xfrm>
          <a:custGeom>
            <a:rect b="b" l="l" r="r" t="t"/>
            <a:pathLst>
              <a:path extrusionOk="0" h="93318" w="133712">
                <a:moveTo>
                  <a:pt x="85718" y="1"/>
                </a:moveTo>
                <a:cubicBezTo>
                  <a:pt x="76558" y="1"/>
                  <a:pt x="68235" y="2879"/>
                  <a:pt x="64277" y="8172"/>
                </a:cubicBezTo>
                <a:cubicBezTo>
                  <a:pt x="58776" y="15590"/>
                  <a:pt x="54393" y="20155"/>
                  <a:pt x="51928" y="21387"/>
                </a:cubicBezTo>
                <a:cubicBezTo>
                  <a:pt x="47785" y="23442"/>
                  <a:pt x="44715" y="23755"/>
                  <a:pt x="41040" y="23755"/>
                </a:cubicBezTo>
                <a:cubicBezTo>
                  <a:pt x="39423" y="23755"/>
                  <a:pt x="37689" y="23695"/>
                  <a:pt x="35695" y="23695"/>
                </a:cubicBezTo>
                <a:cubicBezTo>
                  <a:pt x="33157" y="23695"/>
                  <a:pt x="30198" y="23793"/>
                  <a:pt x="26524" y="24240"/>
                </a:cubicBezTo>
                <a:cubicBezTo>
                  <a:pt x="12646" y="25952"/>
                  <a:pt x="1" y="43642"/>
                  <a:pt x="7213" y="63614"/>
                </a:cubicBezTo>
                <a:cubicBezTo>
                  <a:pt x="12166" y="77127"/>
                  <a:pt x="24812" y="90822"/>
                  <a:pt x="36042" y="92716"/>
                </a:cubicBezTo>
                <a:cubicBezTo>
                  <a:pt x="38562" y="93136"/>
                  <a:pt x="40680" y="93318"/>
                  <a:pt x="42605" y="93318"/>
                </a:cubicBezTo>
                <a:cubicBezTo>
                  <a:pt x="49465" y="93318"/>
                  <a:pt x="53863" y="91015"/>
                  <a:pt x="65235" y="89019"/>
                </a:cubicBezTo>
                <a:cubicBezTo>
                  <a:pt x="83587" y="85869"/>
                  <a:pt x="96620" y="85503"/>
                  <a:pt x="106024" y="82833"/>
                </a:cubicBezTo>
                <a:cubicBezTo>
                  <a:pt x="114880" y="80277"/>
                  <a:pt x="120769" y="73703"/>
                  <a:pt x="125060" y="62473"/>
                </a:cubicBezTo>
                <a:cubicBezTo>
                  <a:pt x="127914" y="54781"/>
                  <a:pt x="133711" y="32617"/>
                  <a:pt x="115063" y="11892"/>
                </a:cubicBezTo>
                <a:cubicBezTo>
                  <a:pt x="107673" y="3736"/>
                  <a:pt x="96153" y="1"/>
                  <a:pt x="85718" y="1"/>
                </a:cubicBezTo>
                <a:close/>
              </a:path>
            </a:pathLst>
          </a:custGeom>
          <a:solidFill>
            <a:srgbClr val="512D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" name="Google Shape;939;p36"/>
          <p:cNvGrpSpPr/>
          <p:nvPr/>
        </p:nvGrpSpPr>
        <p:grpSpPr>
          <a:xfrm>
            <a:off x="5568392" y="1231098"/>
            <a:ext cx="839356" cy="990695"/>
            <a:chOff x="3140778" y="877675"/>
            <a:chExt cx="2870575" cy="3388150"/>
          </a:xfrm>
        </p:grpSpPr>
        <p:sp>
          <p:nvSpPr>
            <p:cNvPr id="940" name="Google Shape;940;p36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6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6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6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6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6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6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6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6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6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6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6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6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6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6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6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" name="Google Shape;956;p36"/>
          <p:cNvGrpSpPr/>
          <p:nvPr/>
        </p:nvGrpSpPr>
        <p:grpSpPr>
          <a:xfrm>
            <a:off x="1720442" y="3256848"/>
            <a:ext cx="839356" cy="990695"/>
            <a:chOff x="3140778" y="877675"/>
            <a:chExt cx="2870575" cy="3388150"/>
          </a:xfrm>
        </p:grpSpPr>
        <p:sp>
          <p:nvSpPr>
            <p:cNvPr id="957" name="Google Shape;957;p36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6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6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6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6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6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6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6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6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6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6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6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6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6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6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6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" name="Google Shape;973;p36"/>
          <p:cNvGrpSpPr/>
          <p:nvPr/>
        </p:nvGrpSpPr>
        <p:grpSpPr>
          <a:xfrm>
            <a:off x="5568392" y="3256848"/>
            <a:ext cx="839356" cy="990695"/>
            <a:chOff x="3140778" y="877675"/>
            <a:chExt cx="2870575" cy="3388150"/>
          </a:xfrm>
        </p:grpSpPr>
        <p:sp>
          <p:nvSpPr>
            <p:cNvPr id="974" name="Google Shape;974;p36"/>
            <p:cNvSpPr/>
            <p:nvPr/>
          </p:nvSpPr>
          <p:spPr>
            <a:xfrm>
              <a:off x="4288052" y="1019531"/>
              <a:ext cx="489968" cy="776388"/>
            </a:xfrm>
            <a:custGeom>
              <a:rect b="b" l="l" r="r" t="t"/>
              <a:pathLst>
                <a:path extrusionOk="0" h="14624" w="9229">
                  <a:moveTo>
                    <a:pt x="675" y="1"/>
                  </a:moveTo>
                  <a:cubicBezTo>
                    <a:pt x="379" y="1"/>
                    <a:pt x="0" y="85"/>
                    <a:pt x="0" y="245"/>
                  </a:cubicBezTo>
                  <a:cubicBezTo>
                    <a:pt x="0" y="380"/>
                    <a:pt x="219" y="432"/>
                    <a:pt x="219" y="1049"/>
                  </a:cubicBezTo>
                  <a:lnTo>
                    <a:pt x="219" y="13692"/>
                  </a:lnTo>
                  <a:cubicBezTo>
                    <a:pt x="219" y="14495"/>
                    <a:pt x="804" y="14624"/>
                    <a:pt x="1234" y="14624"/>
                  </a:cubicBezTo>
                  <a:cubicBezTo>
                    <a:pt x="1851" y="14624"/>
                    <a:pt x="1826" y="14116"/>
                    <a:pt x="1826" y="13717"/>
                  </a:cubicBezTo>
                  <a:lnTo>
                    <a:pt x="1826" y="10639"/>
                  </a:lnTo>
                  <a:cubicBezTo>
                    <a:pt x="1961" y="8974"/>
                    <a:pt x="3272" y="7155"/>
                    <a:pt x="3889" y="7155"/>
                  </a:cubicBezTo>
                  <a:cubicBezTo>
                    <a:pt x="4287" y="7155"/>
                    <a:pt x="4339" y="7714"/>
                    <a:pt x="4339" y="8357"/>
                  </a:cubicBezTo>
                  <a:lnTo>
                    <a:pt x="4339" y="12644"/>
                  </a:lnTo>
                  <a:cubicBezTo>
                    <a:pt x="4339" y="13717"/>
                    <a:pt x="4982" y="14624"/>
                    <a:pt x="6106" y="14624"/>
                  </a:cubicBezTo>
                  <a:cubicBezTo>
                    <a:pt x="7932" y="14624"/>
                    <a:pt x="8735" y="12728"/>
                    <a:pt x="9108" y="11333"/>
                  </a:cubicBezTo>
                  <a:cubicBezTo>
                    <a:pt x="9228" y="10901"/>
                    <a:pt x="8791" y="10335"/>
                    <a:pt x="8402" y="10335"/>
                  </a:cubicBezTo>
                  <a:cubicBezTo>
                    <a:pt x="8189" y="10335"/>
                    <a:pt x="7990" y="10505"/>
                    <a:pt x="7906" y="10960"/>
                  </a:cubicBezTo>
                  <a:cubicBezTo>
                    <a:pt x="7713" y="11892"/>
                    <a:pt x="7315" y="13235"/>
                    <a:pt x="6486" y="13235"/>
                  </a:cubicBezTo>
                  <a:cubicBezTo>
                    <a:pt x="5946" y="13235"/>
                    <a:pt x="5946" y="12458"/>
                    <a:pt x="5946" y="12271"/>
                  </a:cubicBezTo>
                  <a:lnTo>
                    <a:pt x="5946" y="7907"/>
                  </a:lnTo>
                  <a:cubicBezTo>
                    <a:pt x="5946" y="6943"/>
                    <a:pt x="5599" y="5760"/>
                    <a:pt x="4178" y="5760"/>
                  </a:cubicBezTo>
                  <a:cubicBezTo>
                    <a:pt x="3163" y="5760"/>
                    <a:pt x="2385" y="6673"/>
                    <a:pt x="1826" y="7849"/>
                  </a:cubicBezTo>
                  <a:lnTo>
                    <a:pt x="1826" y="939"/>
                  </a:lnTo>
                  <a:cubicBezTo>
                    <a:pt x="1826" y="432"/>
                    <a:pt x="1369" y="1"/>
                    <a:pt x="6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6"/>
            <p:cNvSpPr/>
            <p:nvPr/>
          </p:nvSpPr>
          <p:spPr>
            <a:xfrm>
              <a:off x="4697535" y="1325330"/>
              <a:ext cx="417924" cy="470590"/>
            </a:xfrm>
            <a:custGeom>
              <a:rect b="b" l="l" r="r" t="t"/>
              <a:pathLst>
                <a:path extrusionOk="0" h="8864" w="7872">
                  <a:moveTo>
                    <a:pt x="3028" y="1421"/>
                  </a:moveTo>
                  <a:cubicBezTo>
                    <a:pt x="3298" y="1421"/>
                    <a:pt x="3484" y="1691"/>
                    <a:pt x="3484" y="2173"/>
                  </a:cubicBezTo>
                  <a:cubicBezTo>
                    <a:pt x="3484" y="3432"/>
                    <a:pt x="2790" y="4525"/>
                    <a:pt x="1742" y="5007"/>
                  </a:cubicBezTo>
                  <a:cubicBezTo>
                    <a:pt x="1742" y="4879"/>
                    <a:pt x="1716" y="4744"/>
                    <a:pt x="1716" y="4634"/>
                  </a:cubicBezTo>
                  <a:cubicBezTo>
                    <a:pt x="1691" y="3754"/>
                    <a:pt x="1986" y="1421"/>
                    <a:pt x="3028" y="1421"/>
                  </a:cubicBezTo>
                  <a:close/>
                  <a:moveTo>
                    <a:pt x="3214" y="0"/>
                  </a:moveTo>
                  <a:cubicBezTo>
                    <a:pt x="1581" y="0"/>
                    <a:pt x="0" y="2012"/>
                    <a:pt x="0" y="4686"/>
                  </a:cubicBezTo>
                  <a:cubicBezTo>
                    <a:pt x="0" y="7340"/>
                    <a:pt x="1800" y="8864"/>
                    <a:pt x="3728" y="8864"/>
                  </a:cubicBezTo>
                  <a:cubicBezTo>
                    <a:pt x="6833" y="8864"/>
                    <a:pt x="7662" y="6325"/>
                    <a:pt x="7823" y="5039"/>
                  </a:cubicBezTo>
                  <a:cubicBezTo>
                    <a:pt x="7872" y="4596"/>
                    <a:pt x="7481" y="4264"/>
                    <a:pt x="7114" y="4264"/>
                  </a:cubicBezTo>
                  <a:cubicBezTo>
                    <a:pt x="6858" y="4264"/>
                    <a:pt x="6614" y="4425"/>
                    <a:pt x="6537" y="4821"/>
                  </a:cubicBezTo>
                  <a:cubicBezTo>
                    <a:pt x="6267" y="6106"/>
                    <a:pt x="5599" y="7475"/>
                    <a:pt x="3966" y="7475"/>
                  </a:cubicBezTo>
                  <a:cubicBezTo>
                    <a:pt x="2867" y="7475"/>
                    <a:pt x="2282" y="6884"/>
                    <a:pt x="1986" y="6164"/>
                  </a:cubicBezTo>
                  <a:cubicBezTo>
                    <a:pt x="4050" y="5547"/>
                    <a:pt x="5117" y="3696"/>
                    <a:pt x="5117" y="2147"/>
                  </a:cubicBezTo>
                  <a:cubicBezTo>
                    <a:pt x="5117" y="887"/>
                    <a:pt x="4397" y="0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6"/>
            <p:cNvSpPr/>
            <p:nvPr/>
          </p:nvSpPr>
          <p:spPr>
            <a:xfrm>
              <a:off x="3706558" y="877675"/>
              <a:ext cx="1232962" cy="962628"/>
            </a:xfrm>
            <a:custGeom>
              <a:rect b="b" l="l" r="r" t="t"/>
              <a:pathLst>
                <a:path extrusionOk="0" h="18132" w="23224">
                  <a:moveTo>
                    <a:pt x="22331" y="1"/>
                  </a:moveTo>
                  <a:cubicBezTo>
                    <a:pt x="21970" y="1"/>
                    <a:pt x="21626" y="254"/>
                    <a:pt x="21533" y="642"/>
                  </a:cubicBezTo>
                  <a:cubicBezTo>
                    <a:pt x="21186" y="2005"/>
                    <a:pt x="17651" y="2062"/>
                    <a:pt x="15080" y="2088"/>
                  </a:cubicBezTo>
                  <a:lnTo>
                    <a:pt x="14868" y="2114"/>
                  </a:lnTo>
                  <a:cubicBezTo>
                    <a:pt x="14225" y="2114"/>
                    <a:pt x="8896" y="1953"/>
                    <a:pt x="8838" y="1953"/>
                  </a:cubicBezTo>
                  <a:lnTo>
                    <a:pt x="7553" y="1953"/>
                  </a:lnTo>
                  <a:cubicBezTo>
                    <a:pt x="3189" y="1953"/>
                    <a:pt x="1" y="4119"/>
                    <a:pt x="1" y="8169"/>
                  </a:cubicBezTo>
                  <a:cubicBezTo>
                    <a:pt x="1" y="10418"/>
                    <a:pt x="1235" y="12025"/>
                    <a:pt x="1852" y="12475"/>
                  </a:cubicBezTo>
                  <a:cubicBezTo>
                    <a:pt x="1955" y="12559"/>
                    <a:pt x="2064" y="12584"/>
                    <a:pt x="2173" y="12584"/>
                  </a:cubicBezTo>
                  <a:cubicBezTo>
                    <a:pt x="2655" y="12584"/>
                    <a:pt x="3189" y="11890"/>
                    <a:pt x="3189" y="11324"/>
                  </a:cubicBezTo>
                  <a:cubicBezTo>
                    <a:pt x="3189" y="11143"/>
                    <a:pt x="3132" y="11018"/>
                    <a:pt x="2963" y="11018"/>
                  </a:cubicBezTo>
                  <a:cubicBezTo>
                    <a:pt x="2934" y="11018"/>
                    <a:pt x="2902" y="11021"/>
                    <a:pt x="2867" y="11029"/>
                  </a:cubicBezTo>
                  <a:cubicBezTo>
                    <a:pt x="2308" y="10495"/>
                    <a:pt x="1665" y="9615"/>
                    <a:pt x="1665" y="8169"/>
                  </a:cubicBezTo>
                  <a:cubicBezTo>
                    <a:pt x="1665" y="4897"/>
                    <a:pt x="4044" y="3830"/>
                    <a:pt x="6672" y="3611"/>
                  </a:cubicBezTo>
                  <a:lnTo>
                    <a:pt x="6672" y="15265"/>
                  </a:lnTo>
                  <a:cubicBezTo>
                    <a:pt x="6672" y="16332"/>
                    <a:pt x="6486" y="16788"/>
                    <a:pt x="6107" y="16788"/>
                  </a:cubicBezTo>
                  <a:cubicBezTo>
                    <a:pt x="5991" y="16788"/>
                    <a:pt x="5899" y="16740"/>
                    <a:pt x="5839" y="16740"/>
                  </a:cubicBezTo>
                  <a:cubicBezTo>
                    <a:pt x="5788" y="16740"/>
                    <a:pt x="5760" y="16774"/>
                    <a:pt x="5760" y="16897"/>
                  </a:cubicBezTo>
                  <a:cubicBezTo>
                    <a:pt x="5760" y="17296"/>
                    <a:pt x="6589" y="18131"/>
                    <a:pt x="7129" y="18131"/>
                  </a:cubicBezTo>
                  <a:cubicBezTo>
                    <a:pt x="7823" y="18131"/>
                    <a:pt x="8305" y="17379"/>
                    <a:pt x="8305" y="15528"/>
                  </a:cubicBezTo>
                  <a:lnTo>
                    <a:pt x="8305" y="3560"/>
                  </a:lnTo>
                  <a:cubicBezTo>
                    <a:pt x="8973" y="3586"/>
                    <a:pt x="9860" y="3611"/>
                    <a:pt x="10445" y="3611"/>
                  </a:cubicBezTo>
                  <a:cubicBezTo>
                    <a:pt x="11695" y="3661"/>
                    <a:pt x="13405" y="3726"/>
                    <a:pt x="14452" y="3726"/>
                  </a:cubicBezTo>
                  <a:cubicBezTo>
                    <a:pt x="14617" y="3726"/>
                    <a:pt x="14766" y="3724"/>
                    <a:pt x="14893" y="3721"/>
                  </a:cubicBezTo>
                  <a:lnTo>
                    <a:pt x="15748" y="3721"/>
                  </a:lnTo>
                  <a:cubicBezTo>
                    <a:pt x="19148" y="3637"/>
                    <a:pt x="22523" y="3451"/>
                    <a:pt x="23114" y="1015"/>
                  </a:cubicBezTo>
                  <a:cubicBezTo>
                    <a:pt x="23223" y="584"/>
                    <a:pt x="22953" y="160"/>
                    <a:pt x="22523" y="25"/>
                  </a:cubicBezTo>
                  <a:cubicBezTo>
                    <a:pt x="22459" y="8"/>
                    <a:pt x="22395" y="1"/>
                    <a:pt x="22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6"/>
            <p:cNvSpPr/>
            <p:nvPr/>
          </p:nvSpPr>
          <p:spPr>
            <a:xfrm>
              <a:off x="3997969" y="2260988"/>
              <a:ext cx="496975" cy="471970"/>
            </a:xfrm>
            <a:custGeom>
              <a:rect b="b" l="l" r="r" t="t"/>
              <a:pathLst>
                <a:path extrusionOk="0" h="8890" w="9361">
                  <a:moveTo>
                    <a:pt x="4314" y="1877"/>
                  </a:moveTo>
                  <a:cubicBezTo>
                    <a:pt x="4770" y="1877"/>
                    <a:pt x="4821" y="2919"/>
                    <a:pt x="4821" y="4365"/>
                  </a:cubicBezTo>
                  <a:cubicBezTo>
                    <a:pt x="4821" y="4686"/>
                    <a:pt x="4821" y="4982"/>
                    <a:pt x="4770" y="5329"/>
                  </a:cubicBezTo>
                  <a:cubicBezTo>
                    <a:pt x="4288" y="4686"/>
                    <a:pt x="3967" y="3806"/>
                    <a:pt x="3967" y="2867"/>
                  </a:cubicBezTo>
                  <a:cubicBezTo>
                    <a:pt x="3967" y="2199"/>
                    <a:pt x="4102" y="1877"/>
                    <a:pt x="4314" y="1877"/>
                  </a:cubicBezTo>
                  <a:close/>
                  <a:moveTo>
                    <a:pt x="2148" y="0"/>
                  </a:moveTo>
                  <a:cubicBezTo>
                    <a:pt x="1691" y="0"/>
                    <a:pt x="1" y="1877"/>
                    <a:pt x="1" y="4982"/>
                  </a:cubicBezTo>
                  <a:cubicBezTo>
                    <a:pt x="1" y="7071"/>
                    <a:pt x="939" y="8890"/>
                    <a:pt x="3086" y="8890"/>
                  </a:cubicBezTo>
                  <a:cubicBezTo>
                    <a:pt x="4288" y="8890"/>
                    <a:pt x="5091" y="8273"/>
                    <a:pt x="5625" y="7366"/>
                  </a:cubicBezTo>
                  <a:cubicBezTo>
                    <a:pt x="5921" y="7469"/>
                    <a:pt x="6268" y="7527"/>
                    <a:pt x="6647" y="7527"/>
                  </a:cubicBezTo>
                  <a:cubicBezTo>
                    <a:pt x="8093" y="7527"/>
                    <a:pt x="8948" y="6563"/>
                    <a:pt x="9192" y="5438"/>
                  </a:cubicBezTo>
                  <a:cubicBezTo>
                    <a:pt x="9361" y="4748"/>
                    <a:pt x="8958" y="4489"/>
                    <a:pt x="8577" y="4489"/>
                  </a:cubicBezTo>
                  <a:cubicBezTo>
                    <a:pt x="8305" y="4489"/>
                    <a:pt x="8044" y="4620"/>
                    <a:pt x="8009" y="4821"/>
                  </a:cubicBezTo>
                  <a:cubicBezTo>
                    <a:pt x="7874" y="5650"/>
                    <a:pt x="7392" y="6344"/>
                    <a:pt x="6486" y="6344"/>
                  </a:cubicBezTo>
                  <a:cubicBezTo>
                    <a:pt x="6325" y="6344"/>
                    <a:pt x="6216" y="6344"/>
                    <a:pt x="6055" y="6293"/>
                  </a:cubicBezTo>
                  <a:cubicBezTo>
                    <a:pt x="6268" y="5573"/>
                    <a:pt x="6351" y="4795"/>
                    <a:pt x="6351" y="4018"/>
                  </a:cubicBezTo>
                  <a:cubicBezTo>
                    <a:pt x="6351" y="1980"/>
                    <a:pt x="5548" y="482"/>
                    <a:pt x="4558" y="482"/>
                  </a:cubicBezTo>
                  <a:cubicBezTo>
                    <a:pt x="3433" y="482"/>
                    <a:pt x="2842" y="1607"/>
                    <a:pt x="2842" y="2944"/>
                  </a:cubicBezTo>
                  <a:cubicBezTo>
                    <a:pt x="2842" y="4474"/>
                    <a:pt x="3375" y="5862"/>
                    <a:pt x="4371" y="6698"/>
                  </a:cubicBezTo>
                  <a:cubicBezTo>
                    <a:pt x="4102" y="7180"/>
                    <a:pt x="3729" y="7501"/>
                    <a:pt x="3137" y="7501"/>
                  </a:cubicBezTo>
                  <a:cubicBezTo>
                    <a:pt x="2308" y="7501"/>
                    <a:pt x="1608" y="6614"/>
                    <a:pt x="1608" y="4847"/>
                  </a:cubicBezTo>
                  <a:cubicBezTo>
                    <a:pt x="1608" y="2758"/>
                    <a:pt x="2250" y="1980"/>
                    <a:pt x="2572" y="1472"/>
                  </a:cubicBezTo>
                  <a:cubicBezTo>
                    <a:pt x="3137" y="1100"/>
                    <a:pt x="2707" y="0"/>
                    <a:pt x="2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6"/>
            <p:cNvSpPr/>
            <p:nvPr/>
          </p:nvSpPr>
          <p:spPr>
            <a:xfrm>
              <a:off x="4380535" y="1935440"/>
              <a:ext cx="311585" cy="1227122"/>
            </a:xfrm>
            <a:custGeom>
              <a:rect b="b" l="l" r="r" t="t"/>
              <a:pathLst>
                <a:path extrusionOk="0" h="23114" w="5869">
                  <a:moveTo>
                    <a:pt x="2385" y="10927"/>
                  </a:moveTo>
                  <a:cubicBezTo>
                    <a:pt x="3400" y="12907"/>
                    <a:pt x="3940" y="15131"/>
                    <a:pt x="3940" y="17059"/>
                  </a:cubicBezTo>
                  <a:cubicBezTo>
                    <a:pt x="3940" y="19740"/>
                    <a:pt x="3509" y="21584"/>
                    <a:pt x="2892" y="21584"/>
                  </a:cubicBezTo>
                  <a:cubicBezTo>
                    <a:pt x="2468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0" y="1"/>
                  </a:moveTo>
                  <a:cubicBezTo>
                    <a:pt x="964" y="1"/>
                    <a:pt x="591" y="78"/>
                    <a:pt x="591" y="213"/>
                  </a:cubicBezTo>
                  <a:cubicBezTo>
                    <a:pt x="591" y="373"/>
                    <a:pt x="778" y="399"/>
                    <a:pt x="778" y="1016"/>
                  </a:cubicBezTo>
                  <a:lnTo>
                    <a:pt x="778" y="7013"/>
                  </a:lnTo>
                  <a:cubicBezTo>
                    <a:pt x="668" y="7013"/>
                    <a:pt x="566" y="7045"/>
                    <a:pt x="482" y="7045"/>
                  </a:cubicBezTo>
                  <a:cubicBezTo>
                    <a:pt x="161" y="7071"/>
                    <a:pt x="0" y="7334"/>
                    <a:pt x="0" y="7527"/>
                  </a:cubicBezTo>
                  <a:cubicBezTo>
                    <a:pt x="0" y="7874"/>
                    <a:pt x="321" y="8138"/>
                    <a:pt x="668" y="8459"/>
                  </a:cubicBezTo>
                  <a:cubicBezTo>
                    <a:pt x="701" y="8517"/>
                    <a:pt x="752" y="8568"/>
                    <a:pt x="778" y="8620"/>
                  </a:cubicBezTo>
                  <a:lnTo>
                    <a:pt x="778" y="19952"/>
                  </a:lnTo>
                  <a:cubicBezTo>
                    <a:pt x="778" y="21533"/>
                    <a:pt x="1260" y="23114"/>
                    <a:pt x="2732" y="23114"/>
                  </a:cubicBezTo>
                  <a:cubicBezTo>
                    <a:pt x="4422" y="23114"/>
                    <a:pt x="5547" y="20569"/>
                    <a:pt x="5547" y="17059"/>
                  </a:cubicBezTo>
                  <a:cubicBezTo>
                    <a:pt x="5547" y="13576"/>
                    <a:pt x="4313" y="11062"/>
                    <a:pt x="2385" y="8729"/>
                  </a:cubicBezTo>
                  <a:lnTo>
                    <a:pt x="2385" y="8247"/>
                  </a:lnTo>
                  <a:lnTo>
                    <a:pt x="4821" y="8408"/>
                  </a:lnTo>
                  <a:cubicBezTo>
                    <a:pt x="5386" y="8433"/>
                    <a:pt x="5361" y="8652"/>
                    <a:pt x="5463" y="8652"/>
                  </a:cubicBezTo>
                  <a:cubicBezTo>
                    <a:pt x="5759" y="8652"/>
                    <a:pt x="5868" y="7630"/>
                    <a:pt x="5868" y="7334"/>
                  </a:cubicBezTo>
                  <a:cubicBezTo>
                    <a:pt x="5868" y="6884"/>
                    <a:pt x="5463" y="6749"/>
                    <a:pt x="5007" y="6749"/>
                  </a:cubicBezTo>
                  <a:cubicBezTo>
                    <a:pt x="4448" y="6749"/>
                    <a:pt x="3374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6"/>
            <p:cNvSpPr/>
            <p:nvPr/>
          </p:nvSpPr>
          <p:spPr>
            <a:xfrm>
              <a:off x="4680440" y="1935440"/>
              <a:ext cx="311638" cy="1227122"/>
            </a:xfrm>
            <a:custGeom>
              <a:rect b="b" l="l" r="r" t="t"/>
              <a:pathLst>
                <a:path extrusionOk="0" h="23114" w="5870">
                  <a:moveTo>
                    <a:pt x="2385" y="10927"/>
                  </a:moveTo>
                  <a:cubicBezTo>
                    <a:pt x="3407" y="12907"/>
                    <a:pt x="3941" y="15131"/>
                    <a:pt x="3941" y="17059"/>
                  </a:cubicBezTo>
                  <a:cubicBezTo>
                    <a:pt x="3941" y="19740"/>
                    <a:pt x="3510" y="21584"/>
                    <a:pt x="2893" y="21584"/>
                  </a:cubicBezTo>
                  <a:cubicBezTo>
                    <a:pt x="2495" y="21584"/>
                    <a:pt x="2385" y="20646"/>
                    <a:pt x="2385" y="19952"/>
                  </a:cubicBezTo>
                  <a:lnTo>
                    <a:pt x="2385" y="10927"/>
                  </a:lnTo>
                  <a:close/>
                  <a:moveTo>
                    <a:pt x="1261" y="1"/>
                  </a:moveTo>
                  <a:cubicBezTo>
                    <a:pt x="965" y="1"/>
                    <a:pt x="592" y="78"/>
                    <a:pt x="592" y="213"/>
                  </a:cubicBezTo>
                  <a:cubicBezTo>
                    <a:pt x="592" y="373"/>
                    <a:pt x="804" y="399"/>
                    <a:pt x="804" y="1016"/>
                  </a:cubicBezTo>
                  <a:lnTo>
                    <a:pt x="804" y="7013"/>
                  </a:lnTo>
                  <a:cubicBezTo>
                    <a:pt x="676" y="7013"/>
                    <a:pt x="566" y="7045"/>
                    <a:pt x="483" y="7045"/>
                  </a:cubicBezTo>
                  <a:cubicBezTo>
                    <a:pt x="162" y="7071"/>
                    <a:pt x="1" y="7334"/>
                    <a:pt x="1" y="7527"/>
                  </a:cubicBezTo>
                  <a:cubicBezTo>
                    <a:pt x="1" y="7874"/>
                    <a:pt x="322" y="8138"/>
                    <a:pt x="676" y="8459"/>
                  </a:cubicBezTo>
                  <a:cubicBezTo>
                    <a:pt x="701" y="8517"/>
                    <a:pt x="753" y="8568"/>
                    <a:pt x="804" y="8620"/>
                  </a:cubicBezTo>
                  <a:lnTo>
                    <a:pt x="804" y="19952"/>
                  </a:lnTo>
                  <a:cubicBezTo>
                    <a:pt x="804" y="21533"/>
                    <a:pt x="1261" y="23114"/>
                    <a:pt x="2733" y="23114"/>
                  </a:cubicBezTo>
                  <a:cubicBezTo>
                    <a:pt x="4423" y="23114"/>
                    <a:pt x="5548" y="20569"/>
                    <a:pt x="5548" y="17059"/>
                  </a:cubicBezTo>
                  <a:cubicBezTo>
                    <a:pt x="5548" y="13576"/>
                    <a:pt x="4314" y="11062"/>
                    <a:pt x="2385" y="8729"/>
                  </a:cubicBezTo>
                  <a:lnTo>
                    <a:pt x="2385" y="8247"/>
                  </a:lnTo>
                  <a:lnTo>
                    <a:pt x="4822" y="8408"/>
                  </a:lnTo>
                  <a:cubicBezTo>
                    <a:pt x="5387" y="8433"/>
                    <a:pt x="5361" y="8652"/>
                    <a:pt x="5464" y="8652"/>
                  </a:cubicBezTo>
                  <a:cubicBezTo>
                    <a:pt x="5760" y="8652"/>
                    <a:pt x="5869" y="7630"/>
                    <a:pt x="5869" y="7334"/>
                  </a:cubicBezTo>
                  <a:cubicBezTo>
                    <a:pt x="5869" y="6884"/>
                    <a:pt x="5464" y="6749"/>
                    <a:pt x="5014" y="6749"/>
                  </a:cubicBezTo>
                  <a:cubicBezTo>
                    <a:pt x="4449" y="6749"/>
                    <a:pt x="3375" y="6801"/>
                    <a:pt x="2385" y="6884"/>
                  </a:cubicBezTo>
                  <a:lnTo>
                    <a:pt x="2385" y="907"/>
                  </a:lnTo>
                  <a:cubicBezTo>
                    <a:pt x="2385" y="399"/>
                    <a:pt x="1961" y="1"/>
                    <a:pt x="1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6"/>
            <p:cNvSpPr/>
            <p:nvPr/>
          </p:nvSpPr>
          <p:spPr>
            <a:xfrm>
              <a:off x="5007687" y="2262368"/>
              <a:ext cx="418455" cy="470590"/>
            </a:xfrm>
            <a:custGeom>
              <a:rect b="b" l="l" r="r" t="t"/>
              <a:pathLst>
                <a:path extrusionOk="0" h="8864" w="7882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6827" y="8864"/>
                    <a:pt x="7688" y="6318"/>
                    <a:pt x="7817" y="5033"/>
                  </a:cubicBezTo>
                  <a:cubicBezTo>
                    <a:pt x="7881" y="4594"/>
                    <a:pt x="7491" y="4264"/>
                    <a:pt x="7119" y="4264"/>
                  </a:cubicBezTo>
                  <a:cubicBezTo>
                    <a:pt x="6860" y="4264"/>
                    <a:pt x="6611" y="4425"/>
                    <a:pt x="6531" y="4821"/>
                  </a:cubicBezTo>
                  <a:cubicBezTo>
                    <a:pt x="6293" y="6106"/>
                    <a:pt x="5625" y="7475"/>
                    <a:pt x="3960" y="7475"/>
                  </a:cubicBezTo>
                  <a:cubicBezTo>
                    <a:pt x="2868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7" y="0"/>
                    <a:pt x="3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6"/>
            <p:cNvSpPr/>
            <p:nvPr/>
          </p:nvSpPr>
          <p:spPr>
            <a:xfrm>
              <a:off x="5340402" y="2262368"/>
              <a:ext cx="670951" cy="470590"/>
            </a:xfrm>
            <a:custGeom>
              <a:rect b="b" l="l" r="r" t="t"/>
              <a:pathLst>
                <a:path extrusionOk="0" h="8864" w="12638">
                  <a:moveTo>
                    <a:pt x="3054" y="1421"/>
                  </a:moveTo>
                  <a:cubicBezTo>
                    <a:pt x="3317" y="1421"/>
                    <a:pt x="3478" y="1691"/>
                    <a:pt x="3478" y="2173"/>
                  </a:cubicBezTo>
                  <a:cubicBezTo>
                    <a:pt x="3478" y="3426"/>
                    <a:pt x="2810" y="4525"/>
                    <a:pt x="1768" y="5007"/>
                  </a:cubicBezTo>
                  <a:cubicBezTo>
                    <a:pt x="1768" y="4872"/>
                    <a:pt x="1743" y="4744"/>
                    <a:pt x="1743" y="4634"/>
                  </a:cubicBezTo>
                  <a:cubicBezTo>
                    <a:pt x="1685" y="3747"/>
                    <a:pt x="2006" y="1421"/>
                    <a:pt x="3054" y="1421"/>
                  </a:cubicBezTo>
                  <a:close/>
                  <a:moveTo>
                    <a:pt x="3240" y="0"/>
                  </a:moveTo>
                  <a:cubicBezTo>
                    <a:pt x="1608" y="0"/>
                    <a:pt x="1" y="2012"/>
                    <a:pt x="1" y="4686"/>
                  </a:cubicBezTo>
                  <a:cubicBezTo>
                    <a:pt x="1" y="7340"/>
                    <a:pt x="1820" y="8864"/>
                    <a:pt x="3748" y="8864"/>
                  </a:cubicBezTo>
                  <a:cubicBezTo>
                    <a:pt x="5676" y="8864"/>
                    <a:pt x="6988" y="7366"/>
                    <a:pt x="7495" y="6698"/>
                  </a:cubicBezTo>
                  <a:cubicBezTo>
                    <a:pt x="8299" y="5676"/>
                    <a:pt x="8839" y="5065"/>
                    <a:pt x="9880" y="5065"/>
                  </a:cubicBezTo>
                  <a:cubicBezTo>
                    <a:pt x="11165" y="5065"/>
                    <a:pt x="11326" y="6241"/>
                    <a:pt x="11352" y="6479"/>
                  </a:cubicBezTo>
                  <a:cubicBezTo>
                    <a:pt x="11383" y="6817"/>
                    <a:pt x="11648" y="7072"/>
                    <a:pt x="11979" y="7072"/>
                  </a:cubicBezTo>
                  <a:cubicBezTo>
                    <a:pt x="11995" y="7072"/>
                    <a:pt x="12011" y="7072"/>
                    <a:pt x="12027" y="7070"/>
                  </a:cubicBezTo>
                  <a:cubicBezTo>
                    <a:pt x="12374" y="7045"/>
                    <a:pt x="12637" y="6749"/>
                    <a:pt x="12612" y="6402"/>
                  </a:cubicBezTo>
                  <a:cubicBezTo>
                    <a:pt x="12560" y="5489"/>
                    <a:pt x="11917" y="3805"/>
                    <a:pt x="9880" y="3805"/>
                  </a:cubicBezTo>
                  <a:cubicBezTo>
                    <a:pt x="8170" y="3805"/>
                    <a:pt x="7283" y="4904"/>
                    <a:pt x="6505" y="5894"/>
                  </a:cubicBezTo>
                  <a:cubicBezTo>
                    <a:pt x="5921" y="6640"/>
                    <a:pt x="4873" y="7475"/>
                    <a:pt x="3960" y="7475"/>
                  </a:cubicBezTo>
                  <a:cubicBezTo>
                    <a:pt x="2867" y="7475"/>
                    <a:pt x="2302" y="6884"/>
                    <a:pt x="2006" y="6158"/>
                  </a:cubicBezTo>
                  <a:cubicBezTo>
                    <a:pt x="4044" y="5547"/>
                    <a:pt x="5143" y="3696"/>
                    <a:pt x="5143" y="2141"/>
                  </a:cubicBezTo>
                  <a:cubicBezTo>
                    <a:pt x="5143" y="887"/>
                    <a:pt x="4416" y="0"/>
                    <a:pt x="3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6"/>
            <p:cNvSpPr/>
            <p:nvPr/>
          </p:nvSpPr>
          <p:spPr>
            <a:xfrm>
              <a:off x="3140778" y="1926892"/>
              <a:ext cx="2462792" cy="1077727"/>
            </a:xfrm>
            <a:custGeom>
              <a:rect b="b" l="l" r="r" t="t"/>
              <a:pathLst>
                <a:path extrusionOk="0" h="20300" w="46389">
                  <a:moveTo>
                    <a:pt x="14006" y="1524"/>
                  </a:moveTo>
                  <a:cubicBezTo>
                    <a:pt x="14970" y="1524"/>
                    <a:pt x="15292" y="2225"/>
                    <a:pt x="15292" y="2707"/>
                  </a:cubicBezTo>
                  <a:cubicBezTo>
                    <a:pt x="15292" y="4500"/>
                    <a:pt x="13017" y="6268"/>
                    <a:pt x="11461" y="6371"/>
                  </a:cubicBezTo>
                  <a:cubicBezTo>
                    <a:pt x="11377" y="6375"/>
                    <a:pt x="11291" y="6377"/>
                    <a:pt x="11202" y="6377"/>
                  </a:cubicBezTo>
                  <a:cubicBezTo>
                    <a:pt x="10640" y="6377"/>
                    <a:pt x="10011" y="6287"/>
                    <a:pt x="9616" y="6081"/>
                  </a:cubicBezTo>
                  <a:cubicBezTo>
                    <a:pt x="10420" y="3639"/>
                    <a:pt x="12052" y="1524"/>
                    <a:pt x="14006" y="1524"/>
                  </a:cubicBezTo>
                  <a:close/>
                  <a:moveTo>
                    <a:pt x="14276" y="1"/>
                  </a:moveTo>
                  <a:cubicBezTo>
                    <a:pt x="12187" y="1"/>
                    <a:pt x="10471" y="1286"/>
                    <a:pt x="9295" y="3054"/>
                  </a:cubicBezTo>
                  <a:cubicBezTo>
                    <a:pt x="9186" y="3189"/>
                    <a:pt x="9076" y="3350"/>
                    <a:pt x="8999" y="3536"/>
                  </a:cubicBezTo>
                  <a:cubicBezTo>
                    <a:pt x="8729" y="3935"/>
                    <a:pt x="8517" y="4365"/>
                    <a:pt x="8331" y="4822"/>
                  </a:cubicBezTo>
                  <a:cubicBezTo>
                    <a:pt x="8112" y="4552"/>
                    <a:pt x="7926" y="4282"/>
                    <a:pt x="7714" y="3992"/>
                  </a:cubicBezTo>
                  <a:cubicBezTo>
                    <a:pt x="7180" y="3240"/>
                    <a:pt x="6666" y="2514"/>
                    <a:pt x="5998" y="2064"/>
                  </a:cubicBezTo>
                  <a:cubicBezTo>
                    <a:pt x="5297" y="1593"/>
                    <a:pt x="4589" y="1408"/>
                    <a:pt x="3914" y="1408"/>
                  </a:cubicBezTo>
                  <a:cubicBezTo>
                    <a:pt x="2322" y="1408"/>
                    <a:pt x="916" y="2443"/>
                    <a:pt x="239" y="3215"/>
                  </a:cubicBezTo>
                  <a:cubicBezTo>
                    <a:pt x="1" y="3478"/>
                    <a:pt x="26" y="3883"/>
                    <a:pt x="296" y="4121"/>
                  </a:cubicBezTo>
                  <a:cubicBezTo>
                    <a:pt x="422" y="4237"/>
                    <a:pt x="579" y="4298"/>
                    <a:pt x="736" y="4298"/>
                  </a:cubicBezTo>
                  <a:cubicBezTo>
                    <a:pt x="908" y="4298"/>
                    <a:pt x="1078" y="4224"/>
                    <a:pt x="1203" y="4069"/>
                  </a:cubicBezTo>
                  <a:cubicBezTo>
                    <a:pt x="1286" y="4010"/>
                    <a:pt x="2451" y="2723"/>
                    <a:pt x="3896" y="2723"/>
                  </a:cubicBezTo>
                  <a:cubicBezTo>
                    <a:pt x="4338" y="2723"/>
                    <a:pt x="4806" y="2844"/>
                    <a:pt x="5278" y="3157"/>
                  </a:cubicBezTo>
                  <a:cubicBezTo>
                    <a:pt x="5734" y="3478"/>
                    <a:pt x="6184" y="4095"/>
                    <a:pt x="6640" y="4764"/>
                  </a:cubicBezTo>
                  <a:cubicBezTo>
                    <a:pt x="6987" y="5246"/>
                    <a:pt x="7392" y="5786"/>
                    <a:pt x="7823" y="6268"/>
                  </a:cubicBezTo>
                  <a:cubicBezTo>
                    <a:pt x="7097" y="9456"/>
                    <a:pt x="7206" y="12772"/>
                    <a:pt x="7791" y="14540"/>
                  </a:cubicBezTo>
                  <a:cubicBezTo>
                    <a:pt x="8425" y="16509"/>
                    <a:pt x="9916" y="18629"/>
                    <a:pt x="13425" y="18629"/>
                  </a:cubicBezTo>
                  <a:cubicBezTo>
                    <a:pt x="14074" y="18629"/>
                    <a:pt x="14793" y="18556"/>
                    <a:pt x="15588" y="18396"/>
                  </a:cubicBezTo>
                  <a:cubicBezTo>
                    <a:pt x="19631" y="17584"/>
                    <a:pt x="24031" y="16839"/>
                    <a:pt x="28795" y="16839"/>
                  </a:cubicBezTo>
                  <a:cubicBezTo>
                    <a:pt x="33905" y="16839"/>
                    <a:pt x="39434" y="17696"/>
                    <a:pt x="45392" y="20248"/>
                  </a:cubicBezTo>
                  <a:cubicBezTo>
                    <a:pt x="45476" y="20299"/>
                    <a:pt x="45553" y="20299"/>
                    <a:pt x="45636" y="20299"/>
                  </a:cubicBezTo>
                  <a:cubicBezTo>
                    <a:pt x="45906" y="20299"/>
                    <a:pt x="46144" y="20164"/>
                    <a:pt x="46253" y="19926"/>
                  </a:cubicBezTo>
                  <a:cubicBezTo>
                    <a:pt x="46388" y="19579"/>
                    <a:pt x="46253" y="19200"/>
                    <a:pt x="45906" y="19039"/>
                  </a:cubicBezTo>
                  <a:cubicBezTo>
                    <a:pt x="39770" y="16410"/>
                    <a:pt x="34100" y="15534"/>
                    <a:pt x="28866" y="15534"/>
                  </a:cubicBezTo>
                  <a:cubicBezTo>
                    <a:pt x="23978" y="15534"/>
                    <a:pt x="19470" y="16298"/>
                    <a:pt x="15318" y="17111"/>
                  </a:cubicBezTo>
                  <a:cubicBezTo>
                    <a:pt x="14813" y="17210"/>
                    <a:pt x="14347" y="17256"/>
                    <a:pt x="13919" y="17256"/>
                  </a:cubicBezTo>
                  <a:cubicBezTo>
                    <a:pt x="8388" y="17256"/>
                    <a:pt x="8919" y="9576"/>
                    <a:pt x="9295" y="7393"/>
                  </a:cubicBezTo>
                  <a:lnTo>
                    <a:pt x="9295" y="7393"/>
                  </a:lnTo>
                  <a:cubicBezTo>
                    <a:pt x="9777" y="7630"/>
                    <a:pt x="10336" y="7791"/>
                    <a:pt x="10979" y="7791"/>
                  </a:cubicBezTo>
                  <a:cubicBezTo>
                    <a:pt x="12264" y="7765"/>
                    <a:pt x="13769" y="7174"/>
                    <a:pt x="14675" y="6531"/>
                  </a:cubicBezTo>
                  <a:cubicBezTo>
                    <a:pt x="14675" y="6506"/>
                    <a:pt x="14784" y="6454"/>
                    <a:pt x="14810" y="6428"/>
                  </a:cubicBezTo>
                  <a:cubicBezTo>
                    <a:pt x="16044" y="5490"/>
                    <a:pt x="16950" y="4179"/>
                    <a:pt x="16950" y="2784"/>
                  </a:cubicBezTo>
                  <a:cubicBezTo>
                    <a:pt x="16950" y="939"/>
                    <a:pt x="15800" y="1"/>
                    <a:pt x="14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6"/>
            <p:cNvSpPr/>
            <p:nvPr/>
          </p:nvSpPr>
          <p:spPr>
            <a:xfrm>
              <a:off x="4188721" y="3082662"/>
              <a:ext cx="488800" cy="776388"/>
            </a:xfrm>
            <a:custGeom>
              <a:rect b="b" l="l" r="r" t="t"/>
              <a:pathLst>
                <a:path extrusionOk="0" h="14624" w="9207">
                  <a:moveTo>
                    <a:pt x="669" y="1"/>
                  </a:moveTo>
                  <a:cubicBezTo>
                    <a:pt x="374" y="1"/>
                    <a:pt x="1" y="85"/>
                    <a:pt x="1" y="245"/>
                  </a:cubicBezTo>
                  <a:cubicBezTo>
                    <a:pt x="1" y="380"/>
                    <a:pt x="187" y="432"/>
                    <a:pt x="187" y="1023"/>
                  </a:cubicBezTo>
                  <a:lnTo>
                    <a:pt x="187" y="13685"/>
                  </a:lnTo>
                  <a:cubicBezTo>
                    <a:pt x="187" y="14463"/>
                    <a:pt x="778" y="14624"/>
                    <a:pt x="1203" y="14624"/>
                  </a:cubicBezTo>
                  <a:cubicBezTo>
                    <a:pt x="1820" y="14624"/>
                    <a:pt x="1794" y="14116"/>
                    <a:pt x="1794" y="13717"/>
                  </a:cubicBezTo>
                  <a:lnTo>
                    <a:pt x="1794" y="10632"/>
                  </a:lnTo>
                  <a:cubicBezTo>
                    <a:pt x="1955" y="8974"/>
                    <a:pt x="3266" y="7155"/>
                    <a:pt x="3857" y="7155"/>
                  </a:cubicBezTo>
                  <a:cubicBezTo>
                    <a:pt x="4256" y="7155"/>
                    <a:pt x="4314" y="7688"/>
                    <a:pt x="4314" y="8357"/>
                  </a:cubicBezTo>
                  <a:lnTo>
                    <a:pt x="4314" y="12644"/>
                  </a:lnTo>
                  <a:cubicBezTo>
                    <a:pt x="4314" y="13717"/>
                    <a:pt x="4956" y="14624"/>
                    <a:pt x="6081" y="14624"/>
                  </a:cubicBezTo>
                  <a:cubicBezTo>
                    <a:pt x="7900" y="14624"/>
                    <a:pt x="8729" y="12721"/>
                    <a:pt x="9102" y="11333"/>
                  </a:cubicBezTo>
                  <a:cubicBezTo>
                    <a:pt x="9206" y="10900"/>
                    <a:pt x="8772" y="10330"/>
                    <a:pt x="8381" y="10330"/>
                  </a:cubicBezTo>
                  <a:cubicBezTo>
                    <a:pt x="8168" y="10330"/>
                    <a:pt x="7967" y="10500"/>
                    <a:pt x="7874" y="10954"/>
                  </a:cubicBezTo>
                  <a:cubicBezTo>
                    <a:pt x="7688" y="11866"/>
                    <a:pt x="7309" y="13235"/>
                    <a:pt x="6454" y="13235"/>
                  </a:cubicBezTo>
                  <a:cubicBezTo>
                    <a:pt x="5921" y="13235"/>
                    <a:pt x="5921" y="12458"/>
                    <a:pt x="5921" y="12239"/>
                  </a:cubicBezTo>
                  <a:lnTo>
                    <a:pt x="5921" y="7875"/>
                  </a:lnTo>
                  <a:cubicBezTo>
                    <a:pt x="5921" y="6911"/>
                    <a:pt x="5567" y="5760"/>
                    <a:pt x="4153" y="5760"/>
                  </a:cubicBezTo>
                  <a:cubicBezTo>
                    <a:pt x="3131" y="5760"/>
                    <a:pt x="2385" y="6673"/>
                    <a:pt x="1794" y="7849"/>
                  </a:cubicBezTo>
                  <a:lnTo>
                    <a:pt x="1794" y="939"/>
                  </a:lnTo>
                  <a:cubicBezTo>
                    <a:pt x="1794" y="432"/>
                    <a:pt x="1363" y="1"/>
                    <a:pt x="6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6"/>
            <p:cNvSpPr/>
            <p:nvPr/>
          </p:nvSpPr>
          <p:spPr>
            <a:xfrm>
              <a:off x="4596877" y="3385699"/>
              <a:ext cx="496710" cy="473350"/>
            </a:xfrm>
            <a:custGeom>
              <a:rect b="b" l="l" r="r" t="t"/>
              <a:pathLst>
                <a:path extrusionOk="0" h="8916" w="9356">
                  <a:moveTo>
                    <a:pt x="4307" y="1871"/>
                  </a:moveTo>
                  <a:cubicBezTo>
                    <a:pt x="4763" y="1871"/>
                    <a:pt x="4821" y="2944"/>
                    <a:pt x="4821" y="4365"/>
                  </a:cubicBezTo>
                  <a:cubicBezTo>
                    <a:pt x="4821" y="4686"/>
                    <a:pt x="4821" y="5008"/>
                    <a:pt x="4763" y="5355"/>
                  </a:cubicBezTo>
                  <a:cubicBezTo>
                    <a:pt x="4281" y="4712"/>
                    <a:pt x="3959" y="3831"/>
                    <a:pt x="3959" y="2867"/>
                  </a:cubicBezTo>
                  <a:cubicBezTo>
                    <a:pt x="3959" y="2225"/>
                    <a:pt x="4094" y="1871"/>
                    <a:pt x="4307" y="1871"/>
                  </a:cubicBezTo>
                  <a:close/>
                  <a:moveTo>
                    <a:pt x="2140" y="1"/>
                  </a:moveTo>
                  <a:cubicBezTo>
                    <a:pt x="1684" y="1"/>
                    <a:pt x="0" y="1871"/>
                    <a:pt x="0" y="4982"/>
                  </a:cubicBezTo>
                  <a:cubicBezTo>
                    <a:pt x="0" y="7097"/>
                    <a:pt x="932" y="8916"/>
                    <a:pt x="3079" y="8916"/>
                  </a:cubicBezTo>
                  <a:cubicBezTo>
                    <a:pt x="4281" y="8916"/>
                    <a:pt x="5084" y="8299"/>
                    <a:pt x="5592" y="7392"/>
                  </a:cubicBezTo>
                  <a:cubicBezTo>
                    <a:pt x="5913" y="7495"/>
                    <a:pt x="6267" y="7527"/>
                    <a:pt x="6640" y="7527"/>
                  </a:cubicBezTo>
                  <a:cubicBezTo>
                    <a:pt x="8086" y="7527"/>
                    <a:pt x="8941" y="6589"/>
                    <a:pt x="9185" y="5438"/>
                  </a:cubicBezTo>
                  <a:cubicBezTo>
                    <a:pt x="9355" y="4758"/>
                    <a:pt x="8965" y="4505"/>
                    <a:pt x="8583" y="4505"/>
                  </a:cubicBezTo>
                  <a:cubicBezTo>
                    <a:pt x="8301" y="4505"/>
                    <a:pt x="8023" y="4642"/>
                    <a:pt x="7977" y="4847"/>
                  </a:cubicBezTo>
                  <a:cubicBezTo>
                    <a:pt x="7874" y="5650"/>
                    <a:pt x="7392" y="6345"/>
                    <a:pt x="6479" y="6345"/>
                  </a:cubicBezTo>
                  <a:cubicBezTo>
                    <a:pt x="6318" y="6345"/>
                    <a:pt x="6183" y="6345"/>
                    <a:pt x="6048" y="6319"/>
                  </a:cubicBezTo>
                  <a:cubicBezTo>
                    <a:pt x="6267" y="5599"/>
                    <a:pt x="6344" y="4821"/>
                    <a:pt x="6344" y="4044"/>
                  </a:cubicBezTo>
                  <a:cubicBezTo>
                    <a:pt x="6344" y="1980"/>
                    <a:pt x="5541" y="483"/>
                    <a:pt x="4551" y="483"/>
                  </a:cubicBezTo>
                  <a:cubicBezTo>
                    <a:pt x="3426" y="483"/>
                    <a:pt x="2835" y="1633"/>
                    <a:pt x="2835" y="2970"/>
                  </a:cubicBezTo>
                  <a:cubicBezTo>
                    <a:pt x="2835" y="4474"/>
                    <a:pt x="3375" y="5863"/>
                    <a:pt x="4364" y="6724"/>
                  </a:cubicBezTo>
                  <a:cubicBezTo>
                    <a:pt x="4094" y="7206"/>
                    <a:pt x="3722" y="7527"/>
                    <a:pt x="3130" y="7527"/>
                  </a:cubicBezTo>
                  <a:cubicBezTo>
                    <a:pt x="2301" y="7527"/>
                    <a:pt x="1607" y="6640"/>
                    <a:pt x="1607" y="4847"/>
                  </a:cubicBezTo>
                  <a:cubicBezTo>
                    <a:pt x="1607" y="2758"/>
                    <a:pt x="2218" y="1980"/>
                    <a:pt x="2571" y="1473"/>
                  </a:cubicBezTo>
                  <a:cubicBezTo>
                    <a:pt x="3130" y="1125"/>
                    <a:pt x="2700" y="1"/>
                    <a:pt x="2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6"/>
            <p:cNvSpPr/>
            <p:nvPr/>
          </p:nvSpPr>
          <p:spPr>
            <a:xfrm>
              <a:off x="5010447" y="3388460"/>
              <a:ext cx="408156" cy="877365"/>
            </a:xfrm>
            <a:custGeom>
              <a:rect b="b" l="l" r="r" t="t"/>
              <a:pathLst>
                <a:path extrusionOk="0" h="16526" w="7688">
                  <a:moveTo>
                    <a:pt x="3188" y="1421"/>
                  </a:moveTo>
                  <a:cubicBezTo>
                    <a:pt x="3908" y="1421"/>
                    <a:pt x="4525" y="2115"/>
                    <a:pt x="4525" y="4043"/>
                  </a:cubicBezTo>
                  <a:cubicBezTo>
                    <a:pt x="4525" y="4821"/>
                    <a:pt x="4287" y="6267"/>
                    <a:pt x="3780" y="6993"/>
                  </a:cubicBezTo>
                  <a:cubicBezTo>
                    <a:pt x="2816" y="7070"/>
                    <a:pt x="2089" y="7282"/>
                    <a:pt x="1794" y="7739"/>
                  </a:cubicBezTo>
                  <a:lnTo>
                    <a:pt x="1794" y="3188"/>
                  </a:lnTo>
                  <a:cubicBezTo>
                    <a:pt x="2038" y="2140"/>
                    <a:pt x="2571" y="1421"/>
                    <a:pt x="3188" y="1421"/>
                  </a:cubicBezTo>
                  <a:close/>
                  <a:moveTo>
                    <a:pt x="3722" y="0"/>
                  </a:moveTo>
                  <a:cubicBezTo>
                    <a:pt x="2841" y="0"/>
                    <a:pt x="2250" y="482"/>
                    <a:pt x="1794" y="1125"/>
                  </a:cubicBezTo>
                  <a:cubicBezTo>
                    <a:pt x="1768" y="643"/>
                    <a:pt x="1337" y="212"/>
                    <a:pt x="669" y="212"/>
                  </a:cubicBezTo>
                  <a:cubicBezTo>
                    <a:pt x="373" y="212"/>
                    <a:pt x="0" y="296"/>
                    <a:pt x="0" y="431"/>
                  </a:cubicBezTo>
                  <a:cubicBezTo>
                    <a:pt x="0" y="591"/>
                    <a:pt x="187" y="643"/>
                    <a:pt x="187" y="1234"/>
                  </a:cubicBezTo>
                  <a:lnTo>
                    <a:pt x="187" y="15960"/>
                  </a:lnTo>
                  <a:cubicBezTo>
                    <a:pt x="187" y="16281"/>
                    <a:pt x="270" y="16525"/>
                    <a:pt x="694" y="16525"/>
                  </a:cubicBezTo>
                  <a:cubicBezTo>
                    <a:pt x="1099" y="16525"/>
                    <a:pt x="1794" y="16390"/>
                    <a:pt x="1794" y="15613"/>
                  </a:cubicBezTo>
                  <a:lnTo>
                    <a:pt x="1794" y="8761"/>
                  </a:lnTo>
                  <a:cubicBezTo>
                    <a:pt x="1980" y="8947"/>
                    <a:pt x="2301" y="9082"/>
                    <a:pt x="2816" y="9082"/>
                  </a:cubicBezTo>
                  <a:cubicBezTo>
                    <a:pt x="3561" y="9082"/>
                    <a:pt x="4365" y="8703"/>
                    <a:pt x="4956" y="8086"/>
                  </a:cubicBezTo>
                  <a:cubicBezTo>
                    <a:pt x="7688" y="8086"/>
                    <a:pt x="7045" y="6773"/>
                    <a:pt x="5701" y="6773"/>
                  </a:cubicBezTo>
                  <a:cubicBezTo>
                    <a:pt x="5676" y="6773"/>
                    <a:pt x="5650" y="6774"/>
                    <a:pt x="5624" y="6775"/>
                  </a:cubicBezTo>
                  <a:cubicBezTo>
                    <a:pt x="5946" y="6029"/>
                    <a:pt x="6158" y="4904"/>
                    <a:pt x="6158" y="3696"/>
                  </a:cubicBezTo>
                  <a:cubicBezTo>
                    <a:pt x="6158" y="1633"/>
                    <a:pt x="5354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6"/>
            <p:cNvSpPr/>
            <p:nvPr/>
          </p:nvSpPr>
          <p:spPr>
            <a:xfrm>
              <a:off x="3705177" y="3032863"/>
              <a:ext cx="656936" cy="982802"/>
            </a:xfrm>
            <a:custGeom>
              <a:rect b="b" l="l" r="r" t="t"/>
              <a:pathLst>
                <a:path extrusionOk="0" h="18512" w="12374">
                  <a:moveTo>
                    <a:pt x="2893" y="12727"/>
                  </a:moveTo>
                  <a:cubicBezTo>
                    <a:pt x="3485" y="12727"/>
                    <a:pt x="3967" y="13209"/>
                    <a:pt x="4609" y="14013"/>
                  </a:cubicBezTo>
                  <a:cubicBezTo>
                    <a:pt x="4394" y="14222"/>
                    <a:pt x="3869" y="14477"/>
                    <a:pt x="3307" y="14477"/>
                  </a:cubicBezTo>
                  <a:cubicBezTo>
                    <a:pt x="3232" y="14477"/>
                    <a:pt x="3156" y="14472"/>
                    <a:pt x="3080" y="14463"/>
                  </a:cubicBezTo>
                  <a:cubicBezTo>
                    <a:pt x="2386" y="14385"/>
                    <a:pt x="2038" y="14038"/>
                    <a:pt x="1955" y="13929"/>
                  </a:cubicBezTo>
                  <a:cubicBezTo>
                    <a:pt x="1794" y="13691"/>
                    <a:pt x="1929" y="13396"/>
                    <a:pt x="1981" y="13286"/>
                  </a:cubicBezTo>
                  <a:cubicBezTo>
                    <a:pt x="2116" y="13016"/>
                    <a:pt x="2437" y="12727"/>
                    <a:pt x="2893" y="12727"/>
                  </a:cubicBezTo>
                  <a:close/>
                  <a:moveTo>
                    <a:pt x="5921" y="1"/>
                  </a:moveTo>
                  <a:cubicBezTo>
                    <a:pt x="3054" y="1"/>
                    <a:pt x="1" y="2951"/>
                    <a:pt x="1" y="5734"/>
                  </a:cubicBezTo>
                  <a:cubicBezTo>
                    <a:pt x="1" y="10021"/>
                    <a:pt x="5066" y="10156"/>
                    <a:pt x="5143" y="12618"/>
                  </a:cubicBezTo>
                  <a:cubicBezTo>
                    <a:pt x="4526" y="11924"/>
                    <a:pt x="3832" y="11409"/>
                    <a:pt x="2893" y="11409"/>
                  </a:cubicBezTo>
                  <a:cubicBezTo>
                    <a:pt x="2013" y="11409"/>
                    <a:pt x="1235" y="11892"/>
                    <a:pt x="830" y="12669"/>
                  </a:cubicBezTo>
                  <a:cubicBezTo>
                    <a:pt x="457" y="13338"/>
                    <a:pt x="483" y="14090"/>
                    <a:pt x="856" y="14681"/>
                  </a:cubicBezTo>
                  <a:cubicBezTo>
                    <a:pt x="1199" y="15164"/>
                    <a:pt x="1932" y="15715"/>
                    <a:pt x="3479" y="15715"/>
                  </a:cubicBezTo>
                  <a:cubicBezTo>
                    <a:pt x="3641" y="15715"/>
                    <a:pt x="3812" y="15709"/>
                    <a:pt x="3992" y="15697"/>
                  </a:cubicBezTo>
                  <a:lnTo>
                    <a:pt x="4018" y="15697"/>
                  </a:lnTo>
                  <a:cubicBezTo>
                    <a:pt x="4070" y="15697"/>
                    <a:pt x="4314" y="15671"/>
                    <a:pt x="4365" y="15645"/>
                  </a:cubicBezTo>
                  <a:cubicBezTo>
                    <a:pt x="4770" y="15562"/>
                    <a:pt x="5143" y="15401"/>
                    <a:pt x="5490" y="15163"/>
                  </a:cubicBezTo>
                  <a:cubicBezTo>
                    <a:pt x="6724" y="16712"/>
                    <a:pt x="8440" y="18512"/>
                    <a:pt x="11705" y="18512"/>
                  </a:cubicBezTo>
                  <a:cubicBezTo>
                    <a:pt x="12078" y="18512"/>
                    <a:pt x="12374" y="18216"/>
                    <a:pt x="12374" y="17837"/>
                  </a:cubicBezTo>
                  <a:cubicBezTo>
                    <a:pt x="12374" y="17490"/>
                    <a:pt x="12078" y="17194"/>
                    <a:pt x="11705" y="17194"/>
                  </a:cubicBezTo>
                  <a:cubicBezTo>
                    <a:pt x="8922" y="17194"/>
                    <a:pt x="7528" y="15671"/>
                    <a:pt x="6403" y="14173"/>
                  </a:cubicBezTo>
                  <a:cubicBezTo>
                    <a:pt x="6673" y="13717"/>
                    <a:pt x="6833" y="13177"/>
                    <a:pt x="6833" y="12592"/>
                  </a:cubicBezTo>
                  <a:cubicBezTo>
                    <a:pt x="6833" y="9083"/>
                    <a:pt x="1659" y="9031"/>
                    <a:pt x="1659" y="5734"/>
                  </a:cubicBezTo>
                  <a:cubicBezTo>
                    <a:pt x="1659" y="3459"/>
                    <a:pt x="4230" y="1582"/>
                    <a:pt x="5811" y="1582"/>
                  </a:cubicBezTo>
                  <a:cubicBezTo>
                    <a:pt x="6641" y="1582"/>
                    <a:pt x="6962" y="2038"/>
                    <a:pt x="6962" y="2764"/>
                  </a:cubicBezTo>
                  <a:cubicBezTo>
                    <a:pt x="6962" y="4153"/>
                    <a:pt x="5066" y="5920"/>
                    <a:pt x="3941" y="5920"/>
                  </a:cubicBezTo>
                  <a:cubicBezTo>
                    <a:pt x="3732" y="5920"/>
                    <a:pt x="3582" y="5856"/>
                    <a:pt x="3489" y="5856"/>
                  </a:cubicBezTo>
                  <a:cubicBezTo>
                    <a:pt x="3413" y="5856"/>
                    <a:pt x="3375" y="5899"/>
                    <a:pt x="3375" y="6055"/>
                  </a:cubicBezTo>
                  <a:cubicBezTo>
                    <a:pt x="3375" y="6512"/>
                    <a:pt x="3832" y="7289"/>
                    <a:pt x="4552" y="7289"/>
                  </a:cubicBezTo>
                  <a:cubicBezTo>
                    <a:pt x="5837" y="7289"/>
                    <a:pt x="8569" y="5065"/>
                    <a:pt x="8569" y="2732"/>
                  </a:cubicBezTo>
                  <a:cubicBezTo>
                    <a:pt x="8569" y="1074"/>
                    <a:pt x="7553" y="1"/>
                    <a:pt x="5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6"/>
            <p:cNvSpPr/>
            <p:nvPr/>
          </p:nvSpPr>
          <p:spPr>
            <a:xfrm>
              <a:off x="5223710" y="3350023"/>
              <a:ext cx="582875" cy="470802"/>
            </a:xfrm>
            <a:custGeom>
              <a:rect b="b" l="l" r="r" t="t"/>
              <a:pathLst>
                <a:path extrusionOk="0" h="8868" w="10979">
                  <a:moveTo>
                    <a:pt x="8743" y="1"/>
                  </a:moveTo>
                  <a:cubicBezTo>
                    <a:pt x="7732" y="1"/>
                    <a:pt x="6302" y="720"/>
                    <a:pt x="5091" y="3938"/>
                  </a:cubicBezTo>
                  <a:cubicBezTo>
                    <a:pt x="3919" y="7065"/>
                    <a:pt x="2334" y="7525"/>
                    <a:pt x="1519" y="7525"/>
                  </a:cubicBezTo>
                  <a:cubicBezTo>
                    <a:pt x="1216" y="7525"/>
                    <a:pt x="1020" y="7461"/>
                    <a:pt x="990" y="7447"/>
                  </a:cubicBezTo>
                  <a:cubicBezTo>
                    <a:pt x="913" y="7417"/>
                    <a:pt x="835" y="7403"/>
                    <a:pt x="758" y="7403"/>
                  </a:cubicBezTo>
                  <a:cubicBezTo>
                    <a:pt x="489" y="7403"/>
                    <a:pt x="240" y="7576"/>
                    <a:pt x="136" y="7846"/>
                  </a:cubicBezTo>
                  <a:cubicBezTo>
                    <a:pt x="1" y="8199"/>
                    <a:pt x="187" y="8598"/>
                    <a:pt x="534" y="8733"/>
                  </a:cubicBezTo>
                  <a:cubicBezTo>
                    <a:pt x="534" y="8733"/>
                    <a:pt x="913" y="8868"/>
                    <a:pt x="1498" y="8868"/>
                  </a:cubicBezTo>
                  <a:cubicBezTo>
                    <a:pt x="2758" y="8868"/>
                    <a:pt x="4930" y="8251"/>
                    <a:pt x="6377" y="4420"/>
                  </a:cubicBezTo>
                  <a:cubicBezTo>
                    <a:pt x="7393" y="1665"/>
                    <a:pt x="8392" y="1365"/>
                    <a:pt x="8762" y="1365"/>
                  </a:cubicBezTo>
                  <a:cubicBezTo>
                    <a:pt x="8781" y="1365"/>
                    <a:pt x="8797" y="1366"/>
                    <a:pt x="8813" y="1367"/>
                  </a:cubicBezTo>
                  <a:cubicBezTo>
                    <a:pt x="9211" y="1367"/>
                    <a:pt x="9507" y="1714"/>
                    <a:pt x="9565" y="1958"/>
                  </a:cubicBezTo>
                  <a:cubicBezTo>
                    <a:pt x="9650" y="2267"/>
                    <a:pt x="9926" y="2466"/>
                    <a:pt x="10215" y="2466"/>
                  </a:cubicBezTo>
                  <a:cubicBezTo>
                    <a:pt x="10275" y="2466"/>
                    <a:pt x="10335" y="2458"/>
                    <a:pt x="10394" y="2440"/>
                  </a:cubicBezTo>
                  <a:cubicBezTo>
                    <a:pt x="10767" y="2357"/>
                    <a:pt x="10979" y="1984"/>
                    <a:pt x="10876" y="1611"/>
                  </a:cubicBezTo>
                  <a:cubicBezTo>
                    <a:pt x="10690" y="885"/>
                    <a:pt x="9912" y="56"/>
                    <a:pt x="8864" y="4"/>
                  </a:cubicBezTo>
                  <a:cubicBezTo>
                    <a:pt x="8824" y="2"/>
                    <a:pt x="8784" y="1"/>
                    <a:pt x="87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6"/>
            <p:cNvSpPr/>
            <p:nvPr/>
          </p:nvSpPr>
          <p:spPr>
            <a:xfrm>
              <a:off x="5072881" y="1357609"/>
              <a:ext cx="689692" cy="721546"/>
            </a:xfrm>
            <a:custGeom>
              <a:rect b="b" l="l" r="r" t="t"/>
              <a:pathLst>
                <a:path extrusionOk="0" h="13591" w="12991">
                  <a:moveTo>
                    <a:pt x="9572" y="0"/>
                  </a:moveTo>
                  <a:cubicBezTo>
                    <a:pt x="9081" y="0"/>
                    <a:pt x="8596" y="109"/>
                    <a:pt x="8170" y="330"/>
                  </a:cubicBezTo>
                  <a:cubicBezTo>
                    <a:pt x="7103" y="896"/>
                    <a:pt x="6563" y="2047"/>
                    <a:pt x="6672" y="3519"/>
                  </a:cubicBezTo>
                  <a:cubicBezTo>
                    <a:pt x="6697" y="3850"/>
                    <a:pt x="6992" y="4112"/>
                    <a:pt x="7321" y="4112"/>
                  </a:cubicBezTo>
                  <a:cubicBezTo>
                    <a:pt x="7336" y="4112"/>
                    <a:pt x="7351" y="4111"/>
                    <a:pt x="7367" y="4110"/>
                  </a:cubicBezTo>
                  <a:cubicBezTo>
                    <a:pt x="7714" y="4078"/>
                    <a:pt x="7984" y="3756"/>
                    <a:pt x="7958" y="3409"/>
                  </a:cubicBezTo>
                  <a:cubicBezTo>
                    <a:pt x="7874" y="2445"/>
                    <a:pt x="8144" y="1777"/>
                    <a:pt x="8761" y="1455"/>
                  </a:cubicBezTo>
                  <a:cubicBezTo>
                    <a:pt x="9007" y="1332"/>
                    <a:pt x="9285" y="1272"/>
                    <a:pt x="9566" y="1272"/>
                  </a:cubicBezTo>
                  <a:cubicBezTo>
                    <a:pt x="10020" y="1272"/>
                    <a:pt x="10485" y="1428"/>
                    <a:pt x="10850" y="1725"/>
                  </a:cubicBezTo>
                  <a:cubicBezTo>
                    <a:pt x="11442" y="2207"/>
                    <a:pt x="11628" y="2953"/>
                    <a:pt x="11384" y="3814"/>
                  </a:cubicBezTo>
                  <a:cubicBezTo>
                    <a:pt x="10902" y="5395"/>
                    <a:pt x="8035" y="6572"/>
                    <a:pt x="5464" y="7613"/>
                  </a:cubicBezTo>
                  <a:cubicBezTo>
                    <a:pt x="2893" y="8661"/>
                    <a:pt x="675" y="9573"/>
                    <a:pt x="193" y="11020"/>
                  </a:cubicBezTo>
                  <a:cubicBezTo>
                    <a:pt x="1" y="11527"/>
                    <a:pt x="58" y="12086"/>
                    <a:pt x="354" y="12652"/>
                  </a:cubicBezTo>
                  <a:cubicBezTo>
                    <a:pt x="701" y="13237"/>
                    <a:pt x="1286" y="13591"/>
                    <a:pt x="1929" y="13591"/>
                  </a:cubicBezTo>
                  <a:cubicBezTo>
                    <a:pt x="2064" y="13591"/>
                    <a:pt x="2199" y="13558"/>
                    <a:pt x="2308" y="13533"/>
                  </a:cubicBezTo>
                  <a:cubicBezTo>
                    <a:pt x="3028" y="13372"/>
                    <a:pt x="3568" y="12813"/>
                    <a:pt x="3645" y="12086"/>
                  </a:cubicBezTo>
                  <a:cubicBezTo>
                    <a:pt x="3671" y="11739"/>
                    <a:pt x="3407" y="11418"/>
                    <a:pt x="3054" y="11392"/>
                  </a:cubicBezTo>
                  <a:cubicBezTo>
                    <a:pt x="3024" y="11388"/>
                    <a:pt x="2996" y="11386"/>
                    <a:pt x="2967" y="11386"/>
                  </a:cubicBezTo>
                  <a:cubicBezTo>
                    <a:pt x="2658" y="11386"/>
                    <a:pt x="2407" y="11634"/>
                    <a:pt x="2359" y="11952"/>
                  </a:cubicBezTo>
                  <a:cubicBezTo>
                    <a:pt x="2334" y="12196"/>
                    <a:pt x="2147" y="12273"/>
                    <a:pt x="2038" y="12305"/>
                  </a:cubicBezTo>
                  <a:cubicBezTo>
                    <a:pt x="2016" y="12309"/>
                    <a:pt x="1991" y="12311"/>
                    <a:pt x="1965" y="12311"/>
                  </a:cubicBezTo>
                  <a:cubicBezTo>
                    <a:pt x="1805" y="12311"/>
                    <a:pt x="1589" y="12236"/>
                    <a:pt x="1479" y="12009"/>
                  </a:cubicBezTo>
                  <a:cubicBezTo>
                    <a:pt x="1318" y="11714"/>
                    <a:pt x="1344" y="11553"/>
                    <a:pt x="1370" y="11418"/>
                  </a:cubicBezTo>
                  <a:cubicBezTo>
                    <a:pt x="1691" y="10505"/>
                    <a:pt x="3966" y="9599"/>
                    <a:pt x="5946" y="8796"/>
                  </a:cubicBezTo>
                  <a:cubicBezTo>
                    <a:pt x="8896" y="7587"/>
                    <a:pt x="11975" y="6327"/>
                    <a:pt x="12592" y="4161"/>
                  </a:cubicBezTo>
                  <a:cubicBezTo>
                    <a:pt x="12991" y="2792"/>
                    <a:pt x="12644" y="1565"/>
                    <a:pt x="11679" y="735"/>
                  </a:cubicBezTo>
                  <a:cubicBezTo>
                    <a:pt x="11082" y="251"/>
                    <a:pt x="10319" y="0"/>
                    <a:pt x="95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6"/>
            <p:cNvSpPr/>
            <p:nvPr/>
          </p:nvSpPr>
          <p:spPr>
            <a:xfrm>
              <a:off x="5301858" y="1757642"/>
              <a:ext cx="493472" cy="321513"/>
            </a:xfrm>
            <a:custGeom>
              <a:rect b="b" l="l" r="r" t="t"/>
              <a:pathLst>
                <a:path extrusionOk="0" h="6056" w="9295">
                  <a:moveTo>
                    <a:pt x="7064" y="1"/>
                  </a:moveTo>
                  <a:cubicBezTo>
                    <a:pt x="6821" y="1"/>
                    <a:pt x="6578" y="45"/>
                    <a:pt x="6351" y="136"/>
                  </a:cubicBezTo>
                  <a:cubicBezTo>
                    <a:pt x="6029" y="271"/>
                    <a:pt x="5895" y="644"/>
                    <a:pt x="6029" y="965"/>
                  </a:cubicBezTo>
                  <a:cubicBezTo>
                    <a:pt x="6132" y="1209"/>
                    <a:pt x="6371" y="1360"/>
                    <a:pt x="6621" y="1360"/>
                  </a:cubicBezTo>
                  <a:cubicBezTo>
                    <a:pt x="6700" y="1360"/>
                    <a:pt x="6781" y="1345"/>
                    <a:pt x="6859" y="1312"/>
                  </a:cubicBezTo>
                  <a:cubicBezTo>
                    <a:pt x="6929" y="1284"/>
                    <a:pt x="7005" y="1270"/>
                    <a:pt x="7084" y="1270"/>
                  </a:cubicBezTo>
                  <a:cubicBezTo>
                    <a:pt x="7311" y="1270"/>
                    <a:pt x="7556" y="1382"/>
                    <a:pt x="7714" y="1582"/>
                  </a:cubicBezTo>
                  <a:cubicBezTo>
                    <a:pt x="7874" y="1794"/>
                    <a:pt x="8009" y="2115"/>
                    <a:pt x="7688" y="2572"/>
                  </a:cubicBezTo>
                  <a:cubicBezTo>
                    <a:pt x="7231" y="3240"/>
                    <a:pt x="5464" y="3350"/>
                    <a:pt x="4018" y="3427"/>
                  </a:cubicBezTo>
                  <a:cubicBezTo>
                    <a:pt x="2385" y="3536"/>
                    <a:pt x="965" y="3613"/>
                    <a:pt x="348" y="4391"/>
                  </a:cubicBezTo>
                  <a:cubicBezTo>
                    <a:pt x="187" y="4609"/>
                    <a:pt x="0" y="4982"/>
                    <a:pt x="110" y="5516"/>
                  </a:cubicBezTo>
                  <a:cubicBezTo>
                    <a:pt x="161" y="5837"/>
                    <a:pt x="431" y="6056"/>
                    <a:pt x="727" y="6056"/>
                  </a:cubicBezTo>
                  <a:cubicBezTo>
                    <a:pt x="778" y="6056"/>
                    <a:pt x="804" y="6056"/>
                    <a:pt x="862" y="6023"/>
                  </a:cubicBezTo>
                  <a:cubicBezTo>
                    <a:pt x="1209" y="5972"/>
                    <a:pt x="1421" y="5651"/>
                    <a:pt x="1370" y="5304"/>
                  </a:cubicBezTo>
                  <a:cubicBezTo>
                    <a:pt x="1344" y="5194"/>
                    <a:pt x="1370" y="5194"/>
                    <a:pt x="1370" y="5169"/>
                  </a:cubicBezTo>
                  <a:cubicBezTo>
                    <a:pt x="1633" y="4847"/>
                    <a:pt x="3111" y="4770"/>
                    <a:pt x="4101" y="4686"/>
                  </a:cubicBezTo>
                  <a:cubicBezTo>
                    <a:pt x="5972" y="4577"/>
                    <a:pt x="7900" y="4474"/>
                    <a:pt x="8735" y="3324"/>
                  </a:cubicBezTo>
                  <a:cubicBezTo>
                    <a:pt x="9295" y="2488"/>
                    <a:pt x="9295" y="1524"/>
                    <a:pt x="8703" y="804"/>
                  </a:cubicBezTo>
                  <a:cubicBezTo>
                    <a:pt x="8302" y="284"/>
                    <a:pt x="7680" y="1"/>
                    <a:pt x="70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" name="Google Shape;990;p36"/>
          <p:cNvSpPr/>
          <p:nvPr/>
        </p:nvSpPr>
        <p:spPr>
          <a:xfrm>
            <a:off x="2844500" y="3391750"/>
            <a:ext cx="765900" cy="7659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1" name="Google Shape;991;p36"/>
          <p:cNvGrpSpPr/>
          <p:nvPr/>
        </p:nvGrpSpPr>
        <p:grpSpPr>
          <a:xfrm>
            <a:off x="2988079" y="3531035"/>
            <a:ext cx="484530" cy="438915"/>
            <a:chOff x="6332874" y="2094218"/>
            <a:chExt cx="910258" cy="824563"/>
          </a:xfrm>
        </p:grpSpPr>
        <p:sp>
          <p:nvSpPr>
            <p:cNvPr id="992" name="Google Shape;992;p36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6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6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6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6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6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" name="Google Shape;998;p36"/>
          <p:cNvSpPr/>
          <p:nvPr/>
        </p:nvSpPr>
        <p:spPr>
          <a:xfrm>
            <a:off x="6670200" y="3391750"/>
            <a:ext cx="765900" cy="7659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" name="Google Shape;999;p36"/>
          <p:cNvGrpSpPr/>
          <p:nvPr/>
        </p:nvGrpSpPr>
        <p:grpSpPr>
          <a:xfrm>
            <a:off x="6813779" y="3531035"/>
            <a:ext cx="484530" cy="438915"/>
            <a:chOff x="6332874" y="2094218"/>
            <a:chExt cx="910258" cy="824563"/>
          </a:xfrm>
        </p:grpSpPr>
        <p:sp>
          <p:nvSpPr>
            <p:cNvPr id="1000" name="Google Shape;1000;p36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5BC9A"/>
                </a:solidFill>
              </a:endParaRPr>
            </a:p>
          </p:txBody>
        </p:sp>
        <p:sp>
          <p:nvSpPr>
            <p:cNvPr id="1001" name="Google Shape;1001;p36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5BC9A"/>
                </a:solidFill>
              </a:endParaRPr>
            </a:p>
          </p:txBody>
        </p:sp>
        <p:sp>
          <p:nvSpPr>
            <p:cNvPr id="1002" name="Google Shape;1002;p36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5BC9A"/>
                </a:solidFill>
              </a:endParaRPr>
            </a:p>
          </p:txBody>
        </p:sp>
        <p:sp>
          <p:nvSpPr>
            <p:cNvPr id="1003" name="Google Shape;1003;p36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5BC9A"/>
                </a:solidFill>
              </a:endParaRPr>
            </a:p>
          </p:txBody>
        </p:sp>
        <p:sp>
          <p:nvSpPr>
            <p:cNvPr id="1004" name="Google Shape;1004;p36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5BC9A"/>
                </a:solidFill>
              </a:endParaRPr>
            </a:p>
          </p:txBody>
        </p:sp>
        <p:sp>
          <p:nvSpPr>
            <p:cNvPr id="1005" name="Google Shape;1005;p36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5BC9A"/>
                </a:solidFill>
              </a:endParaRPr>
            </a:p>
          </p:txBody>
        </p:sp>
      </p:grpSp>
      <p:sp>
        <p:nvSpPr>
          <p:cNvPr id="1006" name="Google Shape;1006;p36"/>
          <p:cNvSpPr/>
          <p:nvPr/>
        </p:nvSpPr>
        <p:spPr>
          <a:xfrm>
            <a:off x="6670200" y="1361425"/>
            <a:ext cx="765900" cy="7659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" name="Google Shape;1007;p36"/>
          <p:cNvGrpSpPr/>
          <p:nvPr/>
        </p:nvGrpSpPr>
        <p:grpSpPr>
          <a:xfrm>
            <a:off x="6813779" y="1500710"/>
            <a:ext cx="484530" cy="438915"/>
            <a:chOff x="6332874" y="2094218"/>
            <a:chExt cx="910258" cy="824563"/>
          </a:xfrm>
        </p:grpSpPr>
        <p:sp>
          <p:nvSpPr>
            <p:cNvPr id="1008" name="Google Shape;1008;p36"/>
            <p:cNvSpPr/>
            <p:nvPr/>
          </p:nvSpPr>
          <p:spPr>
            <a:xfrm>
              <a:off x="6745723" y="2122273"/>
              <a:ext cx="293109" cy="292756"/>
            </a:xfrm>
            <a:custGeom>
              <a:rect b="b" l="l" r="r" t="t"/>
              <a:pathLst>
                <a:path extrusionOk="0" h="11615" w="11629">
                  <a:moveTo>
                    <a:pt x="3669" y="6129"/>
                  </a:moveTo>
                  <a:cubicBezTo>
                    <a:pt x="4060" y="6129"/>
                    <a:pt x="3998" y="6975"/>
                    <a:pt x="3919" y="8088"/>
                  </a:cubicBezTo>
                  <a:cubicBezTo>
                    <a:pt x="3919" y="8355"/>
                    <a:pt x="3857" y="8543"/>
                    <a:pt x="3794" y="8809"/>
                  </a:cubicBezTo>
                  <a:cubicBezTo>
                    <a:pt x="3465" y="8355"/>
                    <a:pt x="3277" y="7634"/>
                    <a:pt x="3339" y="6913"/>
                  </a:cubicBezTo>
                  <a:cubicBezTo>
                    <a:pt x="3402" y="6395"/>
                    <a:pt x="3528" y="6129"/>
                    <a:pt x="3669" y="6129"/>
                  </a:cubicBezTo>
                  <a:close/>
                  <a:moveTo>
                    <a:pt x="7383" y="0"/>
                  </a:moveTo>
                  <a:cubicBezTo>
                    <a:pt x="7133" y="0"/>
                    <a:pt x="6866" y="63"/>
                    <a:pt x="6866" y="126"/>
                  </a:cubicBezTo>
                  <a:cubicBezTo>
                    <a:pt x="6866" y="251"/>
                    <a:pt x="6992" y="314"/>
                    <a:pt x="6929" y="784"/>
                  </a:cubicBezTo>
                  <a:lnTo>
                    <a:pt x="6741" y="3527"/>
                  </a:lnTo>
                  <a:cubicBezTo>
                    <a:pt x="5879" y="3527"/>
                    <a:pt x="5299" y="3449"/>
                    <a:pt x="5299" y="3449"/>
                  </a:cubicBezTo>
                  <a:cubicBezTo>
                    <a:pt x="4781" y="3449"/>
                    <a:pt x="5032" y="4561"/>
                    <a:pt x="5565" y="4561"/>
                  </a:cubicBezTo>
                  <a:lnTo>
                    <a:pt x="6662" y="4561"/>
                  </a:lnTo>
                  <a:lnTo>
                    <a:pt x="6349" y="8417"/>
                  </a:lnTo>
                  <a:cubicBezTo>
                    <a:pt x="6208" y="9076"/>
                    <a:pt x="5753" y="9593"/>
                    <a:pt x="5032" y="9593"/>
                  </a:cubicBezTo>
                  <a:lnTo>
                    <a:pt x="4781" y="9593"/>
                  </a:lnTo>
                  <a:cubicBezTo>
                    <a:pt x="4970" y="9013"/>
                    <a:pt x="5032" y="8417"/>
                    <a:pt x="5095" y="7837"/>
                  </a:cubicBezTo>
                  <a:cubicBezTo>
                    <a:pt x="5236" y="6270"/>
                    <a:pt x="4703" y="5094"/>
                    <a:pt x="3919" y="5094"/>
                  </a:cubicBezTo>
                  <a:cubicBezTo>
                    <a:pt x="3073" y="5094"/>
                    <a:pt x="2556" y="5941"/>
                    <a:pt x="2493" y="6975"/>
                  </a:cubicBezTo>
                  <a:cubicBezTo>
                    <a:pt x="2352" y="8151"/>
                    <a:pt x="2681" y="9264"/>
                    <a:pt x="3402" y="9922"/>
                  </a:cubicBezTo>
                  <a:cubicBezTo>
                    <a:pt x="3136" y="10251"/>
                    <a:pt x="2885" y="10502"/>
                    <a:pt x="2430" y="10502"/>
                  </a:cubicBezTo>
                  <a:cubicBezTo>
                    <a:pt x="1772" y="10502"/>
                    <a:pt x="1317" y="9859"/>
                    <a:pt x="1380" y="8480"/>
                  </a:cubicBezTo>
                  <a:cubicBezTo>
                    <a:pt x="1506" y="6850"/>
                    <a:pt x="2038" y="6270"/>
                    <a:pt x="2352" y="5878"/>
                  </a:cubicBezTo>
                  <a:cubicBezTo>
                    <a:pt x="2822" y="5549"/>
                    <a:pt x="2556" y="4703"/>
                    <a:pt x="2101" y="4703"/>
                  </a:cubicBezTo>
                  <a:cubicBezTo>
                    <a:pt x="1772" y="4703"/>
                    <a:pt x="330" y="6129"/>
                    <a:pt x="142" y="8543"/>
                  </a:cubicBezTo>
                  <a:cubicBezTo>
                    <a:pt x="1" y="10189"/>
                    <a:pt x="659" y="11615"/>
                    <a:pt x="2289" y="11615"/>
                  </a:cubicBezTo>
                  <a:cubicBezTo>
                    <a:pt x="3214" y="11615"/>
                    <a:pt x="3857" y="11098"/>
                    <a:pt x="4311" y="10439"/>
                  </a:cubicBezTo>
                  <a:cubicBezTo>
                    <a:pt x="4578" y="10502"/>
                    <a:pt x="4844" y="10502"/>
                    <a:pt x="5095" y="10502"/>
                  </a:cubicBezTo>
                  <a:cubicBezTo>
                    <a:pt x="5565" y="10502"/>
                    <a:pt x="5957" y="10377"/>
                    <a:pt x="6271" y="10189"/>
                  </a:cubicBezTo>
                  <a:cubicBezTo>
                    <a:pt x="6271" y="11160"/>
                    <a:pt x="6803" y="11615"/>
                    <a:pt x="7587" y="11615"/>
                  </a:cubicBezTo>
                  <a:cubicBezTo>
                    <a:pt x="9014" y="11615"/>
                    <a:pt x="9735" y="10110"/>
                    <a:pt x="10126" y="9076"/>
                  </a:cubicBezTo>
                  <a:lnTo>
                    <a:pt x="10126" y="8935"/>
                  </a:lnTo>
                  <a:cubicBezTo>
                    <a:pt x="10189" y="8621"/>
                    <a:pt x="9876" y="8292"/>
                    <a:pt x="9609" y="8292"/>
                  </a:cubicBezTo>
                  <a:cubicBezTo>
                    <a:pt x="9484" y="8292"/>
                    <a:pt x="9280" y="8417"/>
                    <a:pt x="9217" y="8747"/>
                  </a:cubicBezTo>
                  <a:cubicBezTo>
                    <a:pt x="9014" y="9468"/>
                    <a:pt x="8622" y="10502"/>
                    <a:pt x="7979" y="10502"/>
                  </a:cubicBezTo>
                  <a:cubicBezTo>
                    <a:pt x="7650" y="10502"/>
                    <a:pt x="7446" y="10314"/>
                    <a:pt x="7446" y="9797"/>
                  </a:cubicBezTo>
                  <a:lnTo>
                    <a:pt x="7916" y="4561"/>
                  </a:lnTo>
                  <a:lnTo>
                    <a:pt x="11051" y="4561"/>
                  </a:lnTo>
                  <a:cubicBezTo>
                    <a:pt x="11393" y="4561"/>
                    <a:pt x="11628" y="3366"/>
                    <a:pt x="11379" y="3366"/>
                  </a:cubicBezTo>
                  <a:cubicBezTo>
                    <a:pt x="11343" y="3366"/>
                    <a:pt x="11297" y="3391"/>
                    <a:pt x="11239" y="3449"/>
                  </a:cubicBezTo>
                  <a:cubicBezTo>
                    <a:pt x="10126" y="3527"/>
                    <a:pt x="8951" y="3527"/>
                    <a:pt x="7979" y="3527"/>
                  </a:cubicBezTo>
                  <a:lnTo>
                    <a:pt x="8230" y="706"/>
                  </a:lnTo>
                  <a:cubicBezTo>
                    <a:pt x="8230" y="314"/>
                    <a:pt x="7916" y="0"/>
                    <a:pt x="7383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6"/>
            <p:cNvSpPr/>
            <p:nvPr/>
          </p:nvSpPr>
          <p:spPr>
            <a:xfrm>
              <a:off x="6579807" y="2467989"/>
              <a:ext cx="375353" cy="450791"/>
            </a:xfrm>
            <a:custGeom>
              <a:rect b="b" l="l" r="r" t="t"/>
              <a:pathLst>
                <a:path extrusionOk="0" h="17885" w="14892">
                  <a:moveTo>
                    <a:pt x="3653" y="6192"/>
                  </a:moveTo>
                  <a:cubicBezTo>
                    <a:pt x="4044" y="6192"/>
                    <a:pt x="3982" y="7054"/>
                    <a:pt x="3919" y="8151"/>
                  </a:cubicBezTo>
                  <a:cubicBezTo>
                    <a:pt x="3919" y="8355"/>
                    <a:pt x="3856" y="8621"/>
                    <a:pt x="3794" y="8872"/>
                  </a:cubicBezTo>
                  <a:cubicBezTo>
                    <a:pt x="3465" y="8417"/>
                    <a:pt x="3261" y="7696"/>
                    <a:pt x="3339" y="6975"/>
                  </a:cubicBezTo>
                  <a:cubicBezTo>
                    <a:pt x="3402" y="6458"/>
                    <a:pt x="3527" y="6192"/>
                    <a:pt x="3653" y="6192"/>
                  </a:cubicBezTo>
                  <a:close/>
                  <a:moveTo>
                    <a:pt x="7571" y="8480"/>
                  </a:moveTo>
                  <a:cubicBezTo>
                    <a:pt x="8230" y="9985"/>
                    <a:pt x="8496" y="11756"/>
                    <a:pt x="8355" y="13182"/>
                  </a:cubicBezTo>
                  <a:cubicBezTo>
                    <a:pt x="8230" y="15283"/>
                    <a:pt x="7775" y="16709"/>
                    <a:pt x="7320" y="16709"/>
                  </a:cubicBezTo>
                  <a:cubicBezTo>
                    <a:pt x="6991" y="16709"/>
                    <a:pt x="6991" y="15988"/>
                    <a:pt x="6991" y="15471"/>
                  </a:cubicBezTo>
                  <a:lnTo>
                    <a:pt x="7571" y="8480"/>
                  </a:lnTo>
                  <a:close/>
                  <a:moveTo>
                    <a:pt x="11960" y="8480"/>
                  </a:moveTo>
                  <a:cubicBezTo>
                    <a:pt x="12603" y="9985"/>
                    <a:pt x="12869" y="11756"/>
                    <a:pt x="12744" y="13182"/>
                  </a:cubicBezTo>
                  <a:cubicBezTo>
                    <a:pt x="12603" y="15283"/>
                    <a:pt x="12148" y="16709"/>
                    <a:pt x="11694" y="16709"/>
                  </a:cubicBezTo>
                  <a:cubicBezTo>
                    <a:pt x="11364" y="16709"/>
                    <a:pt x="11364" y="15988"/>
                    <a:pt x="11364" y="15471"/>
                  </a:cubicBezTo>
                  <a:lnTo>
                    <a:pt x="11960" y="8480"/>
                  </a:lnTo>
                  <a:close/>
                  <a:moveTo>
                    <a:pt x="7383" y="0"/>
                  </a:moveTo>
                  <a:cubicBezTo>
                    <a:pt x="7117" y="0"/>
                    <a:pt x="6866" y="63"/>
                    <a:pt x="6866" y="188"/>
                  </a:cubicBezTo>
                  <a:cubicBezTo>
                    <a:pt x="6866" y="314"/>
                    <a:pt x="6991" y="314"/>
                    <a:pt x="6929" y="847"/>
                  </a:cubicBezTo>
                  <a:lnTo>
                    <a:pt x="6599" y="5408"/>
                  </a:lnTo>
                  <a:cubicBezTo>
                    <a:pt x="6474" y="5408"/>
                    <a:pt x="6396" y="5486"/>
                    <a:pt x="6333" y="5486"/>
                  </a:cubicBezTo>
                  <a:cubicBezTo>
                    <a:pt x="6082" y="5486"/>
                    <a:pt x="5941" y="5674"/>
                    <a:pt x="5941" y="5878"/>
                  </a:cubicBezTo>
                  <a:cubicBezTo>
                    <a:pt x="5941" y="6129"/>
                    <a:pt x="6145" y="6333"/>
                    <a:pt x="6396" y="6584"/>
                  </a:cubicBezTo>
                  <a:lnTo>
                    <a:pt x="6474" y="6662"/>
                  </a:lnTo>
                  <a:lnTo>
                    <a:pt x="6333" y="8480"/>
                  </a:lnTo>
                  <a:cubicBezTo>
                    <a:pt x="6208" y="9138"/>
                    <a:pt x="5753" y="9656"/>
                    <a:pt x="5095" y="9656"/>
                  </a:cubicBezTo>
                  <a:lnTo>
                    <a:pt x="4765" y="9656"/>
                  </a:lnTo>
                  <a:cubicBezTo>
                    <a:pt x="4969" y="9076"/>
                    <a:pt x="5032" y="8480"/>
                    <a:pt x="5095" y="7900"/>
                  </a:cubicBezTo>
                  <a:cubicBezTo>
                    <a:pt x="5220" y="6270"/>
                    <a:pt x="4703" y="5157"/>
                    <a:pt x="3919" y="5157"/>
                  </a:cubicBezTo>
                  <a:cubicBezTo>
                    <a:pt x="3073" y="5157"/>
                    <a:pt x="2555" y="6004"/>
                    <a:pt x="2477" y="7054"/>
                  </a:cubicBezTo>
                  <a:cubicBezTo>
                    <a:pt x="2352" y="8229"/>
                    <a:pt x="2681" y="9264"/>
                    <a:pt x="3402" y="9922"/>
                  </a:cubicBezTo>
                  <a:cubicBezTo>
                    <a:pt x="3135" y="10314"/>
                    <a:pt x="2869" y="10580"/>
                    <a:pt x="2414" y="10580"/>
                  </a:cubicBezTo>
                  <a:cubicBezTo>
                    <a:pt x="1772" y="10580"/>
                    <a:pt x="1301" y="9859"/>
                    <a:pt x="1380" y="8480"/>
                  </a:cubicBezTo>
                  <a:cubicBezTo>
                    <a:pt x="1505" y="6913"/>
                    <a:pt x="2022" y="6270"/>
                    <a:pt x="2352" y="5878"/>
                  </a:cubicBezTo>
                  <a:cubicBezTo>
                    <a:pt x="2806" y="5612"/>
                    <a:pt x="2555" y="4765"/>
                    <a:pt x="2085" y="4765"/>
                  </a:cubicBezTo>
                  <a:cubicBezTo>
                    <a:pt x="1772" y="4765"/>
                    <a:pt x="330" y="6192"/>
                    <a:pt x="126" y="8621"/>
                  </a:cubicBezTo>
                  <a:cubicBezTo>
                    <a:pt x="1" y="10251"/>
                    <a:pt x="659" y="11615"/>
                    <a:pt x="2289" y="11615"/>
                  </a:cubicBezTo>
                  <a:cubicBezTo>
                    <a:pt x="3198" y="11615"/>
                    <a:pt x="3856" y="11160"/>
                    <a:pt x="4311" y="10439"/>
                  </a:cubicBezTo>
                  <a:cubicBezTo>
                    <a:pt x="4577" y="10580"/>
                    <a:pt x="4828" y="10580"/>
                    <a:pt x="5095" y="10580"/>
                  </a:cubicBezTo>
                  <a:cubicBezTo>
                    <a:pt x="5549" y="10580"/>
                    <a:pt x="5878" y="10439"/>
                    <a:pt x="6208" y="10251"/>
                  </a:cubicBezTo>
                  <a:lnTo>
                    <a:pt x="6208" y="10251"/>
                  </a:lnTo>
                  <a:lnTo>
                    <a:pt x="5753" y="15471"/>
                  </a:lnTo>
                  <a:cubicBezTo>
                    <a:pt x="5690" y="16646"/>
                    <a:pt x="5941" y="17885"/>
                    <a:pt x="7054" y="17885"/>
                  </a:cubicBezTo>
                  <a:cubicBezTo>
                    <a:pt x="8355" y="17885"/>
                    <a:pt x="9405" y="15925"/>
                    <a:pt x="9609" y="13182"/>
                  </a:cubicBezTo>
                  <a:cubicBezTo>
                    <a:pt x="9860" y="10502"/>
                    <a:pt x="9076" y="8543"/>
                    <a:pt x="7712" y="6787"/>
                  </a:cubicBezTo>
                  <a:lnTo>
                    <a:pt x="7775" y="6395"/>
                  </a:lnTo>
                  <a:lnTo>
                    <a:pt x="9609" y="6521"/>
                  </a:lnTo>
                  <a:cubicBezTo>
                    <a:pt x="10063" y="6521"/>
                    <a:pt x="10001" y="6725"/>
                    <a:pt x="10126" y="6725"/>
                  </a:cubicBezTo>
                  <a:cubicBezTo>
                    <a:pt x="10252" y="6725"/>
                    <a:pt x="10314" y="6395"/>
                    <a:pt x="10393" y="6129"/>
                  </a:cubicBezTo>
                  <a:cubicBezTo>
                    <a:pt x="10518" y="6270"/>
                    <a:pt x="10643" y="6395"/>
                    <a:pt x="10784" y="6584"/>
                  </a:cubicBezTo>
                  <a:lnTo>
                    <a:pt x="10847" y="6662"/>
                  </a:lnTo>
                  <a:lnTo>
                    <a:pt x="10126" y="15471"/>
                  </a:lnTo>
                  <a:cubicBezTo>
                    <a:pt x="10063" y="16646"/>
                    <a:pt x="10314" y="17885"/>
                    <a:pt x="11427" y="17885"/>
                  </a:cubicBezTo>
                  <a:cubicBezTo>
                    <a:pt x="12744" y="17885"/>
                    <a:pt x="13778" y="15925"/>
                    <a:pt x="13982" y="13182"/>
                  </a:cubicBezTo>
                  <a:cubicBezTo>
                    <a:pt x="14233" y="10502"/>
                    <a:pt x="13449" y="8543"/>
                    <a:pt x="12085" y="6787"/>
                  </a:cubicBezTo>
                  <a:lnTo>
                    <a:pt x="12148" y="6395"/>
                  </a:lnTo>
                  <a:lnTo>
                    <a:pt x="13982" y="6521"/>
                  </a:lnTo>
                  <a:cubicBezTo>
                    <a:pt x="14437" y="6521"/>
                    <a:pt x="14374" y="6725"/>
                    <a:pt x="14499" y="6725"/>
                  </a:cubicBezTo>
                  <a:cubicBezTo>
                    <a:pt x="14703" y="6725"/>
                    <a:pt x="14828" y="5941"/>
                    <a:pt x="14891" y="5674"/>
                  </a:cubicBezTo>
                  <a:cubicBezTo>
                    <a:pt x="14891" y="5345"/>
                    <a:pt x="14562" y="5220"/>
                    <a:pt x="14233" y="5220"/>
                  </a:cubicBezTo>
                  <a:cubicBezTo>
                    <a:pt x="13778" y="5220"/>
                    <a:pt x="12932" y="5283"/>
                    <a:pt x="12211" y="5345"/>
                  </a:cubicBezTo>
                  <a:lnTo>
                    <a:pt x="12603" y="706"/>
                  </a:lnTo>
                  <a:cubicBezTo>
                    <a:pt x="12603" y="314"/>
                    <a:pt x="12273" y="0"/>
                    <a:pt x="11756" y="0"/>
                  </a:cubicBezTo>
                  <a:cubicBezTo>
                    <a:pt x="11490" y="0"/>
                    <a:pt x="11239" y="63"/>
                    <a:pt x="11239" y="188"/>
                  </a:cubicBezTo>
                  <a:cubicBezTo>
                    <a:pt x="11239" y="314"/>
                    <a:pt x="11364" y="314"/>
                    <a:pt x="11302" y="847"/>
                  </a:cubicBezTo>
                  <a:lnTo>
                    <a:pt x="10973" y="5408"/>
                  </a:lnTo>
                  <a:cubicBezTo>
                    <a:pt x="10847" y="5408"/>
                    <a:pt x="10784" y="5486"/>
                    <a:pt x="10706" y="5486"/>
                  </a:cubicBezTo>
                  <a:cubicBezTo>
                    <a:pt x="10581" y="5486"/>
                    <a:pt x="10518" y="5549"/>
                    <a:pt x="10455" y="5612"/>
                  </a:cubicBezTo>
                  <a:cubicBezTo>
                    <a:pt x="10455" y="5345"/>
                    <a:pt x="10189" y="5220"/>
                    <a:pt x="9860" y="5220"/>
                  </a:cubicBezTo>
                  <a:cubicBezTo>
                    <a:pt x="9405" y="5220"/>
                    <a:pt x="8559" y="5283"/>
                    <a:pt x="7838" y="5345"/>
                  </a:cubicBezTo>
                  <a:lnTo>
                    <a:pt x="8230" y="706"/>
                  </a:lnTo>
                  <a:cubicBezTo>
                    <a:pt x="8230" y="314"/>
                    <a:pt x="7900" y="0"/>
                    <a:pt x="7383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6"/>
            <p:cNvSpPr/>
            <p:nvPr/>
          </p:nvSpPr>
          <p:spPr>
            <a:xfrm>
              <a:off x="6950434" y="2588101"/>
              <a:ext cx="280028" cy="172654"/>
            </a:xfrm>
            <a:custGeom>
              <a:rect b="b" l="l" r="r" t="t"/>
              <a:pathLst>
                <a:path extrusionOk="0" h="6850" w="11110">
                  <a:moveTo>
                    <a:pt x="2743" y="1113"/>
                  </a:moveTo>
                  <a:cubicBezTo>
                    <a:pt x="2931" y="1113"/>
                    <a:pt x="3057" y="1301"/>
                    <a:pt x="2994" y="1693"/>
                  </a:cubicBezTo>
                  <a:cubicBezTo>
                    <a:pt x="2931" y="2681"/>
                    <a:pt x="2351" y="3527"/>
                    <a:pt x="1489" y="3919"/>
                  </a:cubicBezTo>
                  <a:lnTo>
                    <a:pt x="1489" y="3590"/>
                  </a:lnTo>
                  <a:cubicBezTo>
                    <a:pt x="1567" y="2931"/>
                    <a:pt x="1959" y="1113"/>
                    <a:pt x="2743" y="1113"/>
                  </a:cubicBezTo>
                  <a:close/>
                  <a:moveTo>
                    <a:pt x="7571" y="1113"/>
                  </a:moveTo>
                  <a:cubicBezTo>
                    <a:pt x="7759" y="1113"/>
                    <a:pt x="7900" y="1301"/>
                    <a:pt x="7900" y="1693"/>
                  </a:cubicBezTo>
                  <a:cubicBezTo>
                    <a:pt x="7759" y="2681"/>
                    <a:pt x="7179" y="3527"/>
                    <a:pt x="6332" y="3919"/>
                  </a:cubicBezTo>
                  <a:cubicBezTo>
                    <a:pt x="6395" y="3778"/>
                    <a:pt x="6332" y="3715"/>
                    <a:pt x="6395" y="3590"/>
                  </a:cubicBezTo>
                  <a:cubicBezTo>
                    <a:pt x="6395" y="2931"/>
                    <a:pt x="6787" y="1113"/>
                    <a:pt x="7571" y="1113"/>
                  </a:cubicBezTo>
                  <a:close/>
                  <a:moveTo>
                    <a:pt x="2931" y="0"/>
                  </a:moveTo>
                  <a:cubicBezTo>
                    <a:pt x="1693" y="0"/>
                    <a:pt x="314" y="1568"/>
                    <a:pt x="188" y="3652"/>
                  </a:cubicBezTo>
                  <a:cubicBezTo>
                    <a:pt x="0" y="5674"/>
                    <a:pt x="1301" y="6850"/>
                    <a:pt x="2806" y="6850"/>
                  </a:cubicBezTo>
                  <a:cubicBezTo>
                    <a:pt x="4107" y="6850"/>
                    <a:pt x="4890" y="6333"/>
                    <a:pt x="5408" y="5612"/>
                  </a:cubicBezTo>
                  <a:cubicBezTo>
                    <a:pt x="5941" y="6395"/>
                    <a:pt x="6724" y="6850"/>
                    <a:pt x="7633" y="6850"/>
                  </a:cubicBezTo>
                  <a:cubicBezTo>
                    <a:pt x="10047" y="6850"/>
                    <a:pt x="10831" y="4891"/>
                    <a:pt x="11035" y="3919"/>
                  </a:cubicBezTo>
                  <a:cubicBezTo>
                    <a:pt x="11109" y="3564"/>
                    <a:pt x="10817" y="3304"/>
                    <a:pt x="10525" y="3304"/>
                  </a:cubicBezTo>
                  <a:cubicBezTo>
                    <a:pt x="10327" y="3304"/>
                    <a:pt x="10130" y="3424"/>
                    <a:pt x="10047" y="3715"/>
                  </a:cubicBezTo>
                  <a:cubicBezTo>
                    <a:pt x="9796" y="4765"/>
                    <a:pt x="9201" y="5815"/>
                    <a:pt x="7900" y="5815"/>
                  </a:cubicBezTo>
                  <a:cubicBezTo>
                    <a:pt x="7053" y="5815"/>
                    <a:pt x="6662" y="5345"/>
                    <a:pt x="6458" y="4765"/>
                  </a:cubicBezTo>
                  <a:cubicBezTo>
                    <a:pt x="8088" y="4311"/>
                    <a:pt x="9075" y="2869"/>
                    <a:pt x="9138" y="1693"/>
                  </a:cubicBezTo>
                  <a:cubicBezTo>
                    <a:pt x="9201" y="721"/>
                    <a:pt x="8746" y="0"/>
                    <a:pt x="7837" y="0"/>
                  </a:cubicBezTo>
                  <a:cubicBezTo>
                    <a:pt x="6521" y="0"/>
                    <a:pt x="5220" y="1568"/>
                    <a:pt x="5016" y="3652"/>
                  </a:cubicBezTo>
                  <a:lnTo>
                    <a:pt x="5016" y="4311"/>
                  </a:lnTo>
                  <a:cubicBezTo>
                    <a:pt x="4702" y="5094"/>
                    <a:pt x="4107" y="5815"/>
                    <a:pt x="3057" y="5815"/>
                  </a:cubicBezTo>
                  <a:cubicBezTo>
                    <a:pt x="2210" y="5815"/>
                    <a:pt x="1818" y="5345"/>
                    <a:pt x="1630" y="4765"/>
                  </a:cubicBezTo>
                  <a:cubicBezTo>
                    <a:pt x="3260" y="4311"/>
                    <a:pt x="4169" y="2869"/>
                    <a:pt x="4310" y="1693"/>
                  </a:cubicBezTo>
                  <a:cubicBezTo>
                    <a:pt x="4373" y="721"/>
                    <a:pt x="3840" y="0"/>
                    <a:pt x="2931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6"/>
            <p:cNvSpPr/>
            <p:nvPr/>
          </p:nvSpPr>
          <p:spPr>
            <a:xfrm>
              <a:off x="6332874" y="2456142"/>
              <a:ext cx="256814" cy="311332"/>
            </a:xfrm>
            <a:custGeom>
              <a:rect b="b" l="l" r="r" t="t"/>
              <a:pathLst>
                <a:path extrusionOk="0" h="12352" w="10189">
                  <a:moveTo>
                    <a:pt x="7900" y="1254"/>
                  </a:moveTo>
                  <a:cubicBezTo>
                    <a:pt x="8621" y="1254"/>
                    <a:pt x="8825" y="1771"/>
                    <a:pt x="8825" y="2100"/>
                  </a:cubicBezTo>
                  <a:cubicBezTo>
                    <a:pt x="8746" y="2947"/>
                    <a:pt x="8104" y="3731"/>
                    <a:pt x="7383" y="4248"/>
                  </a:cubicBezTo>
                  <a:lnTo>
                    <a:pt x="7320" y="4248"/>
                  </a:lnTo>
                  <a:cubicBezTo>
                    <a:pt x="6787" y="4514"/>
                    <a:pt x="6332" y="4702"/>
                    <a:pt x="5815" y="4843"/>
                  </a:cubicBezTo>
                  <a:cubicBezTo>
                    <a:pt x="5773" y="4843"/>
                    <a:pt x="5383" y="4927"/>
                    <a:pt x="4914" y="4927"/>
                  </a:cubicBezTo>
                  <a:cubicBezTo>
                    <a:pt x="4680" y="4927"/>
                    <a:pt x="4425" y="4906"/>
                    <a:pt x="4185" y="4843"/>
                  </a:cubicBezTo>
                  <a:cubicBezTo>
                    <a:pt x="4969" y="2884"/>
                    <a:pt x="6332" y="1254"/>
                    <a:pt x="7900" y="1254"/>
                  </a:cubicBezTo>
                  <a:close/>
                  <a:moveTo>
                    <a:pt x="8229" y="0"/>
                  </a:moveTo>
                  <a:cubicBezTo>
                    <a:pt x="5878" y="0"/>
                    <a:pt x="4044" y="2038"/>
                    <a:pt x="3072" y="4310"/>
                  </a:cubicBezTo>
                  <a:cubicBezTo>
                    <a:pt x="1834" y="3401"/>
                    <a:pt x="1176" y="1897"/>
                    <a:pt x="1176" y="1834"/>
                  </a:cubicBezTo>
                  <a:cubicBezTo>
                    <a:pt x="1094" y="1660"/>
                    <a:pt x="925" y="1573"/>
                    <a:pt x="743" y="1573"/>
                  </a:cubicBezTo>
                  <a:cubicBezTo>
                    <a:pt x="647" y="1573"/>
                    <a:pt x="547" y="1597"/>
                    <a:pt x="455" y="1646"/>
                  </a:cubicBezTo>
                  <a:cubicBezTo>
                    <a:pt x="204" y="1771"/>
                    <a:pt x="0" y="2100"/>
                    <a:pt x="125" y="2351"/>
                  </a:cubicBezTo>
                  <a:cubicBezTo>
                    <a:pt x="204" y="2430"/>
                    <a:pt x="988" y="4310"/>
                    <a:pt x="2680" y="5361"/>
                  </a:cubicBezTo>
                  <a:cubicBezTo>
                    <a:pt x="2477" y="5956"/>
                    <a:pt x="2351" y="6599"/>
                    <a:pt x="2289" y="7132"/>
                  </a:cubicBezTo>
                  <a:cubicBezTo>
                    <a:pt x="2022" y="10329"/>
                    <a:pt x="3260" y="12351"/>
                    <a:pt x="5611" y="12351"/>
                  </a:cubicBezTo>
                  <a:cubicBezTo>
                    <a:pt x="7571" y="12351"/>
                    <a:pt x="8887" y="11050"/>
                    <a:pt x="8950" y="10972"/>
                  </a:cubicBezTo>
                  <a:cubicBezTo>
                    <a:pt x="9253" y="10669"/>
                    <a:pt x="8928" y="9896"/>
                    <a:pt x="8525" y="9896"/>
                  </a:cubicBezTo>
                  <a:cubicBezTo>
                    <a:pt x="8408" y="9896"/>
                    <a:pt x="8283" y="9963"/>
                    <a:pt x="8166" y="10126"/>
                  </a:cubicBezTo>
                  <a:cubicBezTo>
                    <a:pt x="8166" y="10126"/>
                    <a:pt x="7257" y="11113"/>
                    <a:pt x="5815" y="11113"/>
                  </a:cubicBezTo>
                  <a:cubicBezTo>
                    <a:pt x="3981" y="11113"/>
                    <a:pt x="3464" y="9154"/>
                    <a:pt x="3589" y="7132"/>
                  </a:cubicBezTo>
                  <a:cubicBezTo>
                    <a:pt x="3652" y="6740"/>
                    <a:pt x="3731" y="6348"/>
                    <a:pt x="3856" y="5878"/>
                  </a:cubicBezTo>
                  <a:cubicBezTo>
                    <a:pt x="4185" y="6019"/>
                    <a:pt x="4577" y="6082"/>
                    <a:pt x="4906" y="6082"/>
                  </a:cubicBezTo>
                  <a:cubicBezTo>
                    <a:pt x="5094" y="6082"/>
                    <a:pt x="5611" y="6019"/>
                    <a:pt x="5611" y="6019"/>
                  </a:cubicBezTo>
                  <a:cubicBezTo>
                    <a:pt x="7445" y="5878"/>
                    <a:pt x="9922" y="4122"/>
                    <a:pt x="10126" y="2163"/>
                  </a:cubicBezTo>
                  <a:cubicBezTo>
                    <a:pt x="10188" y="784"/>
                    <a:pt x="9405" y="0"/>
                    <a:pt x="8229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6"/>
            <p:cNvSpPr/>
            <p:nvPr/>
          </p:nvSpPr>
          <p:spPr>
            <a:xfrm>
              <a:off x="6480994" y="2094218"/>
              <a:ext cx="612406" cy="437760"/>
            </a:xfrm>
            <a:custGeom>
              <a:rect b="b" l="l" r="r" t="t"/>
              <a:pathLst>
                <a:path extrusionOk="0" h="17368" w="24297">
                  <a:moveTo>
                    <a:pt x="4437" y="8480"/>
                  </a:moveTo>
                  <a:lnTo>
                    <a:pt x="4170" y="11223"/>
                  </a:lnTo>
                  <a:cubicBezTo>
                    <a:pt x="4045" y="13386"/>
                    <a:pt x="2869" y="13386"/>
                    <a:pt x="2478" y="13386"/>
                  </a:cubicBezTo>
                  <a:cubicBezTo>
                    <a:pt x="1365" y="13386"/>
                    <a:pt x="1239" y="12085"/>
                    <a:pt x="1302" y="10972"/>
                  </a:cubicBezTo>
                  <a:cubicBezTo>
                    <a:pt x="1365" y="10189"/>
                    <a:pt x="2086" y="8480"/>
                    <a:pt x="3653" y="8480"/>
                  </a:cubicBezTo>
                  <a:close/>
                  <a:moveTo>
                    <a:pt x="9797" y="0"/>
                  </a:moveTo>
                  <a:cubicBezTo>
                    <a:pt x="9327" y="0"/>
                    <a:pt x="8873" y="580"/>
                    <a:pt x="8810" y="1756"/>
                  </a:cubicBezTo>
                  <a:lnTo>
                    <a:pt x="8355" y="7305"/>
                  </a:lnTo>
                  <a:lnTo>
                    <a:pt x="5800" y="7305"/>
                  </a:lnTo>
                  <a:lnTo>
                    <a:pt x="6271" y="1505"/>
                  </a:lnTo>
                  <a:cubicBezTo>
                    <a:pt x="6271" y="1113"/>
                    <a:pt x="6004" y="847"/>
                    <a:pt x="5675" y="847"/>
                  </a:cubicBezTo>
                  <a:cubicBezTo>
                    <a:pt x="4954" y="847"/>
                    <a:pt x="5017" y="909"/>
                    <a:pt x="4954" y="2085"/>
                  </a:cubicBezTo>
                  <a:cubicBezTo>
                    <a:pt x="4829" y="3386"/>
                    <a:pt x="4500" y="7383"/>
                    <a:pt x="4500" y="7383"/>
                  </a:cubicBezTo>
                  <a:cubicBezTo>
                    <a:pt x="4500" y="7383"/>
                    <a:pt x="3977" y="7348"/>
                    <a:pt x="3610" y="7348"/>
                  </a:cubicBezTo>
                  <a:cubicBezTo>
                    <a:pt x="3427" y="7348"/>
                    <a:pt x="3282" y="7357"/>
                    <a:pt x="3261" y="7383"/>
                  </a:cubicBezTo>
                  <a:cubicBezTo>
                    <a:pt x="1882" y="7383"/>
                    <a:pt x="314" y="8950"/>
                    <a:pt x="189" y="10972"/>
                  </a:cubicBezTo>
                  <a:cubicBezTo>
                    <a:pt x="1" y="13182"/>
                    <a:pt x="785" y="14499"/>
                    <a:pt x="2415" y="14499"/>
                  </a:cubicBezTo>
                  <a:cubicBezTo>
                    <a:pt x="3920" y="14499"/>
                    <a:pt x="5283" y="13449"/>
                    <a:pt x="5487" y="11364"/>
                  </a:cubicBezTo>
                  <a:lnTo>
                    <a:pt x="5675" y="8480"/>
                  </a:lnTo>
                  <a:lnTo>
                    <a:pt x="8230" y="8480"/>
                  </a:lnTo>
                  <a:cubicBezTo>
                    <a:pt x="7838" y="13574"/>
                    <a:pt x="8026" y="14954"/>
                    <a:pt x="8685" y="15863"/>
                  </a:cubicBezTo>
                  <a:cubicBezTo>
                    <a:pt x="9406" y="16850"/>
                    <a:pt x="10707" y="17368"/>
                    <a:pt x="12337" y="17368"/>
                  </a:cubicBezTo>
                  <a:cubicBezTo>
                    <a:pt x="13841" y="17368"/>
                    <a:pt x="15534" y="16913"/>
                    <a:pt x="17243" y="16129"/>
                  </a:cubicBezTo>
                  <a:cubicBezTo>
                    <a:pt x="18755" y="15385"/>
                    <a:pt x="19993" y="15129"/>
                    <a:pt x="21015" y="15129"/>
                  </a:cubicBezTo>
                  <a:cubicBezTo>
                    <a:pt x="21973" y="15129"/>
                    <a:pt x="22742" y="15354"/>
                    <a:pt x="23371" y="15612"/>
                  </a:cubicBezTo>
                  <a:cubicBezTo>
                    <a:pt x="23459" y="15645"/>
                    <a:pt x="23546" y="15661"/>
                    <a:pt x="23630" y="15661"/>
                  </a:cubicBezTo>
                  <a:cubicBezTo>
                    <a:pt x="23861" y="15661"/>
                    <a:pt x="24063" y="15541"/>
                    <a:pt x="24155" y="15346"/>
                  </a:cubicBezTo>
                  <a:cubicBezTo>
                    <a:pt x="24296" y="15016"/>
                    <a:pt x="24092" y="14687"/>
                    <a:pt x="23826" y="14562"/>
                  </a:cubicBezTo>
                  <a:cubicBezTo>
                    <a:pt x="23113" y="14264"/>
                    <a:pt x="22184" y="13986"/>
                    <a:pt x="21008" y="13986"/>
                  </a:cubicBezTo>
                  <a:cubicBezTo>
                    <a:pt x="19833" y="13986"/>
                    <a:pt x="18410" y="14264"/>
                    <a:pt x="16710" y="15079"/>
                  </a:cubicBezTo>
                  <a:cubicBezTo>
                    <a:pt x="15191" y="15826"/>
                    <a:pt x="13601" y="16203"/>
                    <a:pt x="12292" y="16203"/>
                  </a:cubicBezTo>
                  <a:cubicBezTo>
                    <a:pt x="11075" y="16203"/>
                    <a:pt x="10102" y="15877"/>
                    <a:pt x="9656" y="15220"/>
                  </a:cubicBezTo>
                  <a:cubicBezTo>
                    <a:pt x="8685" y="13904"/>
                    <a:pt x="9531" y="8480"/>
                    <a:pt x="9531" y="8480"/>
                  </a:cubicBezTo>
                  <a:lnTo>
                    <a:pt x="9656" y="8480"/>
                  </a:lnTo>
                  <a:cubicBezTo>
                    <a:pt x="9986" y="8480"/>
                    <a:pt x="10252" y="8229"/>
                    <a:pt x="10315" y="7900"/>
                  </a:cubicBezTo>
                  <a:cubicBezTo>
                    <a:pt x="10315" y="7571"/>
                    <a:pt x="10111" y="7305"/>
                    <a:pt x="9797" y="7305"/>
                  </a:cubicBezTo>
                  <a:lnTo>
                    <a:pt x="9594" y="7305"/>
                  </a:lnTo>
                  <a:lnTo>
                    <a:pt x="10048" y="2085"/>
                  </a:lnTo>
                  <a:cubicBezTo>
                    <a:pt x="10111" y="721"/>
                    <a:pt x="10581" y="1113"/>
                    <a:pt x="10581" y="909"/>
                  </a:cubicBezTo>
                  <a:cubicBezTo>
                    <a:pt x="10581" y="643"/>
                    <a:pt x="10252" y="0"/>
                    <a:pt x="9797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6"/>
            <p:cNvSpPr/>
            <p:nvPr/>
          </p:nvSpPr>
          <p:spPr>
            <a:xfrm>
              <a:off x="6377517" y="2785649"/>
              <a:ext cx="865615" cy="132578"/>
            </a:xfrm>
            <a:custGeom>
              <a:rect b="b" l="l" r="r" t="t"/>
              <a:pathLst>
                <a:path extrusionOk="0" h="5260" w="34343">
                  <a:moveTo>
                    <a:pt x="33825" y="0"/>
                  </a:moveTo>
                  <a:cubicBezTo>
                    <a:pt x="33496" y="0"/>
                    <a:pt x="33230" y="251"/>
                    <a:pt x="33230" y="580"/>
                  </a:cubicBezTo>
                  <a:cubicBezTo>
                    <a:pt x="33230" y="643"/>
                    <a:pt x="33104" y="2352"/>
                    <a:pt x="31537" y="3323"/>
                  </a:cubicBezTo>
                  <a:cubicBezTo>
                    <a:pt x="30886" y="3741"/>
                    <a:pt x="29917" y="4076"/>
                    <a:pt x="28479" y="4076"/>
                  </a:cubicBezTo>
                  <a:cubicBezTo>
                    <a:pt x="26734" y="4076"/>
                    <a:pt x="24297" y="3583"/>
                    <a:pt x="20894" y="2148"/>
                  </a:cubicBezTo>
                  <a:cubicBezTo>
                    <a:pt x="17115" y="569"/>
                    <a:pt x="13824" y="2"/>
                    <a:pt x="11046" y="2"/>
                  </a:cubicBezTo>
                  <a:cubicBezTo>
                    <a:pt x="4169" y="2"/>
                    <a:pt x="441" y="3481"/>
                    <a:pt x="251" y="3715"/>
                  </a:cubicBezTo>
                  <a:cubicBezTo>
                    <a:pt x="0" y="3919"/>
                    <a:pt x="0" y="4311"/>
                    <a:pt x="188" y="4499"/>
                  </a:cubicBezTo>
                  <a:cubicBezTo>
                    <a:pt x="314" y="4640"/>
                    <a:pt x="455" y="4703"/>
                    <a:pt x="643" y="4703"/>
                  </a:cubicBezTo>
                  <a:cubicBezTo>
                    <a:pt x="784" y="4703"/>
                    <a:pt x="909" y="4640"/>
                    <a:pt x="1035" y="4499"/>
                  </a:cubicBezTo>
                  <a:cubicBezTo>
                    <a:pt x="1079" y="4454"/>
                    <a:pt x="4559" y="1212"/>
                    <a:pt x="11046" y="1212"/>
                  </a:cubicBezTo>
                  <a:cubicBezTo>
                    <a:pt x="13688" y="1212"/>
                    <a:pt x="16829" y="1750"/>
                    <a:pt x="20440" y="3261"/>
                  </a:cubicBezTo>
                  <a:cubicBezTo>
                    <a:pt x="23618" y="4584"/>
                    <a:pt x="26321" y="5260"/>
                    <a:pt x="28496" y="5260"/>
                  </a:cubicBezTo>
                  <a:cubicBezTo>
                    <a:pt x="29979" y="5260"/>
                    <a:pt x="31217" y="4946"/>
                    <a:pt x="32195" y="4311"/>
                  </a:cubicBezTo>
                  <a:cubicBezTo>
                    <a:pt x="34280" y="2932"/>
                    <a:pt x="34343" y="721"/>
                    <a:pt x="34343" y="580"/>
                  </a:cubicBezTo>
                  <a:cubicBezTo>
                    <a:pt x="34343" y="251"/>
                    <a:pt x="34155" y="0"/>
                    <a:pt x="33825" y="0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" name="Google Shape;1014;p36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15" name="Google Shape;1015;p36"/>
          <p:cNvSpPr txBox="1"/>
          <p:nvPr>
            <p:ph idx="4294967295" type="subTitle"/>
          </p:nvPr>
        </p:nvSpPr>
        <p:spPr>
          <a:xfrm>
            <a:off x="1351350" y="1500700"/>
            <a:ext cx="26829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/>
          </a:p>
        </p:txBody>
      </p:sp>
      <p:sp>
        <p:nvSpPr>
          <p:cNvPr id="1016" name="Google Shape;1016;p36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GUIDELINES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20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" name="Google Shape;1021;p37"/>
          <p:cNvSpPr/>
          <p:nvPr/>
        </p:nvSpPr>
        <p:spPr>
          <a:xfrm rot="-311853">
            <a:off x="900067" y="1189546"/>
            <a:ext cx="3295975" cy="3262023"/>
          </a:xfrm>
          <a:custGeom>
            <a:rect b="b" l="l" r="r" t="t"/>
            <a:pathLst>
              <a:path extrusionOk="0" h="15679" w="15842">
                <a:moveTo>
                  <a:pt x="11880" y="0"/>
                </a:moveTo>
                <a:cubicBezTo>
                  <a:pt x="10513" y="0"/>
                  <a:pt x="9183" y="872"/>
                  <a:pt x="7782" y="872"/>
                </a:cubicBezTo>
                <a:cubicBezTo>
                  <a:pt x="7682" y="872"/>
                  <a:pt x="7581" y="868"/>
                  <a:pt x="7480" y="858"/>
                </a:cubicBezTo>
                <a:cubicBezTo>
                  <a:pt x="6846" y="820"/>
                  <a:pt x="6241" y="541"/>
                  <a:pt x="5598" y="503"/>
                </a:cubicBezTo>
                <a:cubicBezTo>
                  <a:pt x="5535" y="498"/>
                  <a:pt x="5473" y="496"/>
                  <a:pt x="5410" y="496"/>
                </a:cubicBezTo>
                <a:cubicBezTo>
                  <a:pt x="4398" y="496"/>
                  <a:pt x="3401" y="1071"/>
                  <a:pt x="2804" y="1866"/>
                </a:cubicBezTo>
                <a:cubicBezTo>
                  <a:pt x="2122" y="2740"/>
                  <a:pt x="1844" y="3863"/>
                  <a:pt x="1844" y="4939"/>
                </a:cubicBezTo>
                <a:cubicBezTo>
                  <a:pt x="1844" y="5745"/>
                  <a:pt x="1959" y="6580"/>
                  <a:pt x="1681" y="7339"/>
                </a:cubicBezTo>
                <a:cubicBezTo>
                  <a:pt x="1364" y="8184"/>
                  <a:pt x="605" y="8779"/>
                  <a:pt x="317" y="9662"/>
                </a:cubicBezTo>
                <a:cubicBezTo>
                  <a:pt x="0" y="10824"/>
                  <a:pt x="759" y="12062"/>
                  <a:pt x="1642" y="12907"/>
                </a:cubicBezTo>
                <a:cubicBezTo>
                  <a:pt x="2766" y="13944"/>
                  <a:pt x="3918" y="14347"/>
                  <a:pt x="5406" y="14588"/>
                </a:cubicBezTo>
                <a:cubicBezTo>
                  <a:pt x="6387" y="14757"/>
                  <a:pt x="7003" y="15679"/>
                  <a:pt x="7983" y="15679"/>
                </a:cubicBezTo>
                <a:cubicBezTo>
                  <a:pt x="8115" y="15679"/>
                  <a:pt x="8254" y="15662"/>
                  <a:pt x="8401" y="15624"/>
                </a:cubicBezTo>
                <a:cubicBezTo>
                  <a:pt x="9361" y="15384"/>
                  <a:pt x="10081" y="14501"/>
                  <a:pt x="10321" y="13541"/>
                </a:cubicBezTo>
                <a:cubicBezTo>
                  <a:pt x="10398" y="13263"/>
                  <a:pt x="10485" y="12984"/>
                  <a:pt x="10600" y="12706"/>
                </a:cubicBezTo>
                <a:cubicBezTo>
                  <a:pt x="10801" y="12341"/>
                  <a:pt x="11080" y="12101"/>
                  <a:pt x="11406" y="11861"/>
                </a:cubicBezTo>
                <a:cubicBezTo>
                  <a:pt x="12482" y="10939"/>
                  <a:pt x="13605" y="10027"/>
                  <a:pt x="14440" y="8865"/>
                </a:cubicBezTo>
                <a:cubicBezTo>
                  <a:pt x="15285" y="7704"/>
                  <a:pt x="15842" y="6302"/>
                  <a:pt x="15765" y="4900"/>
                </a:cubicBezTo>
                <a:cubicBezTo>
                  <a:pt x="15727" y="3940"/>
                  <a:pt x="15362" y="2980"/>
                  <a:pt x="14882" y="2145"/>
                </a:cubicBezTo>
                <a:cubicBezTo>
                  <a:pt x="14363" y="1185"/>
                  <a:pt x="13567" y="301"/>
                  <a:pt x="12482" y="61"/>
                </a:cubicBezTo>
                <a:cubicBezTo>
                  <a:pt x="12280" y="19"/>
                  <a:pt x="12080" y="0"/>
                  <a:pt x="11880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C7373"/>
              </a:solidFill>
            </a:endParaRPr>
          </a:p>
        </p:txBody>
      </p:sp>
      <p:sp>
        <p:nvSpPr>
          <p:cNvPr id="1022" name="Google Shape;1022;p37"/>
          <p:cNvSpPr/>
          <p:nvPr/>
        </p:nvSpPr>
        <p:spPr>
          <a:xfrm flipH="1" rot="212671">
            <a:off x="4999384" y="1189555"/>
            <a:ext cx="3295936" cy="3261984"/>
          </a:xfrm>
          <a:custGeom>
            <a:rect b="b" l="l" r="r" t="t"/>
            <a:pathLst>
              <a:path extrusionOk="0" h="15679" w="15842">
                <a:moveTo>
                  <a:pt x="11880" y="0"/>
                </a:moveTo>
                <a:cubicBezTo>
                  <a:pt x="10513" y="0"/>
                  <a:pt x="9183" y="872"/>
                  <a:pt x="7782" y="872"/>
                </a:cubicBezTo>
                <a:cubicBezTo>
                  <a:pt x="7682" y="872"/>
                  <a:pt x="7581" y="868"/>
                  <a:pt x="7480" y="858"/>
                </a:cubicBezTo>
                <a:cubicBezTo>
                  <a:pt x="6846" y="820"/>
                  <a:pt x="6241" y="541"/>
                  <a:pt x="5598" y="503"/>
                </a:cubicBezTo>
                <a:cubicBezTo>
                  <a:pt x="5535" y="498"/>
                  <a:pt x="5473" y="496"/>
                  <a:pt x="5410" y="496"/>
                </a:cubicBezTo>
                <a:cubicBezTo>
                  <a:pt x="4398" y="496"/>
                  <a:pt x="3401" y="1071"/>
                  <a:pt x="2804" y="1866"/>
                </a:cubicBezTo>
                <a:cubicBezTo>
                  <a:pt x="2122" y="2740"/>
                  <a:pt x="1844" y="3863"/>
                  <a:pt x="1844" y="4939"/>
                </a:cubicBezTo>
                <a:cubicBezTo>
                  <a:pt x="1844" y="5745"/>
                  <a:pt x="1959" y="6580"/>
                  <a:pt x="1681" y="7339"/>
                </a:cubicBezTo>
                <a:cubicBezTo>
                  <a:pt x="1364" y="8184"/>
                  <a:pt x="605" y="8779"/>
                  <a:pt x="317" y="9662"/>
                </a:cubicBezTo>
                <a:cubicBezTo>
                  <a:pt x="0" y="10824"/>
                  <a:pt x="759" y="12062"/>
                  <a:pt x="1642" y="12907"/>
                </a:cubicBezTo>
                <a:cubicBezTo>
                  <a:pt x="2766" y="13944"/>
                  <a:pt x="3918" y="14347"/>
                  <a:pt x="5406" y="14588"/>
                </a:cubicBezTo>
                <a:cubicBezTo>
                  <a:pt x="6387" y="14757"/>
                  <a:pt x="7003" y="15679"/>
                  <a:pt x="7983" y="15679"/>
                </a:cubicBezTo>
                <a:cubicBezTo>
                  <a:pt x="8115" y="15679"/>
                  <a:pt x="8254" y="15662"/>
                  <a:pt x="8401" y="15624"/>
                </a:cubicBezTo>
                <a:cubicBezTo>
                  <a:pt x="9361" y="15384"/>
                  <a:pt x="10081" y="14501"/>
                  <a:pt x="10321" y="13541"/>
                </a:cubicBezTo>
                <a:cubicBezTo>
                  <a:pt x="10398" y="13263"/>
                  <a:pt x="10485" y="12984"/>
                  <a:pt x="10600" y="12706"/>
                </a:cubicBezTo>
                <a:cubicBezTo>
                  <a:pt x="10801" y="12341"/>
                  <a:pt x="11080" y="12101"/>
                  <a:pt x="11406" y="11861"/>
                </a:cubicBezTo>
                <a:cubicBezTo>
                  <a:pt x="12482" y="10939"/>
                  <a:pt x="13605" y="10027"/>
                  <a:pt x="14440" y="8865"/>
                </a:cubicBezTo>
                <a:cubicBezTo>
                  <a:pt x="15285" y="7704"/>
                  <a:pt x="15842" y="6302"/>
                  <a:pt x="15765" y="4900"/>
                </a:cubicBezTo>
                <a:cubicBezTo>
                  <a:pt x="15727" y="3940"/>
                  <a:pt x="15362" y="2980"/>
                  <a:pt x="14882" y="2145"/>
                </a:cubicBezTo>
                <a:cubicBezTo>
                  <a:pt x="14363" y="1185"/>
                  <a:pt x="13567" y="301"/>
                  <a:pt x="12482" y="61"/>
                </a:cubicBezTo>
                <a:cubicBezTo>
                  <a:pt x="12280" y="19"/>
                  <a:pt x="12080" y="0"/>
                  <a:pt x="11880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" name="Google Shape;1023;p37"/>
          <p:cNvSpPr txBox="1"/>
          <p:nvPr>
            <p:ph idx="4294967295" type="subTitle"/>
          </p:nvPr>
        </p:nvSpPr>
        <p:spPr>
          <a:xfrm flipH="1">
            <a:off x="1338376" y="2223634"/>
            <a:ext cx="2161500" cy="15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ABCDEFGHIJKLMN</a:t>
            </a:r>
            <a:b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</a:b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OPQRSTUVWXYZ</a:t>
            </a:r>
            <a:b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</a:b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abcdefghijklmn</a:t>
            </a:r>
            <a:b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</a:b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opqrstuvwxyz</a:t>
            </a:r>
            <a:b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</a:br>
            <a:r>
              <a:rPr lang="es" sz="1800">
                <a:latin typeface="Yanone Kaffeesatz"/>
                <a:ea typeface="Yanone Kaffeesatz"/>
                <a:cs typeface="Yanone Kaffeesatz"/>
                <a:sym typeface="Yanone Kaffeesatz"/>
              </a:rPr>
              <a:t>1234567890</a:t>
            </a:r>
            <a:endParaRPr sz="1800"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1024" name="Google Shape;1024;p37"/>
          <p:cNvSpPr txBox="1"/>
          <p:nvPr>
            <p:ph idx="4294967295" type="subTitle"/>
          </p:nvPr>
        </p:nvSpPr>
        <p:spPr>
          <a:xfrm flipH="1">
            <a:off x="5534350" y="2118177"/>
            <a:ext cx="2226000" cy="15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ABCDEFGHIJKLMN</a:t>
            </a:r>
            <a:br>
              <a:rPr lang="es" sz="1400">
                <a:solidFill>
                  <a:srgbClr val="FFFFFF"/>
                </a:solidFill>
              </a:rPr>
            </a:br>
            <a:r>
              <a:rPr lang="es" sz="1400">
                <a:solidFill>
                  <a:srgbClr val="FFFFFF"/>
                </a:solidFill>
              </a:rPr>
              <a:t>OPQRSTUVWXYZ</a:t>
            </a:r>
            <a:br>
              <a:rPr lang="es" sz="1400">
                <a:solidFill>
                  <a:srgbClr val="FFFFFF"/>
                </a:solidFill>
              </a:rPr>
            </a:br>
            <a:r>
              <a:rPr lang="es" sz="1400">
                <a:solidFill>
                  <a:srgbClr val="FFFFFF"/>
                </a:solidFill>
              </a:rPr>
              <a:t>abcdefghijklmn</a:t>
            </a:r>
            <a:br>
              <a:rPr lang="es" sz="1400">
                <a:solidFill>
                  <a:srgbClr val="FFFFFF"/>
                </a:solidFill>
              </a:rPr>
            </a:br>
            <a:r>
              <a:rPr lang="es" sz="1400">
                <a:solidFill>
                  <a:srgbClr val="FFFFFF"/>
                </a:solidFill>
              </a:rPr>
              <a:t>opqrstuvwxyz</a:t>
            </a:r>
            <a:br>
              <a:rPr lang="es" sz="1400">
                <a:solidFill>
                  <a:srgbClr val="FFFFFF"/>
                </a:solidFill>
              </a:rPr>
            </a:br>
            <a:r>
              <a:rPr lang="es" sz="1400">
                <a:solidFill>
                  <a:srgbClr val="FFFFFF"/>
                </a:solidFill>
              </a:rPr>
              <a:t>1234567890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1025" name="Google Shape;1025;p37"/>
          <p:cNvSpPr txBox="1"/>
          <p:nvPr>
            <p:ph idx="4294967295" type="subTitle"/>
          </p:nvPr>
        </p:nvSpPr>
        <p:spPr>
          <a:xfrm flipH="1">
            <a:off x="1218978" y="1804399"/>
            <a:ext cx="2400300" cy="4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Yanone Kaffeesatz"/>
                <a:ea typeface="Yanone Kaffeesatz"/>
                <a:cs typeface="Yanone Kaffeesatz"/>
                <a:sym typeface="Yanone Kaffeesatz"/>
              </a:rPr>
              <a:t>YANONE KAFFEESATZ</a:t>
            </a:r>
            <a:endParaRPr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1026" name="Google Shape;1026;p37"/>
          <p:cNvSpPr txBox="1"/>
          <p:nvPr>
            <p:ph idx="4294967295" type="subTitle"/>
          </p:nvPr>
        </p:nvSpPr>
        <p:spPr>
          <a:xfrm flipH="1">
            <a:off x="5408550" y="1804399"/>
            <a:ext cx="2400300" cy="4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ZILLA SLAB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27" name="Google Shape;1027;p37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28" name="Google Shape;1028;p37"/>
          <p:cNvSpPr txBox="1"/>
          <p:nvPr/>
        </p:nvSpPr>
        <p:spPr>
          <a:xfrm>
            <a:off x="3394050" y="3640475"/>
            <a:ext cx="2355900" cy="44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Here you can justify your typography selection and establish the hierarchy </a:t>
            </a:r>
            <a:endParaRPr sz="12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029" name="Google Shape;1029;p37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TYPOGRAPHY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33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C7373"/>
        </a:solidFill>
      </p:bgPr>
    </p:bg>
    <p:spTree>
      <p:nvGrpSpPr>
        <p:cNvPr id="1037" name="Shape 1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8" name="Google Shape;1038;p39"/>
          <p:cNvGrpSpPr/>
          <p:nvPr/>
        </p:nvGrpSpPr>
        <p:grpSpPr>
          <a:xfrm>
            <a:off x="6983510" y="1977032"/>
            <a:ext cx="686531" cy="530984"/>
            <a:chOff x="1887421" y="4260857"/>
            <a:chExt cx="674591" cy="521749"/>
          </a:xfrm>
        </p:grpSpPr>
        <p:sp>
          <p:nvSpPr>
            <p:cNvPr id="1039" name="Google Shape;1039;p39"/>
            <p:cNvSpPr/>
            <p:nvPr/>
          </p:nvSpPr>
          <p:spPr>
            <a:xfrm>
              <a:off x="1887421" y="4260857"/>
              <a:ext cx="674591" cy="460986"/>
            </a:xfrm>
            <a:custGeom>
              <a:rect b="b" l="l" r="r" t="t"/>
              <a:pathLst>
                <a:path extrusionOk="0" h="23966" w="35071">
                  <a:moveTo>
                    <a:pt x="20943" y="1044"/>
                  </a:moveTo>
                  <a:cubicBezTo>
                    <a:pt x="21112" y="1044"/>
                    <a:pt x="21297" y="1125"/>
                    <a:pt x="21378" y="1205"/>
                  </a:cubicBezTo>
                  <a:lnTo>
                    <a:pt x="22705" y="2533"/>
                  </a:lnTo>
                  <a:cubicBezTo>
                    <a:pt x="21657" y="3231"/>
                    <a:pt x="21518" y="3825"/>
                    <a:pt x="21972" y="4978"/>
                  </a:cubicBezTo>
                  <a:cubicBezTo>
                    <a:pt x="22112" y="5292"/>
                    <a:pt x="22251" y="5712"/>
                    <a:pt x="22391" y="6026"/>
                  </a:cubicBezTo>
                  <a:lnTo>
                    <a:pt x="19911" y="6026"/>
                  </a:lnTo>
                  <a:cubicBezTo>
                    <a:pt x="20086" y="6026"/>
                    <a:pt x="20086" y="5851"/>
                    <a:pt x="20086" y="5851"/>
                  </a:cubicBezTo>
                  <a:cubicBezTo>
                    <a:pt x="20784" y="4978"/>
                    <a:pt x="20784" y="4105"/>
                    <a:pt x="20086" y="3406"/>
                  </a:cubicBezTo>
                  <a:lnTo>
                    <a:pt x="19212" y="2533"/>
                  </a:lnTo>
                  <a:cubicBezTo>
                    <a:pt x="19771" y="2079"/>
                    <a:pt x="20225" y="1660"/>
                    <a:pt x="20644" y="1205"/>
                  </a:cubicBezTo>
                  <a:cubicBezTo>
                    <a:pt x="20704" y="1087"/>
                    <a:pt x="20819" y="1044"/>
                    <a:pt x="20943" y="1044"/>
                  </a:cubicBezTo>
                  <a:close/>
                  <a:moveTo>
                    <a:pt x="29293" y="1346"/>
                  </a:moveTo>
                  <a:cubicBezTo>
                    <a:pt x="29565" y="1346"/>
                    <a:pt x="29737" y="1540"/>
                    <a:pt x="29831" y="1939"/>
                  </a:cubicBezTo>
                  <a:cubicBezTo>
                    <a:pt x="30250" y="3092"/>
                    <a:pt x="30705" y="4279"/>
                    <a:pt x="31124" y="5572"/>
                  </a:cubicBezTo>
                  <a:cubicBezTo>
                    <a:pt x="31263" y="6026"/>
                    <a:pt x="31263" y="6026"/>
                    <a:pt x="30844" y="6026"/>
                  </a:cubicBezTo>
                  <a:lnTo>
                    <a:pt x="23718" y="6026"/>
                  </a:lnTo>
                  <a:cubicBezTo>
                    <a:pt x="23579" y="6026"/>
                    <a:pt x="23404" y="6026"/>
                    <a:pt x="23264" y="5712"/>
                  </a:cubicBezTo>
                  <a:cubicBezTo>
                    <a:pt x="23125" y="5292"/>
                    <a:pt x="22985" y="4838"/>
                    <a:pt x="22845" y="4419"/>
                  </a:cubicBezTo>
                  <a:cubicBezTo>
                    <a:pt x="22705" y="3965"/>
                    <a:pt x="22845" y="3686"/>
                    <a:pt x="23264" y="3546"/>
                  </a:cubicBezTo>
                  <a:cubicBezTo>
                    <a:pt x="25151" y="2812"/>
                    <a:pt x="27072" y="2079"/>
                    <a:pt x="28818" y="1485"/>
                  </a:cubicBezTo>
                  <a:cubicBezTo>
                    <a:pt x="29002" y="1393"/>
                    <a:pt x="29159" y="1346"/>
                    <a:pt x="29293" y="1346"/>
                  </a:cubicBezTo>
                  <a:close/>
                  <a:moveTo>
                    <a:pt x="7685" y="13292"/>
                  </a:moveTo>
                  <a:cubicBezTo>
                    <a:pt x="7860" y="13292"/>
                    <a:pt x="8000" y="13292"/>
                    <a:pt x="8000" y="13571"/>
                  </a:cubicBezTo>
                  <a:cubicBezTo>
                    <a:pt x="8139" y="15178"/>
                    <a:pt x="8419" y="16785"/>
                    <a:pt x="8873" y="18391"/>
                  </a:cubicBezTo>
                  <a:lnTo>
                    <a:pt x="8873" y="18531"/>
                  </a:lnTo>
                  <a:cubicBezTo>
                    <a:pt x="8524" y="18531"/>
                    <a:pt x="8152" y="18554"/>
                    <a:pt x="7785" y="18554"/>
                  </a:cubicBezTo>
                  <a:cubicBezTo>
                    <a:pt x="7234" y="18554"/>
                    <a:pt x="6693" y="18503"/>
                    <a:pt x="6253" y="18252"/>
                  </a:cubicBezTo>
                  <a:cubicBezTo>
                    <a:pt x="5240" y="17658"/>
                    <a:pt x="4506" y="16924"/>
                    <a:pt x="4367" y="15772"/>
                  </a:cubicBezTo>
                  <a:cubicBezTo>
                    <a:pt x="4192" y="15178"/>
                    <a:pt x="4052" y="14584"/>
                    <a:pt x="3913" y="14025"/>
                  </a:cubicBezTo>
                  <a:cubicBezTo>
                    <a:pt x="3773" y="13431"/>
                    <a:pt x="3913" y="13292"/>
                    <a:pt x="4506" y="13292"/>
                  </a:cubicBezTo>
                  <a:close/>
                  <a:moveTo>
                    <a:pt x="7860" y="10672"/>
                  </a:moveTo>
                  <a:lnTo>
                    <a:pt x="7860" y="12279"/>
                  </a:lnTo>
                  <a:lnTo>
                    <a:pt x="4506" y="12279"/>
                  </a:lnTo>
                  <a:cubicBezTo>
                    <a:pt x="3319" y="12279"/>
                    <a:pt x="2760" y="13012"/>
                    <a:pt x="2900" y="14165"/>
                  </a:cubicBezTo>
                  <a:cubicBezTo>
                    <a:pt x="3039" y="14898"/>
                    <a:pt x="3179" y="15457"/>
                    <a:pt x="3319" y="16051"/>
                  </a:cubicBezTo>
                  <a:cubicBezTo>
                    <a:pt x="3773" y="18077"/>
                    <a:pt x="5519" y="19404"/>
                    <a:pt x="7545" y="19544"/>
                  </a:cubicBezTo>
                  <a:lnTo>
                    <a:pt x="9013" y="19544"/>
                  </a:lnTo>
                  <a:cubicBezTo>
                    <a:pt x="9013" y="19544"/>
                    <a:pt x="9152" y="19544"/>
                    <a:pt x="9292" y="19684"/>
                  </a:cubicBezTo>
                  <a:cubicBezTo>
                    <a:pt x="9432" y="20138"/>
                    <a:pt x="9606" y="20557"/>
                    <a:pt x="9746" y="21151"/>
                  </a:cubicBezTo>
                  <a:cubicBezTo>
                    <a:pt x="9408" y="21170"/>
                    <a:pt x="9072" y="21181"/>
                    <a:pt x="8740" y="21181"/>
                  </a:cubicBezTo>
                  <a:cubicBezTo>
                    <a:pt x="6638" y="21181"/>
                    <a:pt x="4687" y="20730"/>
                    <a:pt x="3179" y="18950"/>
                  </a:cubicBezTo>
                  <a:cubicBezTo>
                    <a:pt x="2446" y="18252"/>
                    <a:pt x="2026" y="17378"/>
                    <a:pt x="1887" y="16505"/>
                  </a:cubicBezTo>
                  <a:cubicBezTo>
                    <a:pt x="1572" y="15772"/>
                    <a:pt x="1433" y="15038"/>
                    <a:pt x="1293" y="14165"/>
                  </a:cubicBezTo>
                  <a:cubicBezTo>
                    <a:pt x="1153" y="12558"/>
                    <a:pt x="2166" y="10951"/>
                    <a:pt x="3913" y="10672"/>
                  </a:cubicBezTo>
                  <a:close/>
                  <a:moveTo>
                    <a:pt x="16152" y="0"/>
                  </a:moveTo>
                  <a:cubicBezTo>
                    <a:pt x="15676" y="0"/>
                    <a:pt x="15195" y="262"/>
                    <a:pt x="14671" y="786"/>
                  </a:cubicBezTo>
                  <a:lnTo>
                    <a:pt x="10759" y="4699"/>
                  </a:lnTo>
                  <a:cubicBezTo>
                    <a:pt x="10480" y="4978"/>
                    <a:pt x="10026" y="5432"/>
                    <a:pt x="10026" y="6026"/>
                  </a:cubicBezTo>
                  <a:cubicBezTo>
                    <a:pt x="9886" y="6026"/>
                    <a:pt x="9606" y="6166"/>
                    <a:pt x="9432" y="6166"/>
                  </a:cubicBezTo>
                  <a:cubicBezTo>
                    <a:pt x="8558" y="6305"/>
                    <a:pt x="8000" y="7179"/>
                    <a:pt x="7860" y="8192"/>
                  </a:cubicBezTo>
                  <a:lnTo>
                    <a:pt x="7860" y="9659"/>
                  </a:lnTo>
                  <a:lnTo>
                    <a:pt x="4367" y="9659"/>
                  </a:lnTo>
                  <a:cubicBezTo>
                    <a:pt x="1747" y="9659"/>
                    <a:pt x="0" y="11824"/>
                    <a:pt x="420" y="14444"/>
                  </a:cubicBezTo>
                  <a:cubicBezTo>
                    <a:pt x="420" y="15178"/>
                    <a:pt x="699" y="16051"/>
                    <a:pt x="874" y="16785"/>
                  </a:cubicBezTo>
                  <a:cubicBezTo>
                    <a:pt x="1747" y="19824"/>
                    <a:pt x="4192" y="22024"/>
                    <a:pt x="7406" y="22164"/>
                  </a:cubicBezTo>
                  <a:lnTo>
                    <a:pt x="9886" y="22164"/>
                  </a:lnTo>
                  <a:cubicBezTo>
                    <a:pt x="10165" y="22164"/>
                    <a:pt x="10165" y="22164"/>
                    <a:pt x="10305" y="22443"/>
                  </a:cubicBezTo>
                  <a:cubicBezTo>
                    <a:pt x="10480" y="22898"/>
                    <a:pt x="10619" y="23177"/>
                    <a:pt x="10899" y="23631"/>
                  </a:cubicBezTo>
                  <a:cubicBezTo>
                    <a:pt x="11001" y="23836"/>
                    <a:pt x="11197" y="23965"/>
                    <a:pt x="11349" y="23965"/>
                  </a:cubicBezTo>
                  <a:cubicBezTo>
                    <a:pt x="11405" y="23965"/>
                    <a:pt x="11455" y="23948"/>
                    <a:pt x="11493" y="23911"/>
                  </a:cubicBezTo>
                  <a:cubicBezTo>
                    <a:pt x="11772" y="23771"/>
                    <a:pt x="11912" y="23491"/>
                    <a:pt x="11772" y="23177"/>
                  </a:cubicBezTo>
                  <a:cubicBezTo>
                    <a:pt x="11632" y="22898"/>
                    <a:pt x="11493" y="22618"/>
                    <a:pt x="11353" y="22304"/>
                  </a:cubicBezTo>
                  <a:cubicBezTo>
                    <a:pt x="9292" y="17798"/>
                    <a:pt x="8733" y="13012"/>
                    <a:pt x="8873" y="8052"/>
                  </a:cubicBezTo>
                  <a:cubicBezTo>
                    <a:pt x="9013" y="8052"/>
                    <a:pt x="9013" y="7912"/>
                    <a:pt x="9013" y="7912"/>
                  </a:cubicBezTo>
                  <a:cubicBezTo>
                    <a:pt x="9013" y="7458"/>
                    <a:pt x="9292" y="7179"/>
                    <a:pt x="9746" y="7179"/>
                  </a:cubicBezTo>
                  <a:cubicBezTo>
                    <a:pt x="9886" y="7039"/>
                    <a:pt x="10165" y="7039"/>
                    <a:pt x="10305" y="7039"/>
                  </a:cubicBezTo>
                  <a:lnTo>
                    <a:pt x="14392" y="7039"/>
                  </a:lnTo>
                  <a:cubicBezTo>
                    <a:pt x="14671" y="7039"/>
                    <a:pt x="14986" y="6899"/>
                    <a:pt x="14986" y="6585"/>
                  </a:cubicBezTo>
                  <a:cubicBezTo>
                    <a:pt x="14986" y="6305"/>
                    <a:pt x="14671" y="6026"/>
                    <a:pt x="14392" y="6026"/>
                  </a:cubicBezTo>
                  <a:lnTo>
                    <a:pt x="11039" y="6026"/>
                  </a:lnTo>
                  <a:cubicBezTo>
                    <a:pt x="11178" y="5851"/>
                    <a:pt x="11178" y="5712"/>
                    <a:pt x="11353" y="5572"/>
                  </a:cubicBezTo>
                  <a:lnTo>
                    <a:pt x="15719" y="1205"/>
                  </a:lnTo>
                  <a:cubicBezTo>
                    <a:pt x="15789" y="1066"/>
                    <a:pt x="15929" y="996"/>
                    <a:pt x="16090" y="996"/>
                  </a:cubicBezTo>
                  <a:cubicBezTo>
                    <a:pt x="16252" y="996"/>
                    <a:pt x="16435" y="1066"/>
                    <a:pt x="16593" y="1205"/>
                  </a:cubicBezTo>
                  <a:cubicBezTo>
                    <a:pt x="17466" y="2218"/>
                    <a:pt x="18479" y="3092"/>
                    <a:pt x="19492" y="4105"/>
                  </a:cubicBezTo>
                  <a:cubicBezTo>
                    <a:pt x="19771" y="4419"/>
                    <a:pt x="19771" y="4699"/>
                    <a:pt x="19492" y="5153"/>
                  </a:cubicBezTo>
                  <a:cubicBezTo>
                    <a:pt x="19212" y="5292"/>
                    <a:pt x="18898" y="5572"/>
                    <a:pt x="18618" y="5851"/>
                  </a:cubicBezTo>
                  <a:cubicBezTo>
                    <a:pt x="18479" y="6026"/>
                    <a:pt x="18339" y="6026"/>
                    <a:pt x="18164" y="6026"/>
                  </a:cubicBezTo>
                  <a:cubicBezTo>
                    <a:pt x="18025" y="6072"/>
                    <a:pt x="17866" y="6088"/>
                    <a:pt x="17700" y="6088"/>
                  </a:cubicBezTo>
                  <a:cubicBezTo>
                    <a:pt x="17369" y="6088"/>
                    <a:pt x="17012" y="6026"/>
                    <a:pt x="16732" y="6026"/>
                  </a:cubicBezTo>
                  <a:cubicBezTo>
                    <a:pt x="16418" y="6166"/>
                    <a:pt x="16278" y="6305"/>
                    <a:pt x="16278" y="6585"/>
                  </a:cubicBezTo>
                  <a:cubicBezTo>
                    <a:pt x="16138" y="6899"/>
                    <a:pt x="16418" y="7039"/>
                    <a:pt x="16732" y="7039"/>
                  </a:cubicBezTo>
                  <a:lnTo>
                    <a:pt x="33010" y="7039"/>
                  </a:lnTo>
                  <a:cubicBezTo>
                    <a:pt x="33604" y="7179"/>
                    <a:pt x="34058" y="7458"/>
                    <a:pt x="34058" y="8192"/>
                  </a:cubicBezTo>
                  <a:lnTo>
                    <a:pt x="34058" y="9519"/>
                  </a:lnTo>
                  <a:cubicBezTo>
                    <a:pt x="34058" y="9659"/>
                    <a:pt x="34058" y="9938"/>
                    <a:pt x="34337" y="10078"/>
                  </a:cubicBezTo>
                  <a:cubicBezTo>
                    <a:pt x="34412" y="10115"/>
                    <a:pt x="34490" y="10133"/>
                    <a:pt x="34565" y="10133"/>
                  </a:cubicBezTo>
                  <a:cubicBezTo>
                    <a:pt x="34773" y="10133"/>
                    <a:pt x="34969" y="10003"/>
                    <a:pt x="35071" y="9798"/>
                  </a:cubicBezTo>
                  <a:lnTo>
                    <a:pt x="35071" y="7772"/>
                  </a:lnTo>
                  <a:cubicBezTo>
                    <a:pt x="34757" y="6585"/>
                    <a:pt x="33883" y="6026"/>
                    <a:pt x="32591" y="6026"/>
                  </a:cubicBezTo>
                  <a:lnTo>
                    <a:pt x="32311" y="6026"/>
                  </a:lnTo>
                  <a:cubicBezTo>
                    <a:pt x="32311" y="5712"/>
                    <a:pt x="32137" y="5432"/>
                    <a:pt x="32137" y="5153"/>
                  </a:cubicBezTo>
                  <a:cubicBezTo>
                    <a:pt x="31718" y="3965"/>
                    <a:pt x="31263" y="2812"/>
                    <a:pt x="30844" y="1485"/>
                  </a:cubicBezTo>
                  <a:cubicBezTo>
                    <a:pt x="30508" y="735"/>
                    <a:pt x="29942" y="311"/>
                    <a:pt x="29260" y="311"/>
                  </a:cubicBezTo>
                  <a:cubicBezTo>
                    <a:pt x="29021" y="311"/>
                    <a:pt x="28767" y="363"/>
                    <a:pt x="28504" y="472"/>
                  </a:cubicBezTo>
                  <a:cubicBezTo>
                    <a:pt x="27072" y="1066"/>
                    <a:pt x="25605" y="1485"/>
                    <a:pt x="24138" y="2079"/>
                  </a:cubicBezTo>
                  <a:cubicBezTo>
                    <a:pt x="24056" y="2120"/>
                    <a:pt x="23986" y="2137"/>
                    <a:pt x="23924" y="2137"/>
                  </a:cubicBezTo>
                  <a:cubicBezTo>
                    <a:pt x="23776" y="2137"/>
                    <a:pt x="23677" y="2038"/>
                    <a:pt x="23579" y="1939"/>
                  </a:cubicBezTo>
                  <a:lnTo>
                    <a:pt x="22251" y="612"/>
                  </a:lnTo>
                  <a:cubicBezTo>
                    <a:pt x="21815" y="262"/>
                    <a:pt x="21378" y="88"/>
                    <a:pt x="20959" y="88"/>
                  </a:cubicBezTo>
                  <a:cubicBezTo>
                    <a:pt x="20540" y="88"/>
                    <a:pt x="20138" y="262"/>
                    <a:pt x="19771" y="612"/>
                  </a:cubicBezTo>
                  <a:cubicBezTo>
                    <a:pt x="19352" y="1066"/>
                    <a:pt x="18898" y="1345"/>
                    <a:pt x="18479" y="1799"/>
                  </a:cubicBezTo>
                  <a:cubicBezTo>
                    <a:pt x="18164" y="1485"/>
                    <a:pt x="17885" y="1066"/>
                    <a:pt x="17606" y="786"/>
                  </a:cubicBezTo>
                  <a:cubicBezTo>
                    <a:pt x="17099" y="262"/>
                    <a:pt x="16627" y="0"/>
                    <a:pt x="1615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9"/>
            <p:cNvSpPr/>
            <p:nvPr/>
          </p:nvSpPr>
          <p:spPr>
            <a:xfrm>
              <a:off x="2113855" y="4477540"/>
              <a:ext cx="448156" cy="305067"/>
            </a:xfrm>
            <a:custGeom>
              <a:rect b="b" l="l" r="r" t="t"/>
              <a:pathLst>
                <a:path extrusionOk="0" h="15860" w="23299">
                  <a:moveTo>
                    <a:pt x="22565" y="1"/>
                  </a:moveTo>
                  <a:cubicBezTo>
                    <a:pt x="22286" y="140"/>
                    <a:pt x="22286" y="420"/>
                    <a:pt x="22286" y="699"/>
                  </a:cubicBezTo>
                  <a:cubicBezTo>
                    <a:pt x="22111" y="2166"/>
                    <a:pt x="21972" y="3633"/>
                    <a:pt x="21692" y="5066"/>
                  </a:cubicBezTo>
                  <a:cubicBezTo>
                    <a:pt x="21098" y="8279"/>
                    <a:pt x="19806" y="11178"/>
                    <a:pt x="18339" y="14113"/>
                  </a:cubicBezTo>
                  <a:cubicBezTo>
                    <a:pt x="18059" y="14532"/>
                    <a:pt x="17605" y="14846"/>
                    <a:pt x="17046" y="14846"/>
                  </a:cubicBezTo>
                  <a:lnTo>
                    <a:pt x="2480" y="14846"/>
                  </a:lnTo>
                  <a:cubicBezTo>
                    <a:pt x="1886" y="14846"/>
                    <a:pt x="1467" y="14532"/>
                    <a:pt x="1153" y="14113"/>
                  </a:cubicBezTo>
                  <a:cubicBezTo>
                    <a:pt x="947" y="13881"/>
                    <a:pt x="741" y="13744"/>
                    <a:pt x="591" y="13744"/>
                  </a:cubicBezTo>
                  <a:cubicBezTo>
                    <a:pt x="537" y="13744"/>
                    <a:pt x="491" y="13761"/>
                    <a:pt x="454" y="13798"/>
                  </a:cubicBezTo>
                  <a:cubicBezTo>
                    <a:pt x="140" y="14113"/>
                    <a:pt x="0" y="14252"/>
                    <a:pt x="280" y="14671"/>
                  </a:cubicBezTo>
                  <a:cubicBezTo>
                    <a:pt x="734" y="15405"/>
                    <a:pt x="1467" y="15859"/>
                    <a:pt x="2340" y="15859"/>
                  </a:cubicBezTo>
                  <a:lnTo>
                    <a:pt x="17046" y="15859"/>
                  </a:lnTo>
                  <a:cubicBezTo>
                    <a:pt x="18059" y="15859"/>
                    <a:pt x="18793" y="15405"/>
                    <a:pt x="19212" y="14392"/>
                  </a:cubicBezTo>
                  <a:cubicBezTo>
                    <a:pt x="19666" y="13658"/>
                    <a:pt x="20085" y="12785"/>
                    <a:pt x="20539" y="12052"/>
                  </a:cubicBezTo>
                  <a:cubicBezTo>
                    <a:pt x="21832" y="9152"/>
                    <a:pt x="22705" y="6253"/>
                    <a:pt x="22985" y="3179"/>
                  </a:cubicBezTo>
                  <a:cubicBezTo>
                    <a:pt x="23159" y="2446"/>
                    <a:pt x="23159" y="1887"/>
                    <a:pt x="23299" y="1153"/>
                  </a:cubicBezTo>
                  <a:lnTo>
                    <a:pt x="23299" y="420"/>
                  </a:lnTo>
                  <a:cubicBezTo>
                    <a:pt x="23159" y="140"/>
                    <a:pt x="22985" y="1"/>
                    <a:pt x="2256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9"/>
            <p:cNvSpPr/>
            <p:nvPr/>
          </p:nvSpPr>
          <p:spPr>
            <a:xfrm>
              <a:off x="2195142" y="4521876"/>
              <a:ext cx="209661" cy="208296"/>
            </a:xfrm>
            <a:custGeom>
              <a:rect b="b" l="l" r="r" t="t"/>
              <a:pathLst>
                <a:path extrusionOk="0" h="10829" w="10900">
                  <a:moveTo>
                    <a:pt x="5520" y="1"/>
                  </a:moveTo>
                  <a:cubicBezTo>
                    <a:pt x="5101" y="1"/>
                    <a:pt x="4961" y="315"/>
                    <a:pt x="4961" y="595"/>
                  </a:cubicBezTo>
                  <a:lnTo>
                    <a:pt x="4961" y="1468"/>
                  </a:lnTo>
                  <a:lnTo>
                    <a:pt x="4786" y="1608"/>
                  </a:lnTo>
                  <a:cubicBezTo>
                    <a:pt x="4646" y="1328"/>
                    <a:pt x="4367" y="1014"/>
                    <a:pt x="4088" y="735"/>
                  </a:cubicBezTo>
                  <a:cubicBezTo>
                    <a:pt x="3903" y="571"/>
                    <a:pt x="3731" y="503"/>
                    <a:pt x="3564" y="503"/>
                  </a:cubicBezTo>
                  <a:cubicBezTo>
                    <a:pt x="3446" y="503"/>
                    <a:pt x="3330" y="537"/>
                    <a:pt x="3214" y="595"/>
                  </a:cubicBezTo>
                  <a:cubicBezTo>
                    <a:pt x="3040" y="874"/>
                    <a:pt x="3040" y="1189"/>
                    <a:pt x="3354" y="1328"/>
                  </a:cubicBezTo>
                  <a:cubicBezTo>
                    <a:pt x="3773" y="1748"/>
                    <a:pt x="4088" y="2202"/>
                    <a:pt x="4507" y="2481"/>
                  </a:cubicBezTo>
                  <a:cubicBezTo>
                    <a:pt x="5101" y="2935"/>
                    <a:pt x="4961" y="3494"/>
                    <a:pt x="4961" y="4088"/>
                  </a:cubicBezTo>
                  <a:cubicBezTo>
                    <a:pt x="4786" y="4088"/>
                    <a:pt x="4786" y="3948"/>
                    <a:pt x="4646" y="3948"/>
                  </a:cubicBezTo>
                  <a:lnTo>
                    <a:pt x="3354" y="2621"/>
                  </a:lnTo>
                  <a:cubicBezTo>
                    <a:pt x="3284" y="2481"/>
                    <a:pt x="3171" y="2411"/>
                    <a:pt x="3040" y="2411"/>
                  </a:cubicBezTo>
                  <a:cubicBezTo>
                    <a:pt x="2909" y="2411"/>
                    <a:pt x="2760" y="2481"/>
                    <a:pt x="2620" y="2621"/>
                  </a:cubicBezTo>
                  <a:cubicBezTo>
                    <a:pt x="2481" y="2761"/>
                    <a:pt x="2481" y="3075"/>
                    <a:pt x="2620" y="3354"/>
                  </a:cubicBezTo>
                  <a:cubicBezTo>
                    <a:pt x="2760" y="3494"/>
                    <a:pt x="2900" y="3634"/>
                    <a:pt x="3040" y="3808"/>
                  </a:cubicBezTo>
                  <a:cubicBezTo>
                    <a:pt x="3494" y="4088"/>
                    <a:pt x="3773" y="4507"/>
                    <a:pt x="4227" y="4821"/>
                  </a:cubicBezTo>
                  <a:cubicBezTo>
                    <a:pt x="4227" y="4821"/>
                    <a:pt x="4227" y="4961"/>
                    <a:pt x="4088" y="4961"/>
                  </a:cubicBezTo>
                  <a:cubicBezTo>
                    <a:pt x="3942" y="4961"/>
                    <a:pt x="3783" y="4975"/>
                    <a:pt x="3619" y="4975"/>
                  </a:cubicBezTo>
                  <a:cubicBezTo>
                    <a:pt x="3271" y="4975"/>
                    <a:pt x="2906" y="4911"/>
                    <a:pt x="2620" y="4507"/>
                  </a:cubicBezTo>
                  <a:cubicBezTo>
                    <a:pt x="2341" y="4088"/>
                    <a:pt x="1747" y="3634"/>
                    <a:pt x="1293" y="3215"/>
                  </a:cubicBezTo>
                  <a:cubicBezTo>
                    <a:pt x="1223" y="3145"/>
                    <a:pt x="1118" y="3110"/>
                    <a:pt x="996" y="3110"/>
                  </a:cubicBezTo>
                  <a:cubicBezTo>
                    <a:pt x="874" y="3110"/>
                    <a:pt x="734" y="3145"/>
                    <a:pt x="595" y="3215"/>
                  </a:cubicBezTo>
                  <a:cubicBezTo>
                    <a:pt x="420" y="3354"/>
                    <a:pt x="420" y="3634"/>
                    <a:pt x="595" y="3948"/>
                  </a:cubicBezTo>
                  <a:cubicBezTo>
                    <a:pt x="734" y="4088"/>
                    <a:pt x="874" y="4088"/>
                    <a:pt x="874" y="4228"/>
                  </a:cubicBezTo>
                  <a:cubicBezTo>
                    <a:pt x="1153" y="4367"/>
                    <a:pt x="1293" y="4507"/>
                    <a:pt x="1608" y="4821"/>
                  </a:cubicBezTo>
                  <a:cubicBezTo>
                    <a:pt x="1608" y="4821"/>
                    <a:pt x="1608" y="4961"/>
                    <a:pt x="1468" y="4961"/>
                  </a:cubicBezTo>
                  <a:lnTo>
                    <a:pt x="595" y="4961"/>
                  </a:lnTo>
                  <a:cubicBezTo>
                    <a:pt x="280" y="4961"/>
                    <a:pt x="140" y="5101"/>
                    <a:pt x="140" y="5380"/>
                  </a:cubicBezTo>
                  <a:cubicBezTo>
                    <a:pt x="1" y="5695"/>
                    <a:pt x="140" y="5834"/>
                    <a:pt x="420" y="5834"/>
                  </a:cubicBezTo>
                  <a:cubicBezTo>
                    <a:pt x="595" y="5974"/>
                    <a:pt x="734" y="5974"/>
                    <a:pt x="874" y="5974"/>
                  </a:cubicBezTo>
                  <a:lnTo>
                    <a:pt x="1468" y="5974"/>
                  </a:lnTo>
                  <a:cubicBezTo>
                    <a:pt x="1608" y="5974"/>
                    <a:pt x="1608" y="5974"/>
                    <a:pt x="1608" y="6114"/>
                  </a:cubicBezTo>
                  <a:cubicBezTo>
                    <a:pt x="1293" y="6254"/>
                    <a:pt x="1014" y="6568"/>
                    <a:pt x="734" y="6847"/>
                  </a:cubicBezTo>
                  <a:cubicBezTo>
                    <a:pt x="420" y="7127"/>
                    <a:pt x="420" y="7441"/>
                    <a:pt x="595" y="7721"/>
                  </a:cubicBezTo>
                  <a:cubicBezTo>
                    <a:pt x="710" y="7779"/>
                    <a:pt x="826" y="7812"/>
                    <a:pt x="944" y="7812"/>
                  </a:cubicBezTo>
                  <a:cubicBezTo>
                    <a:pt x="1111" y="7812"/>
                    <a:pt x="1284" y="7745"/>
                    <a:pt x="1468" y="7581"/>
                  </a:cubicBezTo>
                  <a:lnTo>
                    <a:pt x="2760" y="6254"/>
                  </a:lnTo>
                  <a:cubicBezTo>
                    <a:pt x="2928" y="6002"/>
                    <a:pt x="3209" y="5952"/>
                    <a:pt x="3535" y="5952"/>
                  </a:cubicBezTo>
                  <a:cubicBezTo>
                    <a:pt x="3752" y="5952"/>
                    <a:pt x="3990" y="5974"/>
                    <a:pt x="4227" y="5974"/>
                  </a:cubicBezTo>
                  <a:cubicBezTo>
                    <a:pt x="4088" y="6114"/>
                    <a:pt x="4088" y="6114"/>
                    <a:pt x="3913" y="6254"/>
                  </a:cubicBezTo>
                  <a:cubicBezTo>
                    <a:pt x="3494" y="6708"/>
                    <a:pt x="3040" y="6987"/>
                    <a:pt x="2760" y="7441"/>
                  </a:cubicBezTo>
                  <a:cubicBezTo>
                    <a:pt x="2481" y="7721"/>
                    <a:pt x="2481" y="8000"/>
                    <a:pt x="2620" y="8315"/>
                  </a:cubicBezTo>
                  <a:cubicBezTo>
                    <a:pt x="2727" y="8421"/>
                    <a:pt x="2839" y="8467"/>
                    <a:pt x="2952" y="8467"/>
                  </a:cubicBezTo>
                  <a:cubicBezTo>
                    <a:pt x="3135" y="8467"/>
                    <a:pt x="3321" y="8348"/>
                    <a:pt x="3494" y="8175"/>
                  </a:cubicBezTo>
                  <a:cubicBezTo>
                    <a:pt x="3913" y="7721"/>
                    <a:pt x="4227" y="7441"/>
                    <a:pt x="4646" y="6987"/>
                  </a:cubicBezTo>
                  <a:cubicBezTo>
                    <a:pt x="4786" y="6847"/>
                    <a:pt x="4786" y="6847"/>
                    <a:pt x="4961" y="6708"/>
                  </a:cubicBezTo>
                  <a:lnTo>
                    <a:pt x="4961" y="7302"/>
                  </a:lnTo>
                  <a:cubicBezTo>
                    <a:pt x="5101" y="7721"/>
                    <a:pt x="4961" y="8000"/>
                    <a:pt x="4646" y="8175"/>
                  </a:cubicBezTo>
                  <a:lnTo>
                    <a:pt x="3354" y="9467"/>
                  </a:lnTo>
                  <a:cubicBezTo>
                    <a:pt x="3040" y="9747"/>
                    <a:pt x="3040" y="10201"/>
                    <a:pt x="3354" y="10341"/>
                  </a:cubicBezTo>
                  <a:cubicBezTo>
                    <a:pt x="3470" y="10398"/>
                    <a:pt x="3562" y="10432"/>
                    <a:pt x="3652" y="10432"/>
                  </a:cubicBezTo>
                  <a:cubicBezTo>
                    <a:pt x="3779" y="10432"/>
                    <a:pt x="3903" y="10364"/>
                    <a:pt x="4088" y="10201"/>
                  </a:cubicBezTo>
                  <a:cubicBezTo>
                    <a:pt x="4367" y="9921"/>
                    <a:pt x="4646" y="9607"/>
                    <a:pt x="4961" y="9328"/>
                  </a:cubicBezTo>
                  <a:lnTo>
                    <a:pt x="4961" y="9467"/>
                  </a:lnTo>
                  <a:lnTo>
                    <a:pt x="4961" y="10201"/>
                  </a:lnTo>
                  <a:cubicBezTo>
                    <a:pt x="4961" y="10620"/>
                    <a:pt x="5101" y="10795"/>
                    <a:pt x="5520" y="10795"/>
                  </a:cubicBezTo>
                  <a:cubicBezTo>
                    <a:pt x="5571" y="10818"/>
                    <a:pt x="5618" y="10828"/>
                    <a:pt x="5661" y="10828"/>
                  </a:cubicBezTo>
                  <a:cubicBezTo>
                    <a:pt x="5876" y="10828"/>
                    <a:pt x="5974" y="10551"/>
                    <a:pt x="5974" y="10201"/>
                  </a:cubicBezTo>
                  <a:lnTo>
                    <a:pt x="5974" y="9467"/>
                  </a:lnTo>
                  <a:cubicBezTo>
                    <a:pt x="5974" y="9328"/>
                    <a:pt x="6114" y="9328"/>
                    <a:pt x="6114" y="9328"/>
                  </a:cubicBezTo>
                  <a:cubicBezTo>
                    <a:pt x="6393" y="9607"/>
                    <a:pt x="6533" y="9921"/>
                    <a:pt x="6847" y="10061"/>
                  </a:cubicBezTo>
                  <a:cubicBezTo>
                    <a:pt x="7001" y="10292"/>
                    <a:pt x="7155" y="10396"/>
                    <a:pt x="7314" y="10396"/>
                  </a:cubicBezTo>
                  <a:cubicBezTo>
                    <a:pt x="7445" y="10396"/>
                    <a:pt x="7579" y="10326"/>
                    <a:pt x="7720" y="10201"/>
                  </a:cubicBezTo>
                  <a:cubicBezTo>
                    <a:pt x="8000" y="10061"/>
                    <a:pt x="7860" y="9747"/>
                    <a:pt x="7581" y="9328"/>
                  </a:cubicBezTo>
                  <a:cubicBezTo>
                    <a:pt x="7127" y="8873"/>
                    <a:pt x="6707" y="8454"/>
                    <a:pt x="6114" y="8000"/>
                  </a:cubicBezTo>
                  <a:cubicBezTo>
                    <a:pt x="6114" y="8000"/>
                    <a:pt x="5974" y="7860"/>
                    <a:pt x="5974" y="7721"/>
                  </a:cubicBezTo>
                  <a:lnTo>
                    <a:pt x="5974" y="6708"/>
                  </a:lnTo>
                  <a:cubicBezTo>
                    <a:pt x="6533" y="7302"/>
                    <a:pt x="7127" y="7721"/>
                    <a:pt x="7581" y="8315"/>
                  </a:cubicBezTo>
                  <a:cubicBezTo>
                    <a:pt x="7720" y="8384"/>
                    <a:pt x="7860" y="8419"/>
                    <a:pt x="7982" y="8419"/>
                  </a:cubicBezTo>
                  <a:cubicBezTo>
                    <a:pt x="8105" y="8419"/>
                    <a:pt x="8209" y="8384"/>
                    <a:pt x="8279" y="8315"/>
                  </a:cubicBezTo>
                  <a:cubicBezTo>
                    <a:pt x="8594" y="8175"/>
                    <a:pt x="8594" y="7721"/>
                    <a:pt x="8279" y="7581"/>
                  </a:cubicBezTo>
                  <a:cubicBezTo>
                    <a:pt x="7860" y="7127"/>
                    <a:pt x="7406" y="6708"/>
                    <a:pt x="7127" y="6254"/>
                  </a:cubicBezTo>
                  <a:cubicBezTo>
                    <a:pt x="6987" y="6254"/>
                    <a:pt x="6847" y="6114"/>
                    <a:pt x="6707" y="5974"/>
                  </a:cubicBezTo>
                  <a:cubicBezTo>
                    <a:pt x="6931" y="5974"/>
                    <a:pt x="7129" y="5960"/>
                    <a:pt x="7310" y="5960"/>
                  </a:cubicBezTo>
                  <a:cubicBezTo>
                    <a:pt x="7693" y="5960"/>
                    <a:pt x="7994" y="6024"/>
                    <a:pt x="8279" y="6428"/>
                  </a:cubicBezTo>
                  <a:cubicBezTo>
                    <a:pt x="8733" y="6847"/>
                    <a:pt x="9153" y="7127"/>
                    <a:pt x="9467" y="7581"/>
                  </a:cubicBezTo>
                  <a:cubicBezTo>
                    <a:pt x="9607" y="7721"/>
                    <a:pt x="9746" y="7791"/>
                    <a:pt x="9890" y="7791"/>
                  </a:cubicBezTo>
                  <a:cubicBezTo>
                    <a:pt x="10035" y="7791"/>
                    <a:pt x="10183" y="7721"/>
                    <a:pt x="10340" y="7581"/>
                  </a:cubicBezTo>
                  <a:cubicBezTo>
                    <a:pt x="10480" y="7441"/>
                    <a:pt x="10480" y="7127"/>
                    <a:pt x="10200" y="6847"/>
                  </a:cubicBezTo>
                  <a:lnTo>
                    <a:pt x="9746" y="6428"/>
                  </a:lnTo>
                  <a:cubicBezTo>
                    <a:pt x="9607" y="6254"/>
                    <a:pt x="9607" y="6114"/>
                    <a:pt x="9327" y="5974"/>
                  </a:cubicBezTo>
                  <a:lnTo>
                    <a:pt x="10340" y="5974"/>
                  </a:lnTo>
                  <a:cubicBezTo>
                    <a:pt x="10620" y="5974"/>
                    <a:pt x="10899" y="5695"/>
                    <a:pt x="10899" y="5380"/>
                  </a:cubicBezTo>
                  <a:cubicBezTo>
                    <a:pt x="10899" y="5101"/>
                    <a:pt x="10620" y="4961"/>
                    <a:pt x="10340" y="4961"/>
                  </a:cubicBezTo>
                  <a:lnTo>
                    <a:pt x="9467" y="4961"/>
                  </a:lnTo>
                  <a:cubicBezTo>
                    <a:pt x="9467" y="4961"/>
                    <a:pt x="9467" y="4821"/>
                    <a:pt x="9327" y="4821"/>
                  </a:cubicBezTo>
                  <a:cubicBezTo>
                    <a:pt x="9607" y="4507"/>
                    <a:pt x="9886" y="4367"/>
                    <a:pt x="10200" y="4088"/>
                  </a:cubicBezTo>
                  <a:cubicBezTo>
                    <a:pt x="10480" y="3808"/>
                    <a:pt x="10480" y="3494"/>
                    <a:pt x="10340" y="3215"/>
                  </a:cubicBezTo>
                  <a:cubicBezTo>
                    <a:pt x="10210" y="3157"/>
                    <a:pt x="10086" y="3123"/>
                    <a:pt x="9965" y="3123"/>
                  </a:cubicBezTo>
                  <a:cubicBezTo>
                    <a:pt x="9794" y="3123"/>
                    <a:pt x="9631" y="3191"/>
                    <a:pt x="9467" y="3354"/>
                  </a:cubicBezTo>
                  <a:cubicBezTo>
                    <a:pt x="9013" y="3808"/>
                    <a:pt x="8594" y="4088"/>
                    <a:pt x="8279" y="4507"/>
                  </a:cubicBezTo>
                  <a:cubicBezTo>
                    <a:pt x="8043" y="4842"/>
                    <a:pt x="7751" y="4943"/>
                    <a:pt x="7467" y="4943"/>
                  </a:cubicBezTo>
                  <a:cubicBezTo>
                    <a:pt x="7246" y="4943"/>
                    <a:pt x="7030" y="4882"/>
                    <a:pt x="6847" y="4821"/>
                  </a:cubicBezTo>
                  <a:cubicBezTo>
                    <a:pt x="7266" y="4367"/>
                    <a:pt x="7720" y="3808"/>
                    <a:pt x="8279" y="3354"/>
                  </a:cubicBezTo>
                  <a:cubicBezTo>
                    <a:pt x="8594" y="3075"/>
                    <a:pt x="8594" y="2761"/>
                    <a:pt x="8279" y="2621"/>
                  </a:cubicBezTo>
                  <a:cubicBezTo>
                    <a:pt x="8209" y="2481"/>
                    <a:pt x="8105" y="2411"/>
                    <a:pt x="7982" y="2411"/>
                  </a:cubicBezTo>
                  <a:cubicBezTo>
                    <a:pt x="7860" y="2411"/>
                    <a:pt x="7720" y="2481"/>
                    <a:pt x="7581" y="2621"/>
                  </a:cubicBezTo>
                  <a:lnTo>
                    <a:pt x="6253" y="3948"/>
                  </a:lnTo>
                  <a:cubicBezTo>
                    <a:pt x="6114" y="4088"/>
                    <a:pt x="6114" y="4088"/>
                    <a:pt x="5974" y="4088"/>
                  </a:cubicBezTo>
                  <a:lnTo>
                    <a:pt x="5974" y="3494"/>
                  </a:lnTo>
                  <a:cubicBezTo>
                    <a:pt x="5974" y="3215"/>
                    <a:pt x="6114" y="2935"/>
                    <a:pt x="6253" y="2621"/>
                  </a:cubicBezTo>
                  <a:cubicBezTo>
                    <a:pt x="6707" y="2341"/>
                    <a:pt x="7127" y="1887"/>
                    <a:pt x="7581" y="1468"/>
                  </a:cubicBezTo>
                  <a:cubicBezTo>
                    <a:pt x="7860" y="1189"/>
                    <a:pt x="8000" y="874"/>
                    <a:pt x="7720" y="595"/>
                  </a:cubicBezTo>
                  <a:cubicBezTo>
                    <a:pt x="7600" y="488"/>
                    <a:pt x="7485" y="442"/>
                    <a:pt x="7373" y="442"/>
                  </a:cubicBezTo>
                  <a:cubicBezTo>
                    <a:pt x="7193" y="442"/>
                    <a:pt x="7020" y="562"/>
                    <a:pt x="6847" y="735"/>
                  </a:cubicBezTo>
                  <a:cubicBezTo>
                    <a:pt x="6533" y="1014"/>
                    <a:pt x="6253" y="1328"/>
                    <a:pt x="5974" y="1608"/>
                  </a:cubicBezTo>
                  <a:lnTo>
                    <a:pt x="5974" y="595"/>
                  </a:lnTo>
                  <a:cubicBezTo>
                    <a:pt x="5974" y="315"/>
                    <a:pt x="5834" y="1"/>
                    <a:pt x="55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9"/>
            <p:cNvSpPr/>
            <p:nvPr/>
          </p:nvSpPr>
          <p:spPr>
            <a:xfrm>
              <a:off x="2267716" y="4442089"/>
              <a:ext cx="64514" cy="29430"/>
            </a:xfrm>
            <a:custGeom>
              <a:rect b="b" l="l" r="r" t="t"/>
              <a:pathLst>
                <a:path extrusionOk="0" h="1530" w="3354">
                  <a:moveTo>
                    <a:pt x="467" y="1"/>
                  </a:moveTo>
                  <a:cubicBezTo>
                    <a:pt x="341" y="1"/>
                    <a:pt x="227" y="80"/>
                    <a:pt x="140" y="237"/>
                  </a:cubicBezTo>
                  <a:cubicBezTo>
                    <a:pt x="0" y="376"/>
                    <a:pt x="0" y="656"/>
                    <a:pt x="140" y="970"/>
                  </a:cubicBezTo>
                  <a:cubicBezTo>
                    <a:pt x="594" y="1389"/>
                    <a:pt x="1188" y="1529"/>
                    <a:pt x="1607" y="1529"/>
                  </a:cubicBezTo>
                  <a:cubicBezTo>
                    <a:pt x="2201" y="1529"/>
                    <a:pt x="2760" y="1389"/>
                    <a:pt x="3214" y="970"/>
                  </a:cubicBezTo>
                  <a:cubicBezTo>
                    <a:pt x="3354" y="656"/>
                    <a:pt x="3354" y="376"/>
                    <a:pt x="3214" y="237"/>
                  </a:cubicBezTo>
                  <a:cubicBezTo>
                    <a:pt x="3074" y="80"/>
                    <a:pt x="2961" y="1"/>
                    <a:pt x="2847" y="1"/>
                  </a:cubicBezTo>
                  <a:cubicBezTo>
                    <a:pt x="2734" y="1"/>
                    <a:pt x="2620" y="80"/>
                    <a:pt x="2480" y="237"/>
                  </a:cubicBezTo>
                  <a:cubicBezTo>
                    <a:pt x="2183" y="446"/>
                    <a:pt x="1930" y="551"/>
                    <a:pt x="1677" y="551"/>
                  </a:cubicBezTo>
                  <a:cubicBezTo>
                    <a:pt x="1424" y="551"/>
                    <a:pt x="1170" y="446"/>
                    <a:pt x="873" y="237"/>
                  </a:cubicBezTo>
                  <a:cubicBezTo>
                    <a:pt x="734" y="80"/>
                    <a:pt x="594" y="1"/>
                    <a:pt x="46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9"/>
            <p:cNvSpPr/>
            <p:nvPr/>
          </p:nvSpPr>
          <p:spPr>
            <a:xfrm>
              <a:off x="2206568" y="4427144"/>
              <a:ext cx="19504" cy="33623"/>
            </a:xfrm>
            <a:custGeom>
              <a:rect b="b" l="l" r="r" t="t"/>
              <a:pathLst>
                <a:path extrusionOk="0" h="1748" w="1014">
                  <a:moveTo>
                    <a:pt x="420" y="1"/>
                  </a:moveTo>
                  <a:cubicBezTo>
                    <a:pt x="140" y="1"/>
                    <a:pt x="1" y="280"/>
                    <a:pt x="1" y="560"/>
                  </a:cubicBezTo>
                  <a:lnTo>
                    <a:pt x="1" y="874"/>
                  </a:lnTo>
                  <a:lnTo>
                    <a:pt x="1" y="1293"/>
                  </a:lnTo>
                  <a:cubicBezTo>
                    <a:pt x="1" y="1573"/>
                    <a:pt x="140" y="1747"/>
                    <a:pt x="420" y="1747"/>
                  </a:cubicBezTo>
                  <a:cubicBezTo>
                    <a:pt x="699" y="1747"/>
                    <a:pt x="1014" y="1573"/>
                    <a:pt x="1014" y="1293"/>
                  </a:cubicBezTo>
                  <a:lnTo>
                    <a:pt x="1014" y="560"/>
                  </a:lnTo>
                  <a:cubicBezTo>
                    <a:pt x="1014" y="280"/>
                    <a:pt x="699" y="1"/>
                    <a:pt x="4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9"/>
            <p:cNvSpPr/>
            <p:nvPr/>
          </p:nvSpPr>
          <p:spPr>
            <a:xfrm>
              <a:off x="2374547" y="4427144"/>
              <a:ext cx="19504" cy="33623"/>
            </a:xfrm>
            <a:custGeom>
              <a:rect b="b" l="l" r="r" t="t"/>
              <a:pathLst>
                <a:path extrusionOk="0" h="1748" w="1014">
                  <a:moveTo>
                    <a:pt x="419" y="1"/>
                  </a:moveTo>
                  <a:cubicBezTo>
                    <a:pt x="140" y="140"/>
                    <a:pt x="0" y="280"/>
                    <a:pt x="0" y="420"/>
                  </a:cubicBezTo>
                  <a:lnTo>
                    <a:pt x="0" y="874"/>
                  </a:lnTo>
                  <a:lnTo>
                    <a:pt x="0" y="1293"/>
                  </a:lnTo>
                  <a:cubicBezTo>
                    <a:pt x="0" y="1573"/>
                    <a:pt x="140" y="1747"/>
                    <a:pt x="419" y="1747"/>
                  </a:cubicBezTo>
                  <a:cubicBezTo>
                    <a:pt x="699" y="1747"/>
                    <a:pt x="1013" y="1573"/>
                    <a:pt x="1013" y="1293"/>
                  </a:cubicBezTo>
                  <a:lnTo>
                    <a:pt x="1013" y="420"/>
                  </a:lnTo>
                  <a:cubicBezTo>
                    <a:pt x="1013" y="140"/>
                    <a:pt x="699" y="1"/>
                    <a:pt x="41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" name="Google Shape;1045;p39"/>
          <p:cNvGrpSpPr/>
          <p:nvPr/>
        </p:nvGrpSpPr>
        <p:grpSpPr>
          <a:xfrm>
            <a:off x="6256510" y="1004181"/>
            <a:ext cx="418503" cy="681099"/>
            <a:chOff x="6501771" y="843483"/>
            <a:chExt cx="455191" cy="740809"/>
          </a:xfrm>
        </p:grpSpPr>
        <p:sp>
          <p:nvSpPr>
            <p:cNvPr id="1046" name="Google Shape;1046;p39"/>
            <p:cNvSpPr/>
            <p:nvPr/>
          </p:nvSpPr>
          <p:spPr>
            <a:xfrm>
              <a:off x="6501771" y="843483"/>
              <a:ext cx="455191" cy="740809"/>
            </a:xfrm>
            <a:custGeom>
              <a:rect b="b" l="l" r="r" t="t"/>
              <a:pathLst>
                <a:path extrusionOk="0" h="34792" w="21378">
                  <a:moveTo>
                    <a:pt x="17745" y="3214"/>
                  </a:moveTo>
                  <a:cubicBezTo>
                    <a:pt x="17465" y="3634"/>
                    <a:pt x="17151" y="3948"/>
                    <a:pt x="16872" y="4227"/>
                  </a:cubicBezTo>
                  <a:lnTo>
                    <a:pt x="16732" y="4227"/>
                  </a:lnTo>
                  <a:cubicBezTo>
                    <a:pt x="16732" y="4088"/>
                    <a:pt x="16592" y="3948"/>
                    <a:pt x="16732" y="3808"/>
                  </a:cubicBezTo>
                  <a:cubicBezTo>
                    <a:pt x="16872" y="3354"/>
                    <a:pt x="17291" y="3214"/>
                    <a:pt x="17745" y="3214"/>
                  </a:cubicBezTo>
                  <a:close/>
                  <a:moveTo>
                    <a:pt x="3633" y="3214"/>
                  </a:moveTo>
                  <a:cubicBezTo>
                    <a:pt x="3912" y="3214"/>
                    <a:pt x="4646" y="3494"/>
                    <a:pt x="4786" y="3808"/>
                  </a:cubicBezTo>
                  <a:cubicBezTo>
                    <a:pt x="4786" y="3948"/>
                    <a:pt x="4646" y="4088"/>
                    <a:pt x="4646" y="4367"/>
                  </a:cubicBezTo>
                  <a:cubicBezTo>
                    <a:pt x="4192" y="3948"/>
                    <a:pt x="3912" y="3634"/>
                    <a:pt x="3633" y="3214"/>
                  </a:cubicBezTo>
                  <a:close/>
                  <a:moveTo>
                    <a:pt x="18478" y="3948"/>
                  </a:moveTo>
                  <a:cubicBezTo>
                    <a:pt x="18618" y="4367"/>
                    <a:pt x="18339" y="4821"/>
                    <a:pt x="18024" y="5101"/>
                  </a:cubicBezTo>
                  <a:cubicBezTo>
                    <a:pt x="17885" y="5170"/>
                    <a:pt x="17780" y="5205"/>
                    <a:pt x="17671" y="5205"/>
                  </a:cubicBezTo>
                  <a:cubicBezTo>
                    <a:pt x="17561" y="5205"/>
                    <a:pt x="17448" y="5170"/>
                    <a:pt x="17291" y="5101"/>
                  </a:cubicBezTo>
                  <a:cubicBezTo>
                    <a:pt x="17745" y="4821"/>
                    <a:pt x="18024" y="4367"/>
                    <a:pt x="18478" y="3948"/>
                  </a:cubicBezTo>
                  <a:close/>
                  <a:moveTo>
                    <a:pt x="2899" y="3948"/>
                  </a:moveTo>
                  <a:lnTo>
                    <a:pt x="2899" y="3948"/>
                  </a:lnTo>
                  <a:cubicBezTo>
                    <a:pt x="3179" y="4367"/>
                    <a:pt x="3633" y="4681"/>
                    <a:pt x="3912" y="5101"/>
                  </a:cubicBezTo>
                  <a:lnTo>
                    <a:pt x="3912" y="5240"/>
                  </a:lnTo>
                  <a:lnTo>
                    <a:pt x="3493" y="5240"/>
                  </a:lnTo>
                  <a:cubicBezTo>
                    <a:pt x="3039" y="4961"/>
                    <a:pt x="2760" y="4507"/>
                    <a:pt x="2899" y="3948"/>
                  </a:cubicBezTo>
                  <a:close/>
                  <a:moveTo>
                    <a:pt x="11767" y="997"/>
                  </a:moveTo>
                  <a:cubicBezTo>
                    <a:pt x="11861" y="997"/>
                    <a:pt x="11956" y="1002"/>
                    <a:pt x="12051" y="1014"/>
                  </a:cubicBezTo>
                  <a:lnTo>
                    <a:pt x="12051" y="2621"/>
                  </a:lnTo>
                  <a:cubicBezTo>
                    <a:pt x="12051" y="2935"/>
                    <a:pt x="12226" y="3075"/>
                    <a:pt x="12645" y="3075"/>
                  </a:cubicBezTo>
                  <a:cubicBezTo>
                    <a:pt x="13379" y="3214"/>
                    <a:pt x="14112" y="3354"/>
                    <a:pt x="14671" y="3634"/>
                  </a:cubicBezTo>
                  <a:cubicBezTo>
                    <a:pt x="15404" y="3948"/>
                    <a:pt x="15998" y="4507"/>
                    <a:pt x="15859" y="5380"/>
                  </a:cubicBezTo>
                  <a:cubicBezTo>
                    <a:pt x="15719" y="5694"/>
                    <a:pt x="15998" y="5834"/>
                    <a:pt x="16417" y="5974"/>
                  </a:cubicBezTo>
                  <a:cubicBezTo>
                    <a:pt x="16732" y="6114"/>
                    <a:pt x="17151" y="6253"/>
                    <a:pt x="17605" y="6428"/>
                  </a:cubicBezTo>
                  <a:cubicBezTo>
                    <a:pt x="18164" y="6707"/>
                    <a:pt x="18478" y="7441"/>
                    <a:pt x="18478" y="8000"/>
                  </a:cubicBezTo>
                  <a:cubicBezTo>
                    <a:pt x="18478" y="8314"/>
                    <a:pt x="18478" y="8314"/>
                    <a:pt x="18164" y="8314"/>
                  </a:cubicBezTo>
                  <a:lnTo>
                    <a:pt x="3318" y="8314"/>
                  </a:lnTo>
                  <a:cubicBezTo>
                    <a:pt x="2760" y="8314"/>
                    <a:pt x="2760" y="8314"/>
                    <a:pt x="2899" y="7860"/>
                  </a:cubicBezTo>
                  <a:cubicBezTo>
                    <a:pt x="2899" y="7127"/>
                    <a:pt x="3318" y="6568"/>
                    <a:pt x="3912" y="6253"/>
                  </a:cubicBezTo>
                  <a:cubicBezTo>
                    <a:pt x="4366" y="6114"/>
                    <a:pt x="4646" y="6114"/>
                    <a:pt x="5065" y="5974"/>
                  </a:cubicBezTo>
                  <a:cubicBezTo>
                    <a:pt x="5379" y="5834"/>
                    <a:pt x="5519" y="5694"/>
                    <a:pt x="5519" y="5380"/>
                  </a:cubicBezTo>
                  <a:cubicBezTo>
                    <a:pt x="5379" y="4507"/>
                    <a:pt x="5799" y="4088"/>
                    <a:pt x="6532" y="3634"/>
                  </a:cubicBezTo>
                  <a:cubicBezTo>
                    <a:pt x="7126" y="3354"/>
                    <a:pt x="7859" y="3214"/>
                    <a:pt x="8733" y="3075"/>
                  </a:cubicBezTo>
                  <a:cubicBezTo>
                    <a:pt x="9012" y="3075"/>
                    <a:pt x="9152" y="2935"/>
                    <a:pt x="9292" y="2621"/>
                  </a:cubicBezTo>
                  <a:cubicBezTo>
                    <a:pt x="9708" y="1691"/>
                    <a:pt x="10713" y="997"/>
                    <a:pt x="11767" y="997"/>
                  </a:cubicBezTo>
                  <a:close/>
                  <a:moveTo>
                    <a:pt x="18758" y="9327"/>
                  </a:moveTo>
                  <a:cubicBezTo>
                    <a:pt x="19771" y="9327"/>
                    <a:pt x="20365" y="9921"/>
                    <a:pt x="20365" y="11074"/>
                  </a:cubicBezTo>
                  <a:lnTo>
                    <a:pt x="20365" y="26793"/>
                  </a:lnTo>
                  <a:cubicBezTo>
                    <a:pt x="20365" y="27945"/>
                    <a:pt x="19771" y="28539"/>
                    <a:pt x="18758" y="28539"/>
                  </a:cubicBezTo>
                  <a:lnTo>
                    <a:pt x="2620" y="28539"/>
                  </a:lnTo>
                  <a:cubicBezTo>
                    <a:pt x="1572" y="28539"/>
                    <a:pt x="1013" y="27945"/>
                    <a:pt x="1013" y="26793"/>
                  </a:cubicBezTo>
                  <a:lnTo>
                    <a:pt x="1013" y="11074"/>
                  </a:lnTo>
                  <a:cubicBezTo>
                    <a:pt x="1013" y="9921"/>
                    <a:pt x="1572" y="9327"/>
                    <a:pt x="2620" y="9327"/>
                  </a:cubicBezTo>
                  <a:close/>
                  <a:moveTo>
                    <a:pt x="11492" y="29552"/>
                  </a:moveTo>
                  <a:lnTo>
                    <a:pt x="11492" y="31753"/>
                  </a:lnTo>
                  <a:lnTo>
                    <a:pt x="9885" y="31753"/>
                  </a:lnTo>
                  <a:lnTo>
                    <a:pt x="9885" y="29552"/>
                  </a:lnTo>
                  <a:close/>
                  <a:moveTo>
                    <a:pt x="13518" y="32906"/>
                  </a:moveTo>
                  <a:cubicBezTo>
                    <a:pt x="14252" y="32906"/>
                    <a:pt x="15125" y="33325"/>
                    <a:pt x="15544" y="33639"/>
                  </a:cubicBezTo>
                  <a:lnTo>
                    <a:pt x="5659" y="33639"/>
                  </a:lnTo>
                  <a:cubicBezTo>
                    <a:pt x="5799" y="33639"/>
                    <a:pt x="5938" y="33499"/>
                    <a:pt x="6113" y="33499"/>
                  </a:cubicBezTo>
                  <a:cubicBezTo>
                    <a:pt x="6812" y="33045"/>
                    <a:pt x="7545" y="32906"/>
                    <a:pt x="8418" y="32906"/>
                  </a:cubicBezTo>
                  <a:close/>
                  <a:moveTo>
                    <a:pt x="11178" y="1"/>
                  </a:moveTo>
                  <a:cubicBezTo>
                    <a:pt x="10305" y="140"/>
                    <a:pt x="9431" y="595"/>
                    <a:pt x="8872" y="1468"/>
                  </a:cubicBezTo>
                  <a:cubicBezTo>
                    <a:pt x="8558" y="1887"/>
                    <a:pt x="7999" y="2201"/>
                    <a:pt x="7405" y="2341"/>
                  </a:cubicBezTo>
                  <a:cubicBezTo>
                    <a:pt x="6812" y="2481"/>
                    <a:pt x="6113" y="2760"/>
                    <a:pt x="5379" y="3075"/>
                  </a:cubicBezTo>
                  <a:cubicBezTo>
                    <a:pt x="4782" y="2477"/>
                    <a:pt x="4124" y="2171"/>
                    <a:pt x="3505" y="2171"/>
                  </a:cubicBezTo>
                  <a:cubicBezTo>
                    <a:pt x="3075" y="2171"/>
                    <a:pt x="2664" y="2320"/>
                    <a:pt x="2305" y="2621"/>
                  </a:cubicBezTo>
                  <a:cubicBezTo>
                    <a:pt x="2026" y="2935"/>
                    <a:pt x="1886" y="3354"/>
                    <a:pt x="1747" y="3808"/>
                  </a:cubicBezTo>
                  <a:cubicBezTo>
                    <a:pt x="1747" y="4681"/>
                    <a:pt x="2026" y="5380"/>
                    <a:pt x="2620" y="5974"/>
                  </a:cubicBezTo>
                  <a:cubicBezTo>
                    <a:pt x="1886" y="6987"/>
                    <a:pt x="1886" y="6987"/>
                    <a:pt x="1886" y="8175"/>
                  </a:cubicBezTo>
                  <a:cubicBezTo>
                    <a:pt x="1886" y="8314"/>
                    <a:pt x="1747" y="8454"/>
                    <a:pt x="1572" y="8454"/>
                  </a:cubicBezTo>
                  <a:cubicBezTo>
                    <a:pt x="419" y="9048"/>
                    <a:pt x="0" y="9746"/>
                    <a:pt x="0" y="11074"/>
                  </a:cubicBezTo>
                  <a:lnTo>
                    <a:pt x="0" y="26793"/>
                  </a:lnTo>
                  <a:cubicBezTo>
                    <a:pt x="0" y="28539"/>
                    <a:pt x="1013" y="29552"/>
                    <a:pt x="2620" y="29552"/>
                  </a:cubicBezTo>
                  <a:lnTo>
                    <a:pt x="8872" y="29552"/>
                  </a:lnTo>
                  <a:lnTo>
                    <a:pt x="8872" y="31438"/>
                  </a:lnTo>
                  <a:cubicBezTo>
                    <a:pt x="8872" y="31753"/>
                    <a:pt x="8733" y="31753"/>
                    <a:pt x="8418" y="31893"/>
                  </a:cubicBezTo>
                  <a:cubicBezTo>
                    <a:pt x="7859" y="31893"/>
                    <a:pt x="7126" y="32032"/>
                    <a:pt x="6532" y="32172"/>
                  </a:cubicBezTo>
                  <a:cubicBezTo>
                    <a:pt x="5519" y="32451"/>
                    <a:pt x="4786" y="32906"/>
                    <a:pt x="4192" y="33779"/>
                  </a:cubicBezTo>
                  <a:cubicBezTo>
                    <a:pt x="4052" y="33919"/>
                    <a:pt x="3912" y="34198"/>
                    <a:pt x="4052" y="34512"/>
                  </a:cubicBezTo>
                  <a:cubicBezTo>
                    <a:pt x="4192" y="34652"/>
                    <a:pt x="4506" y="34792"/>
                    <a:pt x="4646" y="34792"/>
                  </a:cubicBezTo>
                  <a:lnTo>
                    <a:pt x="16592" y="34792"/>
                  </a:lnTo>
                  <a:cubicBezTo>
                    <a:pt x="16872" y="34792"/>
                    <a:pt x="17151" y="34652"/>
                    <a:pt x="17291" y="34512"/>
                  </a:cubicBezTo>
                  <a:cubicBezTo>
                    <a:pt x="17465" y="34198"/>
                    <a:pt x="17291" y="33919"/>
                    <a:pt x="17151" y="33779"/>
                  </a:cubicBezTo>
                  <a:cubicBezTo>
                    <a:pt x="16732" y="33185"/>
                    <a:pt x="16278" y="32766"/>
                    <a:pt x="15719" y="32451"/>
                  </a:cubicBezTo>
                  <a:cubicBezTo>
                    <a:pt x="14846" y="32032"/>
                    <a:pt x="13798" y="31893"/>
                    <a:pt x="12785" y="31753"/>
                  </a:cubicBezTo>
                  <a:cubicBezTo>
                    <a:pt x="12785" y="31753"/>
                    <a:pt x="12505" y="31753"/>
                    <a:pt x="12505" y="31578"/>
                  </a:cubicBezTo>
                  <a:lnTo>
                    <a:pt x="12505" y="29552"/>
                  </a:lnTo>
                  <a:lnTo>
                    <a:pt x="18758" y="29552"/>
                  </a:lnTo>
                  <a:cubicBezTo>
                    <a:pt x="20365" y="29552"/>
                    <a:pt x="21378" y="28399"/>
                    <a:pt x="21378" y="26932"/>
                  </a:cubicBezTo>
                  <a:lnTo>
                    <a:pt x="21378" y="10794"/>
                  </a:lnTo>
                  <a:cubicBezTo>
                    <a:pt x="21378" y="9746"/>
                    <a:pt x="20784" y="8873"/>
                    <a:pt x="19771" y="8454"/>
                  </a:cubicBezTo>
                  <a:cubicBezTo>
                    <a:pt x="19491" y="8454"/>
                    <a:pt x="19491" y="8314"/>
                    <a:pt x="19491" y="8175"/>
                  </a:cubicBezTo>
                  <a:cubicBezTo>
                    <a:pt x="19491" y="7301"/>
                    <a:pt x="19352" y="6568"/>
                    <a:pt x="18758" y="5974"/>
                  </a:cubicBezTo>
                  <a:lnTo>
                    <a:pt x="18618" y="5974"/>
                  </a:lnTo>
                  <a:cubicBezTo>
                    <a:pt x="19631" y="4821"/>
                    <a:pt x="19771" y="3634"/>
                    <a:pt x="19037" y="2760"/>
                  </a:cubicBezTo>
                  <a:cubicBezTo>
                    <a:pt x="18758" y="2341"/>
                    <a:pt x="18339" y="2201"/>
                    <a:pt x="17745" y="2201"/>
                  </a:cubicBezTo>
                  <a:cubicBezTo>
                    <a:pt x="17011" y="2201"/>
                    <a:pt x="16278" y="2481"/>
                    <a:pt x="15859" y="3075"/>
                  </a:cubicBezTo>
                  <a:cubicBezTo>
                    <a:pt x="14985" y="2621"/>
                    <a:pt x="14112" y="2341"/>
                    <a:pt x="13239" y="2201"/>
                  </a:cubicBezTo>
                  <a:cubicBezTo>
                    <a:pt x="13099" y="2201"/>
                    <a:pt x="13099" y="2062"/>
                    <a:pt x="12924" y="1887"/>
                  </a:cubicBezTo>
                  <a:cubicBezTo>
                    <a:pt x="12924" y="1747"/>
                    <a:pt x="12924" y="1608"/>
                    <a:pt x="13099" y="1608"/>
                  </a:cubicBezTo>
                  <a:cubicBezTo>
                    <a:pt x="13239" y="734"/>
                    <a:pt x="13099" y="455"/>
                    <a:pt x="1236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9"/>
            <p:cNvSpPr/>
            <p:nvPr/>
          </p:nvSpPr>
          <p:spPr>
            <a:xfrm>
              <a:off x="6544910" y="1066608"/>
              <a:ext cx="365933" cy="360014"/>
            </a:xfrm>
            <a:custGeom>
              <a:rect b="b" l="l" r="r" t="t"/>
              <a:pathLst>
                <a:path extrusionOk="0" h="16908" w="17186">
                  <a:moveTo>
                    <a:pt x="15208" y="12890"/>
                  </a:moveTo>
                  <a:cubicBezTo>
                    <a:pt x="15466" y="12890"/>
                    <a:pt x="15719" y="12960"/>
                    <a:pt x="15998" y="13100"/>
                  </a:cubicBezTo>
                  <a:cubicBezTo>
                    <a:pt x="16138" y="13240"/>
                    <a:pt x="16138" y="13414"/>
                    <a:pt x="16138" y="13554"/>
                  </a:cubicBezTo>
                  <a:lnTo>
                    <a:pt x="16138" y="14986"/>
                  </a:lnTo>
                  <a:cubicBezTo>
                    <a:pt x="16138" y="15580"/>
                    <a:pt x="15998" y="15860"/>
                    <a:pt x="15439" y="15860"/>
                  </a:cubicBezTo>
                  <a:lnTo>
                    <a:pt x="2026" y="15860"/>
                  </a:lnTo>
                  <a:cubicBezTo>
                    <a:pt x="1153" y="15860"/>
                    <a:pt x="1013" y="15720"/>
                    <a:pt x="1013" y="14847"/>
                  </a:cubicBezTo>
                  <a:lnTo>
                    <a:pt x="1013" y="13554"/>
                  </a:lnTo>
                  <a:cubicBezTo>
                    <a:pt x="1013" y="13414"/>
                    <a:pt x="1153" y="13240"/>
                    <a:pt x="1292" y="13100"/>
                  </a:cubicBezTo>
                  <a:cubicBezTo>
                    <a:pt x="1520" y="12960"/>
                    <a:pt x="1781" y="12890"/>
                    <a:pt x="2039" y="12890"/>
                  </a:cubicBezTo>
                  <a:cubicBezTo>
                    <a:pt x="2297" y="12890"/>
                    <a:pt x="2550" y="12960"/>
                    <a:pt x="2760" y="13100"/>
                  </a:cubicBezTo>
                  <a:cubicBezTo>
                    <a:pt x="3266" y="13397"/>
                    <a:pt x="3738" y="13545"/>
                    <a:pt x="4209" y="13545"/>
                  </a:cubicBezTo>
                  <a:cubicBezTo>
                    <a:pt x="4681" y="13545"/>
                    <a:pt x="5152" y="13397"/>
                    <a:pt x="5659" y="13100"/>
                  </a:cubicBezTo>
                  <a:cubicBezTo>
                    <a:pt x="5886" y="12960"/>
                    <a:pt x="6148" y="12890"/>
                    <a:pt x="6405" y="12890"/>
                  </a:cubicBezTo>
                  <a:cubicBezTo>
                    <a:pt x="6663" y="12890"/>
                    <a:pt x="6916" y="12960"/>
                    <a:pt x="7126" y="13100"/>
                  </a:cubicBezTo>
                  <a:cubicBezTo>
                    <a:pt x="7405" y="13240"/>
                    <a:pt x="7859" y="13414"/>
                    <a:pt x="8139" y="13554"/>
                  </a:cubicBezTo>
                  <a:cubicBezTo>
                    <a:pt x="8295" y="13591"/>
                    <a:pt x="8451" y="13608"/>
                    <a:pt x="8607" y="13608"/>
                  </a:cubicBezTo>
                  <a:cubicBezTo>
                    <a:pt x="9043" y="13608"/>
                    <a:pt x="9473" y="13471"/>
                    <a:pt x="9885" y="13240"/>
                  </a:cubicBezTo>
                  <a:cubicBezTo>
                    <a:pt x="10182" y="13030"/>
                    <a:pt x="10479" y="12925"/>
                    <a:pt x="10789" y="12925"/>
                  </a:cubicBezTo>
                  <a:cubicBezTo>
                    <a:pt x="11099" y="12925"/>
                    <a:pt x="11422" y="13030"/>
                    <a:pt x="11772" y="13240"/>
                  </a:cubicBezTo>
                  <a:cubicBezTo>
                    <a:pt x="12179" y="13452"/>
                    <a:pt x="12586" y="13565"/>
                    <a:pt x="12994" y="13565"/>
                  </a:cubicBezTo>
                  <a:cubicBezTo>
                    <a:pt x="13460" y="13565"/>
                    <a:pt x="13926" y="13417"/>
                    <a:pt x="14391" y="13100"/>
                  </a:cubicBezTo>
                  <a:cubicBezTo>
                    <a:pt x="14688" y="12960"/>
                    <a:pt x="14950" y="12890"/>
                    <a:pt x="15208" y="12890"/>
                  </a:cubicBezTo>
                  <a:close/>
                  <a:moveTo>
                    <a:pt x="1886" y="1"/>
                  </a:moveTo>
                  <a:cubicBezTo>
                    <a:pt x="734" y="1"/>
                    <a:pt x="0" y="735"/>
                    <a:pt x="0" y="1748"/>
                  </a:cubicBezTo>
                  <a:lnTo>
                    <a:pt x="0" y="15161"/>
                  </a:lnTo>
                  <a:cubicBezTo>
                    <a:pt x="0" y="16174"/>
                    <a:pt x="734" y="16907"/>
                    <a:pt x="1886" y="16907"/>
                  </a:cubicBezTo>
                  <a:lnTo>
                    <a:pt x="15439" y="16907"/>
                  </a:lnTo>
                  <a:cubicBezTo>
                    <a:pt x="16592" y="16907"/>
                    <a:pt x="17186" y="16174"/>
                    <a:pt x="17186" y="15161"/>
                  </a:cubicBezTo>
                  <a:lnTo>
                    <a:pt x="17186" y="1748"/>
                  </a:lnTo>
                  <a:cubicBezTo>
                    <a:pt x="17186" y="735"/>
                    <a:pt x="16592" y="1"/>
                    <a:pt x="15439" y="1"/>
                  </a:cubicBezTo>
                  <a:lnTo>
                    <a:pt x="5100" y="1"/>
                  </a:lnTo>
                  <a:cubicBezTo>
                    <a:pt x="4960" y="1"/>
                    <a:pt x="4646" y="141"/>
                    <a:pt x="4646" y="455"/>
                  </a:cubicBezTo>
                  <a:cubicBezTo>
                    <a:pt x="4646" y="735"/>
                    <a:pt x="4960" y="1014"/>
                    <a:pt x="5240" y="1014"/>
                  </a:cubicBezTo>
                  <a:lnTo>
                    <a:pt x="15265" y="1014"/>
                  </a:lnTo>
                  <a:cubicBezTo>
                    <a:pt x="15998" y="1014"/>
                    <a:pt x="16138" y="1189"/>
                    <a:pt x="16138" y="1887"/>
                  </a:cubicBezTo>
                  <a:lnTo>
                    <a:pt x="16138" y="11668"/>
                  </a:lnTo>
                  <a:lnTo>
                    <a:pt x="16138" y="12087"/>
                  </a:lnTo>
                  <a:cubicBezTo>
                    <a:pt x="15998" y="11947"/>
                    <a:pt x="15859" y="11947"/>
                    <a:pt x="15859" y="11947"/>
                  </a:cubicBezTo>
                  <a:cubicBezTo>
                    <a:pt x="15555" y="11889"/>
                    <a:pt x="15281" y="11856"/>
                    <a:pt x="15022" y="11856"/>
                  </a:cubicBezTo>
                  <a:cubicBezTo>
                    <a:pt x="14656" y="11856"/>
                    <a:pt x="14320" y="11923"/>
                    <a:pt x="13972" y="12087"/>
                  </a:cubicBezTo>
                  <a:cubicBezTo>
                    <a:pt x="13675" y="12384"/>
                    <a:pt x="13344" y="12497"/>
                    <a:pt x="12999" y="12497"/>
                  </a:cubicBezTo>
                  <a:cubicBezTo>
                    <a:pt x="12654" y="12497"/>
                    <a:pt x="12296" y="12384"/>
                    <a:pt x="11946" y="12227"/>
                  </a:cubicBezTo>
                  <a:cubicBezTo>
                    <a:pt x="11580" y="11947"/>
                    <a:pt x="11178" y="11808"/>
                    <a:pt x="10759" y="11808"/>
                  </a:cubicBezTo>
                  <a:cubicBezTo>
                    <a:pt x="10340" y="11808"/>
                    <a:pt x="9903" y="11947"/>
                    <a:pt x="9466" y="12227"/>
                  </a:cubicBezTo>
                  <a:cubicBezTo>
                    <a:pt x="9169" y="12454"/>
                    <a:pt x="8916" y="12567"/>
                    <a:pt x="8663" y="12567"/>
                  </a:cubicBezTo>
                  <a:cubicBezTo>
                    <a:pt x="8410" y="12567"/>
                    <a:pt x="8156" y="12454"/>
                    <a:pt x="7859" y="12227"/>
                  </a:cubicBezTo>
                  <a:cubicBezTo>
                    <a:pt x="7580" y="12087"/>
                    <a:pt x="7266" y="11947"/>
                    <a:pt x="6986" y="11947"/>
                  </a:cubicBezTo>
                  <a:cubicBezTo>
                    <a:pt x="6771" y="11865"/>
                    <a:pt x="6568" y="11832"/>
                    <a:pt x="6375" y="11832"/>
                  </a:cubicBezTo>
                  <a:cubicBezTo>
                    <a:pt x="5908" y="11832"/>
                    <a:pt x="5495" y="12029"/>
                    <a:pt x="5100" y="12227"/>
                  </a:cubicBezTo>
                  <a:cubicBezTo>
                    <a:pt x="4825" y="12417"/>
                    <a:pt x="4511" y="12544"/>
                    <a:pt x="4205" y="12544"/>
                  </a:cubicBezTo>
                  <a:cubicBezTo>
                    <a:pt x="4007" y="12544"/>
                    <a:pt x="3812" y="12490"/>
                    <a:pt x="3633" y="12366"/>
                  </a:cubicBezTo>
                  <a:cubicBezTo>
                    <a:pt x="3104" y="12028"/>
                    <a:pt x="2626" y="11843"/>
                    <a:pt x="2107" y="11843"/>
                  </a:cubicBezTo>
                  <a:cubicBezTo>
                    <a:pt x="1769" y="11843"/>
                    <a:pt x="1413" y="11922"/>
                    <a:pt x="1013" y="12087"/>
                  </a:cubicBezTo>
                  <a:lnTo>
                    <a:pt x="1013" y="11668"/>
                  </a:lnTo>
                  <a:lnTo>
                    <a:pt x="1013" y="8734"/>
                  </a:lnTo>
                  <a:lnTo>
                    <a:pt x="1013" y="1887"/>
                  </a:lnTo>
                  <a:cubicBezTo>
                    <a:pt x="1013" y="1189"/>
                    <a:pt x="1292" y="1014"/>
                    <a:pt x="2026" y="1014"/>
                  </a:cubicBezTo>
                  <a:lnTo>
                    <a:pt x="3039" y="1014"/>
                  </a:lnTo>
                  <a:cubicBezTo>
                    <a:pt x="3493" y="1014"/>
                    <a:pt x="3633" y="735"/>
                    <a:pt x="3633" y="455"/>
                  </a:cubicBezTo>
                  <a:cubicBezTo>
                    <a:pt x="3633" y="141"/>
                    <a:pt x="3493" y="1"/>
                    <a:pt x="303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9"/>
            <p:cNvSpPr/>
            <p:nvPr/>
          </p:nvSpPr>
          <p:spPr>
            <a:xfrm>
              <a:off x="6687699" y="1200688"/>
              <a:ext cx="80358" cy="33301"/>
            </a:xfrm>
            <a:custGeom>
              <a:rect b="b" l="l" r="r" t="t"/>
              <a:pathLst>
                <a:path extrusionOk="0" h="1564" w="3774">
                  <a:moveTo>
                    <a:pt x="581" y="0"/>
                  </a:moveTo>
                  <a:cubicBezTo>
                    <a:pt x="455" y="0"/>
                    <a:pt x="350" y="44"/>
                    <a:pt x="280" y="131"/>
                  </a:cubicBezTo>
                  <a:cubicBezTo>
                    <a:pt x="1" y="271"/>
                    <a:pt x="1" y="550"/>
                    <a:pt x="280" y="830"/>
                  </a:cubicBezTo>
                  <a:cubicBezTo>
                    <a:pt x="699" y="1284"/>
                    <a:pt x="1293" y="1563"/>
                    <a:pt x="1887" y="1563"/>
                  </a:cubicBezTo>
                  <a:cubicBezTo>
                    <a:pt x="2621" y="1563"/>
                    <a:pt x="3040" y="1284"/>
                    <a:pt x="3634" y="830"/>
                  </a:cubicBezTo>
                  <a:cubicBezTo>
                    <a:pt x="3773" y="690"/>
                    <a:pt x="3773" y="411"/>
                    <a:pt x="3634" y="131"/>
                  </a:cubicBezTo>
                  <a:cubicBezTo>
                    <a:pt x="3564" y="44"/>
                    <a:pt x="3450" y="0"/>
                    <a:pt x="3319" y="0"/>
                  </a:cubicBezTo>
                  <a:cubicBezTo>
                    <a:pt x="3188" y="0"/>
                    <a:pt x="3040" y="44"/>
                    <a:pt x="2900" y="131"/>
                  </a:cubicBezTo>
                  <a:cubicBezTo>
                    <a:pt x="2603" y="411"/>
                    <a:pt x="2271" y="550"/>
                    <a:pt x="1944" y="550"/>
                  </a:cubicBezTo>
                  <a:cubicBezTo>
                    <a:pt x="1616" y="550"/>
                    <a:pt x="1293" y="411"/>
                    <a:pt x="1014" y="131"/>
                  </a:cubicBezTo>
                  <a:cubicBezTo>
                    <a:pt x="857" y="44"/>
                    <a:pt x="708" y="0"/>
                    <a:pt x="58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9"/>
            <p:cNvSpPr/>
            <p:nvPr/>
          </p:nvSpPr>
          <p:spPr>
            <a:xfrm>
              <a:off x="6625226" y="1183803"/>
              <a:ext cx="21591" cy="38284"/>
            </a:xfrm>
            <a:custGeom>
              <a:rect b="b" l="l" r="r" t="t"/>
              <a:pathLst>
                <a:path extrusionOk="0" h="1798" w="1014">
                  <a:moveTo>
                    <a:pt x="287" y="1"/>
                  </a:moveTo>
                  <a:cubicBezTo>
                    <a:pt x="90" y="1"/>
                    <a:pt x="1" y="247"/>
                    <a:pt x="1" y="470"/>
                  </a:cubicBezTo>
                  <a:lnTo>
                    <a:pt x="1" y="1343"/>
                  </a:lnTo>
                  <a:cubicBezTo>
                    <a:pt x="1" y="1623"/>
                    <a:pt x="140" y="1798"/>
                    <a:pt x="455" y="1798"/>
                  </a:cubicBezTo>
                  <a:cubicBezTo>
                    <a:pt x="734" y="1798"/>
                    <a:pt x="874" y="1623"/>
                    <a:pt x="1014" y="1343"/>
                  </a:cubicBezTo>
                  <a:lnTo>
                    <a:pt x="1014" y="924"/>
                  </a:lnTo>
                  <a:lnTo>
                    <a:pt x="1014" y="470"/>
                  </a:lnTo>
                  <a:cubicBezTo>
                    <a:pt x="874" y="191"/>
                    <a:pt x="734" y="51"/>
                    <a:pt x="455" y="51"/>
                  </a:cubicBezTo>
                  <a:cubicBezTo>
                    <a:pt x="392" y="16"/>
                    <a:pt x="336" y="1"/>
                    <a:pt x="2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9"/>
            <p:cNvSpPr/>
            <p:nvPr/>
          </p:nvSpPr>
          <p:spPr>
            <a:xfrm>
              <a:off x="6811176" y="1181163"/>
              <a:ext cx="21591" cy="40924"/>
            </a:xfrm>
            <a:custGeom>
              <a:rect b="b" l="l" r="r" t="t"/>
              <a:pathLst>
                <a:path extrusionOk="0" h="1922" w="1014">
                  <a:moveTo>
                    <a:pt x="454" y="0"/>
                  </a:moveTo>
                  <a:cubicBezTo>
                    <a:pt x="315" y="175"/>
                    <a:pt x="0" y="315"/>
                    <a:pt x="0" y="594"/>
                  </a:cubicBezTo>
                  <a:lnTo>
                    <a:pt x="0" y="1467"/>
                  </a:lnTo>
                  <a:cubicBezTo>
                    <a:pt x="0" y="1747"/>
                    <a:pt x="315" y="1922"/>
                    <a:pt x="454" y="1922"/>
                  </a:cubicBezTo>
                  <a:cubicBezTo>
                    <a:pt x="734" y="1922"/>
                    <a:pt x="1013" y="1747"/>
                    <a:pt x="1013" y="1467"/>
                  </a:cubicBezTo>
                  <a:lnTo>
                    <a:pt x="1013" y="1048"/>
                  </a:lnTo>
                  <a:lnTo>
                    <a:pt x="1013" y="594"/>
                  </a:lnTo>
                  <a:cubicBezTo>
                    <a:pt x="1013" y="315"/>
                    <a:pt x="734" y="0"/>
                    <a:pt x="4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9"/>
            <p:cNvSpPr/>
            <p:nvPr/>
          </p:nvSpPr>
          <p:spPr>
            <a:xfrm>
              <a:off x="6690680" y="920519"/>
              <a:ext cx="90025" cy="90344"/>
            </a:xfrm>
            <a:custGeom>
              <a:rect b="b" l="l" r="r" t="t"/>
              <a:pathLst>
                <a:path extrusionOk="0" h="4243" w="4228">
                  <a:moveTo>
                    <a:pt x="2481" y="1063"/>
                  </a:moveTo>
                  <a:cubicBezTo>
                    <a:pt x="1887" y="1483"/>
                    <a:pt x="1433" y="2076"/>
                    <a:pt x="1013" y="2496"/>
                  </a:cubicBezTo>
                  <a:cubicBezTo>
                    <a:pt x="874" y="1762"/>
                    <a:pt x="1607" y="1063"/>
                    <a:pt x="2481" y="1063"/>
                  </a:cubicBezTo>
                  <a:close/>
                  <a:moveTo>
                    <a:pt x="3039" y="1762"/>
                  </a:moveTo>
                  <a:cubicBezTo>
                    <a:pt x="3179" y="2496"/>
                    <a:pt x="2620" y="3229"/>
                    <a:pt x="1747" y="3229"/>
                  </a:cubicBezTo>
                  <a:cubicBezTo>
                    <a:pt x="2166" y="2635"/>
                    <a:pt x="2620" y="2216"/>
                    <a:pt x="3039" y="1762"/>
                  </a:cubicBezTo>
                  <a:close/>
                  <a:moveTo>
                    <a:pt x="2525" y="1"/>
                  </a:moveTo>
                  <a:cubicBezTo>
                    <a:pt x="2453" y="1"/>
                    <a:pt x="2380" y="6"/>
                    <a:pt x="2306" y="16"/>
                  </a:cubicBezTo>
                  <a:cubicBezTo>
                    <a:pt x="1013" y="16"/>
                    <a:pt x="0" y="1203"/>
                    <a:pt x="0" y="2356"/>
                  </a:cubicBezTo>
                  <a:cubicBezTo>
                    <a:pt x="0" y="3369"/>
                    <a:pt x="734" y="4242"/>
                    <a:pt x="1747" y="4242"/>
                  </a:cubicBezTo>
                  <a:cubicBezTo>
                    <a:pt x="3039" y="4242"/>
                    <a:pt x="4227" y="3229"/>
                    <a:pt x="4227" y="1937"/>
                  </a:cubicBezTo>
                  <a:cubicBezTo>
                    <a:pt x="4227" y="833"/>
                    <a:pt x="3473" y="1"/>
                    <a:pt x="252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" name="Google Shape;1052;p39"/>
          <p:cNvGrpSpPr/>
          <p:nvPr/>
        </p:nvGrpSpPr>
        <p:grpSpPr>
          <a:xfrm>
            <a:off x="6144012" y="1936061"/>
            <a:ext cx="643493" cy="613405"/>
            <a:chOff x="6300193" y="1865424"/>
            <a:chExt cx="699906" cy="667179"/>
          </a:xfrm>
        </p:grpSpPr>
        <p:sp>
          <p:nvSpPr>
            <p:cNvPr id="1053" name="Google Shape;1053;p39"/>
            <p:cNvSpPr/>
            <p:nvPr/>
          </p:nvSpPr>
          <p:spPr>
            <a:xfrm>
              <a:off x="6300193" y="1865424"/>
              <a:ext cx="699906" cy="667179"/>
            </a:xfrm>
            <a:custGeom>
              <a:rect b="b" l="l" r="r" t="t"/>
              <a:pathLst>
                <a:path extrusionOk="0" h="31334" w="32871">
                  <a:moveTo>
                    <a:pt x="19213" y="4262"/>
                  </a:moveTo>
                  <a:lnTo>
                    <a:pt x="19213" y="4262"/>
                  </a:lnTo>
                  <a:cubicBezTo>
                    <a:pt x="18479" y="4716"/>
                    <a:pt x="17746" y="4996"/>
                    <a:pt x="17012" y="5275"/>
                  </a:cubicBezTo>
                  <a:cubicBezTo>
                    <a:pt x="14846" y="5869"/>
                    <a:pt x="13519" y="7161"/>
                    <a:pt x="13100" y="9362"/>
                  </a:cubicBezTo>
                  <a:cubicBezTo>
                    <a:pt x="12960" y="9781"/>
                    <a:pt x="12960" y="10375"/>
                    <a:pt x="12960" y="10969"/>
                  </a:cubicBezTo>
                  <a:lnTo>
                    <a:pt x="10759" y="10969"/>
                  </a:lnTo>
                  <a:cubicBezTo>
                    <a:pt x="10620" y="9956"/>
                    <a:pt x="10620" y="9083"/>
                    <a:pt x="10899" y="8209"/>
                  </a:cubicBezTo>
                  <a:cubicBezTo>
                    <a:pt x="11737" y="6098"/>
                    <a:pt x="13668" y="4533"/>
                    <a:pt x="15860" y="4533"/>
                  </a:cubicBezTo>
                  <a:cubicBezTo>
                    <a:pt x="15952" y="4533"/>
                    <a:pt x="16045" y="4536"/>
                    <a:pt x="16139" y="4542"/>
                  </a:cubicBezTo>
                  <a:cubicBezTo>
                    <a:pt x="17152" y="4542"/>
                    <a:pt x="18200" y="4542"/>
                    <a:pt x="19213" y="4262"/>
                  </a:cubicBezTo>
                  <a:close/>
                  <a:moveTo>
                    <a:pt x="23125" y="909"/>
                  </a:moveTo>
                  <a:cubicBezTo>
                    <a:pt x="23439" y="909"/>
                    <a:pt x="23579" y="1049"/>
                    <a:pt x="23719" y="1223"/>
                  </a:cubicBezTo>
                  <a:cubicBezTo>
                    <a:pt x="24592" y="2516"/>
                    <a:pt x="25186" y="3843"/>
                    <a:pt x="25465" y="5275"/>
                  </a:cubicBezTo>
                  <a:lnTo>
                    <a:pt x="25465" y="5415"/>
                  </a:lnTo>
                  <a:cubicBezTo>
                    <a:pt x="25568" y="5647"/>
                    <a:pt x="25671" y="5783"/>
                    <a:pt x="25844" y="5783"/>
                  </a:cubicBezTo>
                  <a:cubicBezTo>
                    <a:pt x="25906" y="5783"/>
                    <a:pt x="25976" y="5766"/>
                    <a:pt x="26059" y="5729"/>
                  </a:cubicBezTo>
                  <a:cubicBezTo>
                    <a:pt x="26339" y="5729"/>
                    <a:pt x="26478" y="5590"/>
                    <a:pt x="26478" y="5275"/>
                  </a:cubicBezTo>
                  <a:cubicBezTo>
                    <a:pt x="26339" y="4996"/>
                    <a:pt x="26339" y="4542"/>
                    <a:pt x="26199" y="4262"/>
                  </a:cubicBezTo>
                  <a:cubicBezTo>
                    <a:pt x="26199" y="4123"/>
                    <a:pt x="26059" y="3983"/>
                    <a:pt x="26059" y="3843"/>
                  </a:cubicBezTo>
                  <a:lnTo>
                    <a:pt x="26339" y="3843"/>
                  </a:lnTo>
                  <a:cubicBezTo>
                    <a:pt x="28365" y="4716"/>
                    <a:pt x="29692" y="6882"/>
                    <a:pt x="29238" y="9083"/>
                  </a:cubicBezTo>
                  <a:cubicBezTo>
                    <a:pt x="29098" y="9642"/>
                    <a:pt x="28958" y="10235"/>
                    <a:pt x="28958" y="10829"/>
                  </a:cubicBezTo>
                  <a:cubicBezTo>
                    <a:pt x="28819" y="10829"/>
                    <a:pt x="28819" y="10969"/>
                    <a:pt x="28679" y="10969"/>
                  </a:cubicBezTo>
                  <a:lnTo>
                    <a:pt x="26059" y="10969"/>
                  </a:lnTo>
                  <a:cubicBezTo>
                    <a:pt x="26199" y="10515"/>
                    <a:pt x="26339" y="10096"/>
                    <a:pt x="26339" y="9781"/>
                  </a:cubicBezTo>
                  <a:cubicBezTo>
                    <a:pt x="26478" y="8908"/>
                    <a:pt x="26618" y="8035"/>
                    <a:pt x="26618" y="7161"/>
                  </a:cubicBezTo>
                  <a:cubicBezTo>
                    <a:pt x="26618" y="6742"/>
                    <a:pt x="26478" y="6603"/>
                    <a:pt x="26199" y="6603"/>
                  </a:cubicBezTo>
                  <a:cubicBezTo>
                    <a:pt x="25884" y="6603"/>
                    <a:pt x="25605" y="6742"/>
                    <a:pt x="25605" y="7161"/>
                  </a:cubicBezTo>
                  <a:cubicBezTo>
                    <a:pt x="25745" y="8349"/>
                    <a:pt x="25465" y="9642"/>
                    <a:pt x="25186" y="10655"/>
                  </a:cubicBezTo>
                  <a:cubicBezTo>
                    <a:pt x="25011" y="10969"/>
                    <a:pt x="25011" y="10969"/>
                    <a:pt x="24732" y="10969"/>
                  </a:cubicBezTo>
                  <a:lnTo>
                    <a:pt x="13973" y="10969"/>
                  </a:lnTo>
                  <a:cubicBezTo>
                    <a:pt x="13659" y="8908"/>
                    <a:pt x="14986" y="6742"/>
                    <a:pt x="17012" y="6288"/>
                  </a:cubicBezTo>
                  <a:cubicBezTo>
                    <a:pt x="19772" y="5590"/>
                    <a:pt x="21518" y="3983"/>
                    <a:pt x="22566" y="1363"/>
                  </a:cubicBezTo>
                  <a:cubicBezTo>
                    <a:pt x="22706" y="1223"/>
                    <a:pt x="22846" y="909"/>
                    <a:pt x="23125" y="909"/>
                  </a:cubicBezTo>
                  <a:close/>
                  <a:moveTo>
                    <a:pt x="6163" y="17341"/>
                  </a:moveTo>
                  <a:cubicBezTo>
                    <a:pt x="6285" y="17341"/>
                    <a:pt x="6408" y="17348"/>
                    <a:pt x="6533" y="17361"/>
                  </a:cubicBezTo>
                  <a:cubicBezTo>
                    <a:pt x="6673" y="17361"/>
                    <a:pt x="7127" y="17361"/>
                    <a:pt x="7266" y="17501"/>
                  </a:cubicBezTo>
                  <a:cubicBezTo>
                    <a:pt x="7406" y="17641"/>
                    <a:pt x="7266" y="17955"/>
                    <a:pt x="7266" y="18235"/>
                  </a:cubicBezTo>
                  <a:lnTo>
                    <a:pt x="7266" y="20435"/>
                  </a:lnTo>
                  <a:cubicBezTo>
                    <a:pt x="7406" y="21134"/>
                    <a:pt x="7546" y="21867"/>
                    <a:pt x="7546" y="22601"/>
                  </a:cubicBezTo>
                  <a:cubicBezTo>
                    <a:pt x="7066" y="22733"/>
                    <a:pt x="6555" y="22842"/>
                    <a:pt x="6057" y="22842"/>
                  </a:cubicBezTo>
                  <a:cubicBezTo>
                    <a:pt x="5504" y="22842"/>
                    <a:pt x="4967" y="22708"/>
                    <a:pt x="4507" y="22321"/>
                  </a:cubicBezTo>
                  <a:cubicBezTo>
                    <a:pt x="3494" y="21448"/>
                    <a:pt x="3040" y="20121"/>
                    <a:pt x="3634" y="18968"/>
                  </a:cubicBezTo>
                  <a:cubicBezTo>
                    <a:pt x="4012" y="17926"/>
                    <a:pt x="5019" y="17341"/>
                    <a:pt x="6163" y="17341"/>
                  </a:cubicBezTo>
                  <a:close/>
                  <a:moveTo>
                    <a:pt x="6184" y="14822"/>
                  </a:moveTo>
                  <a:cubicBezTo>
                    <a:pt x="6447" y="14822"/>
                    <a:pt x="6715" y="14841"/>
                    <a:pt x="6987" y="14881"/>
                  </a:cubicBezTo>
                  <a:cubicBezTo>
                    <a:pt x="7127" y="14881"/>
                    <a:pt x="7406" y="15021"/>
                    <a:pt x="7720" y="15021"/>
                  </a:cubicBezTo>
                  <a:cubicBezTo>
                    <a:pt x="7546" y="15475"/>
                    <a:pt x="7546" y="15894"/>
                    <a:pt x="7406" y="16348"/>
                  </a:cubicBezTo>
                  <a:cubicBezTo>
                    <a:pt x="7406" y="16348"/>
                    <a:pt x="7266" y="16488"/>
                    <a:pt x="7127" y="16488"/>
                  </a:cubicBezTo>
                  <a:cubicBezTo>
                    <a:pt x="6673" y="16488"/>
                    <a:pt x="6114" y="16348"/>
                    <a:pt x="5660" y="16348"/>
                  </a:cubicBezTo>
                  <a:cubicBezTo>
                    <a:pt x="3634" y="16628"/>
                    <a:pt x="2306" y="18374"/>
                    <a:pt x="2481" y="20435"/>
                  </a:cubicBezTo>
                  <a:cubicBezTo>
                    <a:pt x="2614" y="22227"/>
                    <a:pt x="4196" y="23767"/>
                    <a:pt x="5971" y="23767"/>
                  </a:cubicBezTo>
                  <a:cubicBezTo>
                    <a:pt x="6065" y="23767"/>
                    <a:pt x="6159" y="23762"/>
                    <a:pt x="6253" y="23754"/>
                  </a:cubicBezTo>
                  <a:cubicBezTo>
                    <a:pt x="6847" y="23754"/>
                    <a:pt x="7266" y="23614"/>
                    <a:pt x="7860" y="23614"/>
                  </a:cubicBezTo>
                  <a:cubicBezTo>
                    <a:pt x="8000" y="24068"/>
                    <a:pt x="8140" y="24487"/>
                    <a:pt x="8279" y="24941"/>
                  </a:cubicBezTo>
                  <a:cubicBezTo>
                    <a:pt x="7536" y="25177"/>
                    <a:pt x="6830" y="25286"/>
                    <a:pt x="6168" y="25286"/>
                  </a:cubicBezTo>
                  <a:cubicBezTo>
                    <a:pt x="3597" y="25286"/>
                    <a:pt x="1708" y="23643"/>
                    <a:pt x="1014" y="21448"/>
                  </a:cubicBezTo>
                  <a:cubicBezTo>
                    <a:pt x="203" y="18075"/>
                    <a:pt x="2765" y="14822"/>
                    <a:pt x="6184" y="14822"/>
                  </a:cubicBezTo>
                  <a:close/>
                  <a:moveTo>
                    <a:pt x="23334" y="0"/>
                  </a:moveTo>
                  <a:cubicBezTo>
                    <a:pt x="23226" y="0"/>
                    <a:pt x="23110" y="12"/>
                    <a:pt x="22985" y="36"/>
                  </a:cubicBezTo>
                  <a:cubicBezTo>
                    <a:pt x="22391" y="36"/>
                    <a:pt x="21972" y="490"/>
                    <a:pt x="21693" y="1049"/>
                  </a:cubicBezTo>
                  <a:cubicBezTo>
                    <a:pt x="21518" y="1503"/>
                    <a:pt x="21239" y="2097"/>
                    <a:pt x="20959" y="2516"/>
                  </a:cubicBezTo>
                  <a:cubicBezTo>
                    <a:pt x="20959" y="2655"/>
                    <a:pt x="20820" y="2655"/>
                    <a:pt x="20645" y="2795"/>
                  </a:cubicBezTo>
                  <a:cubicBezTo>
                    <a:pt x="19213" y="3389"/>
                    <a:pt x="17606" y="3529"/>
                    <a:pt x="16139" y="3529"/>
                  </a:cubicBezTo>
                  <a:cubicBezTo>
                    <a:pt x="13379" y="3529"/>
                    <a:pt x="10899" y="5275"/>
                    <a:pt x="10026" y="7895"/>
                  </a:cubicBezTo>
                  <a:cubicBezTo>
                    <a:pt x="9746" y="8908"/>
                    <a:pt x="9607" y="9956"/>
                    <a:pt x="9886" y="10969"/>
                  </a:cubicBezTo>
                  <a:cubicBezTo>
                    <a:pt x="9013" y="11248"/>
                    <a:pt x="8594" y="11842"/>
                    <a:pt x="8419" y="12576"/>
                  </a:cubicBezTo>
                  <a:cubicBezTo>
                    <a:pt x="8279" y="13135"/>
                    <a:pt x="8000" y="13589"/>
                    <a:pt x="7860" y="14008"/>
                  </a:cubicBezTo>
                  <a:lnTo>
                    <a:pt x="6987" y="14008"/>
                  </a:lnTo>
                  <a:cubicBezTo>
                    <a:pt x="6643" y="13945"/>
                    <a:pt x="6299" y="13915"/>
                    <a:pt x="5959" y="13915"/>
                  </a:cubicBezTo>
                  <a:cubicBezTo>
                    <a:pt x="3262" y="13915"/>
                    <a:pt x="792" y="15815"/>
                    <a:pt x="141" y="18514"/>
                  </a:cubicBezTo>
                  <a:cubicBezTo>
                    <a:pt x="1" y="18828"/>
                    <a:pt x="1" y="19108"/>
                    <a:pt x="1" y="19387"/>
                  </a:cubicBezTo>
                  <a:lnTo>
                    <a:pt x="1" y="20715"/>
                  </a:lnTo>
                  <a:lnTo>
                    <a:pt x="1" y="20854"/>
                  </a:lnTo>
                  <a:cubicBezTo>
                    <a:pt x="393" y="24126"/>
                    <a:pt x="3114" y="26264"/>
                    <a:pt x="6213" y="26264"/>
                  </a:cubicBezTo>
                  <a:cubicBezTo>
                    <a:pt x="6423" y="26264"/>
                    <a:pt x="6634" y="26254"/>
                    <a:pt x="6847" y="26234"/>
                  </a:cubicBezTo>
                  <a:cubicBezTo>
                    <a:pt x="7406" y="26094"/>
                    <a:pt x="8000" y="26094"/>
                    <a:pt x="8594" y="25954"/>
                  </a:cubicBezTo>
                  <a:cubicBezTo>
                    <a:pt x="8733" y="26094"/>
                    <a:pt x="8733" y="26094"/>
                    <a:pt x="8733" y="26234"/>
                  </a:cubicBezTo>
                  <a:cubicBezTo>
                    <a:pt x="9292" y="27247"/>
                    <a:pt x="9746" y="28295"/>
                    <a:pt x="10480" y="29168"/>
                  </a:cubicBezTo>
                  <a:cubicBezTo>
                    <a:pt x="11353" y="30600"/>
                    <a:pt x="12646" y="31334"/>
                    <a:pt x="14392" y="31334"/>
                  </a:cubicBezTo>
                  <a:lnTo>
                    <a:pt x="25326" y="31334"/>
                  </a:lnTo>
                  <a:cubicBezTo>
                    <a:pt x="27072" y="31334"/>
                    <a:pt x="28365" y="30600"/>
                    <a:pt x="29378" y="29168"/>
                  </a:cubicBezTo>
                  <a:cubicBezTo>
                    <a:pt x="29832" y="28434"/>
                    <a:pt x="30251" y="27841"/>
                    <a:pt x="30565" y="27107"/>
                  </a:cubicBezTo>
                  <a:cubicBezTo>
                    <a:pt x="32312" y="23614"/>
                    <a:pt x="32871" y="19981"/>
                    <a:pt x="32312" y="16069"/>
                  </a:cubicBezTo>
                  <a:cubicBezTo>
                    <a:pt x="32206" y="15727"/>
                    <a:pt x="32081" y="15563"/>
                    <a:pt x="31906" y="15563"/>
                  </a:cubicBezTo>
                  <a:cubicBezTo>
                    <a:pt x="31849" y="15563"/>
                    <a:pt x="31787" y="15580"/>
                    <a:pt x="31718" y="15615"/>
                  </a:cubicBezTo>
                  <a:cubicBezTo>
                    <a:pt x="31438" y="15615"/>
                    <a:pt x="31299" y="15894"/>
                    <a:pt x="31299" y="16209"/>
                  </a:cubicBezTo>
                  <a:cubicBezTo>
                    <a:pt x="31578" y="17641"/>
                    <a:pt x="31578" y="19108"/>
                    <a:pt x="31578" y="20575"/>
                  </a:cubicBezTo>
                  <a:cubicBezTo>
                    <a:pt x="31438" y="21134"/>
                    <a:pt x="31299" y="21448"/>
                    <a:pt x="30705" y="21728"/>
                  </a:cubicBezTo>
                  <a:cubicBezTo>
                    <a:pt x="30565" y="21728"/>
                    <a:pt x="30425" y="21867"/>
                    <a:pt x="30251" y="21867"/>
                  </a:cubicBezTo>
                  <a:cubicBezTo>
                    <a:pt x="29895" y="22007"/>
                    <a:pt x="29553" y="22074"/>
                    <a:pt x="29228" y="22074"/>
                  </a:cubicBezTo>
                  <a:cubicBezTo>
                    <a:pt x="28500" y="22074"/>
                    <a:pt x="27859" y="21738"/>
                    <a:pt x="27352" y="21134"/>
                  </a:cubicBezTo>
                  <a:cubicBezTo>
                    <a:pt x="26589" y="20371"/>
                    <a:pt x="25613" y="19955"/>
                    <a:pt x="24586" y="19955"/>
                  </a:cubicBezTo>
                  <a:cubicBezTo>
                    <a:pt x="24438" y="19955"/>
                    <a:pt x="24288" y="19963"/>
                    <a:pt x="24138" y="19981"/>
                  </a:cubicBezTo>
                  <a:cubicBezTo>
                    <a:pt x="23265" y="20121"/>
                    <a:pt x="22566" y="20575"/>
                    <a:pt x="21972" y="21134"/>
                  </a:cubicBezTo>
                  <a:cubicBezTo>
                    <a:pt x="21371" y="21735"/>
                    <a:pt x="20677" y="22054"/>
                    <a:pt x="19888" y="22054"/>
                  </a:cubicBezTo>
                  <a:cubicBezTo>
                    <a:pt x="19714" y="22054"/>
                    <a:pt x="19536" y="22039"/>
                    <a:pt x="19352" y="22007"/>
                  </a:cubicBezTo>
                  <a:cubicBezTo>
                    <a:pt x="18759" y="21867"/>
                    <a:pt x="18200" y="21588"/>
                    <a:pt x="17746" y="21134"/>
                  </a:cubicBezTo>
                  <a:cubicBezTo>
                    <a:pt x="17068" y="20363"/>
                    <a:pt x="16125" y="19982"/>
                    <a:pt x="15187" y="19982"/>
                  </a:cubicBezTo>
                  <a:cubicBezTo>
                    <a:pt x="14724" y="19982"/>
                    <a:pt x="14261" y="20076"/>
                    <a:pt x="13833" y="20261"/>
                  </a:cubicBezTo>
                  <a:cubicBezTo>
                    <a:pt x="13379" y="20435"/>
                    <a:pt x="13379" y="20575"/>
                    <a:pt x="13379" y="20854"/>
                  </a:cubicBezTo>
                  <a:cubicBezTo>
                    <a:pt x="13480" y="21056"/>
                    <a:pt x="13673" y="21204"/>
                    <a:pt x="13877" y="21204"/>
                  </a:cubicBezTo>
                  <a:cubicBezTo>
                    <a:pt x="13955" y="21204"/>
                    <a:pt x="14035" y="21182"/>
                    <a:pt x="14113" y="21134"/>
                  </a:cubicBezTo>
                  <a:cubicBezTo>
                    <a:pt x="14467" y="21005"/>
                    <a:pt x="14808" y="20942"/>
                    <a:pt x="15135" y="20942"/>
                  </a:cubicBezTo>
                  <a:cubicBezTo>
                    <a:pt x="15874" y="20942"/>
                    <a:pt x="16547" y="21262"/>
                    <a:pt x="17152" y="21867"/>
                  </a:cubicBezTo>
                  <a:cubicBezTo>
                    <a:pt x="17955" y="22671"/>
                    <a:pt x="18942" y="23072"/>
                    <a:pt x="19911" y="23072"/>
                  </a:cubicBezTo>
                  <a:cubicBezTo>
                    <a:pt x="20881" y="23072"/>
                    <a:pt x="21833" y="22671"/>
                    <a:pt x="22566" y="21867"/>
                  </a:cubicBezTo>
                  <a:cubicBezTo>
                    <a:pt x="22846" y="21588"/>
                    <a:pt x="23125" y="21448"/>
                    <a:pt x="23439" y="21308"/>
                  </a:cubicBezTo>
                  <a:cubicBezTo>
                    <a:pt x="23835" y="21077"/>
                    <a:pt x="24273" y="20957"/>
                    <a:pt x="24711" y="20957"/>
                  </a:cubicBezTo>
                  <a:cubicBezTo>
                    <a:pt x="25397" y="20957"/>
                    <a:pt x="26086" y="21250"/>
                    <a:pt x="26618" y="21867"/>
                  </a:cubicBezTo>
                  <a:cubicBezTo>
                    <a:pt x="27387" y="22636"/>
                    <a:pt x="28399" y="23080"/>
                    <a:pt x="29512" y="23080"/>
                  </a:cubicBezTo>
                  <a:cubicBezTo>
                    <a:pt x="29663" y="23080"/>
                    <a:pt x="29817" y="23072"/>
                    <a:pt x="29971" y="23055"/>
                  </a:cubicBezTo>
                  <a:cubicBezTo>
                    <a:pt x="30251" y="22880"/>
                    <a:pt x="30705" y="22741"/>
                    <a:pt x="31124" y="22601"/>
                  </a:cubicBezTo>
                  <a:lnTo>
                    <a:pt x="31124" y="22880"/>
                  </a:lnTo>
                  <a:cubicBezTo>
                    <a:pt x="30565" y="24941"/>
                    <a:pt x="29832" y="26828"/>
                    <a:pt x="28679" y="28574"/>
                  </a:cubicBezTo>
                  <a:cubicBezTo>
                    <a:pt x="27806" y="29727"/>
                    <a:pt x="26758" y="30321"/>
                    <a:pt x="25326" y="30321"/>
                  </a:cubicBezTo>
                  <a:lnTo>
                    <a:pt x="14392" y="30321"/>
                  </a:lnTo>
                  <a:cubicBezTo>
                    <a:pt x="13100" y="30321"/>
                    <a:pt x="11912" y="29727"/>
                    <a:pt x="11214" y="28574"/>
                  </a:cubicBezTo>
                  <a:cubicBezTo>
                    <a:pt x="10480" y="27561"/>
                    <a:pt x="9886" y="26373"/>
                    <a:pt x="9467" y="25221"/>
                  </a:cubicBezTo>
                  <a:cubicBezTo>
                    <a:pt x="9153" y="24347"/>
                    <a:pt x="8873" y="23474"/>
                    <a:pt x="8594" y="22601"/>
                  </a:cubicBezTo>
                  <a:cubicBezTo>
                    <a:pt x="8733" y="22601"/>
                    <a:pt x="8733" y="22741"/>
                    <a:pt x="8873" y="22741"/>
                  </a:cubicBezTo>
                  <a:cubicBezTo>
                    <a:pt x="9311" y="22972"/>
                    <a:pt x="9805" y="23109"/>
                    <a:pt x="10329" y="23109"/>
                  </a:cubicBezTo>
                  <a:cubicBezTo>
                    <a:pt x="10516" y="23109"/>
                    <a:pt x="10706" y="23092"/>
                    <a:pt x="10899" y="23055"/>
                  </a:cubicBezTo>
                  <a:cubicBezTo>
                    <a:pt x="11633" y="22880"/>
                    <a:pt x="12227" y="22601"/>
                    <a:pt x="12646" y="22321"/>
                  </a:cubicBezTo>
                  <a:cubicBezTo>
                    <a:pt x="12960" y="22007"/>
                    <a:pt x="12960" y="21728"/>
                    <a:pt x="12785" y="21588"/>
                  </a:cubicBezTo>
                  <a:cubicBezTo>
                    <a:pt x="12704" y="21424"/>
                    <a:pt x="12574" y="21356"/>
                    <a:pt x="12424" y="21356"/>
                  </a:cubicBezTo>
                  <a:cubicBezTo>
                    <a:pt x="12318" y="21356"/>
                    <a:pt x="12203" y="21390"/>
                    <a:pt x="12087" y="21448"/>
                  </a:cubicBezTo>
                  <a:cubicBezTo>
                    <a:pt x="12087" y="21588"/>
                    <a:pt x="11912" y="21588"/>
                    <a:pt x="11912" y="21588"/>
                  </a:cubicBezTo>
                  <a:cubicBezTo>
                    <a:pt x="11428" y="21939"/>
                    <a:pt x="10879" y="22122"/>
                    <a:pt x="10344" y="22122"/>
                  </a:cubicBezTo>
                  <a:cubicBezTo>
                    <a:pt x="9759" y="22122"/>
                    <a:pt x="9189" y="21904"/>
                    <a:pt x="8733" y="21448"/>
                  </a:cubicBezTo>
                  <a:cubicBezTo>
                    <a:pt x="8419" y="21308"/>
                    <a:pt x="8279" y="20994"/>
                    <a:pt x="8279" y="20715"/>
                  </a:cubicBezTo>
                  <a:cubicBezTo>
                    <a:pt x="8000" y="17955"/>
                    <a:pt x="8419" y="15196"/>
                    <a:pt x="9467" y="12576"/>
                  </a:cubicBezTo>
                  <a:cubicBezTo>
                    <a:pt x="9607" y="12122"/>
                    <a:pt x="9886" y="11982"/>
                    <a:pt x="10340" y="11982"/>
                  </a:cubicBezTo>
                  <a:lnTo>
                    <a:pt x="29378" y="11982"/>
                  </a:lnTo>
                  <a:cubicBezTo>
                    <a:pt x="29832" y="11982"/>
                    <a:pt x="30111" y="12122"/>
                    <a:pt x="30425" y="12576"/>
                  </a:cubicBezTo>
                  <a:cubicBezTo>
                    <a:pt x="30565" y="13135"/>
                    <a:pt x="30705" y="13589"/>
                    <a:pt x="30845" y="14148"/>
                  </a:cubicBezTo>
                  <a:cubicBezTo>
                    <a:pt x="30984" y="14462"/>
                    <a:pt x="31299" y="14602"/>
                    <a:pt x="31438" y="14602"/>
                  </a:cubicBezTo>
                  <a:cubicBezTo>
                    <a:pt x="31718" y="14462"/>
                    <a:pt x="31858" y="14148"/>
                    <a:pt x="31718" y="13868"/>
                  </a:cubicBezTo>
                  <a:cubicBezTo>
                    <a:pt x="31718" y="13449"/>
                    <a:pt x="31438" y="12995"/>
                    <a:pt x="31438" y="12576"/>
                  </a:cubicBezTo>
                  <a:cubicBezTo>
                    <a:pt x="31124" y="11842"/>
                    <a:pt x="30705" y="11248"/>
                    <a:pt x="29832" y="10969"/>
                  </a:cubicBezTo>
                  <a:cubicBezTo>
                    <a:pt x="29971" y="10375"/>
                    <a:pt x="29971" y="9781"/>
                    <a:pt x="30111" y="9222"/>
                  </a:cubicBezTo>
                  <a:cubicBezTo>
                    <a:pt x="30705" y="6288"/>
                    <a:pt x="28819" y="3389"/>
                    <a:pt x="25884" y="2655"/>
                  </a:cubicBezTo>
                  <a:cubicBezTo>
                    <a:pt x="25745" y="2655"/>
                    <a:pt x="25605" y="2516"/>
                    <a:pt x="25465" y="2516"/>
                  </a:cubicBezTo>
                  <a:cubicBezTo>
                    <a:pt x="25186" y="1922"/>
                    <a:pt x="24871" y="1363"/>
                    <a:pt x="24452" y="769"/>
                  </a:cubicBezTo>
                  <a:cubicBezTo>
                    <a:pt x="24191" y="276"/>
                    <a:pt x="23859" y="0"/>
                    <a:pt x="2333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9"/>
            <p:cNvSpPr/>
            <p:nvPr/>
          </p:nvSpPr>
          <p:spPr>
            <a:xfrm>
              <a:off x="6683994" y="2172018"/>
              <a:ext cx="78101" cy="78697"/>
            </a:xfrm>
            <a:custGeom>
              <a:rect b="b" l="l" r="r" t="t"/>
              <a:pathLst>
                <a:path extrusionOk="0" h="3696" w="3668">
                  <a:moveTo>
                    <a:pt x="2795" y="936"/>
                  </a:moveTo>
                  <a:lnTo>
                    <a:pt x="2795" y="1949"/>
                  </a:lnTo>
                  <a:cubicBezTo>
                    <a:pt x="2620" y="2368"/>
                    <a:pt x="2201" y="2683"/>
                    <a:pt x="1921" y="2683"/>
                  </a:cubicBezTo>
                  <a:cubicBezTo>
                    <a:pt x="1467" y="2683"/>
                    <a:pt x="1048" y="2368"/>
                    <a:pt x="1048" y="1949"/>
                  </a:cubicBezTo>
                  <a:lnTo>
                    <a:pt x="1048" y="936"/>
                  </a:lnTo>
                  <a:close/>
                  <a:moveTo>
                    <a:pt x="1184" y="1"/>
                  </a:moveTo>
                  <a:cubicBezTo>
                    <a:pt x="1079" y="1"/>
                    <a:pt x="978" y="16"/>
                    <a:pt x="873" y="63"/>
                  </a:cubicBezTo>
                  <a:cubicBezTo>
                    <a:pt x="314" y="63"/>
                    <a:pt x="0" y="342"/>
                    <a:pt x="0" y="797"/>
                  </a:cubicBezTo>
                  <a:lnTo>
                    <a:pt x="0" y="1949"/>
                  </a:lnTo>
                  <a:cubicBezTo>
                    <a:pt x="175" y="2962"/>
                    <a:pt x="873" y="3696"/>
                    <a:pt x="1921" y="3696"/>
                  </a:cubicBezTo>
                  <a:cubicBezTo>
                    <a:pt x="2934" y="3696"/>
                    <a:pt x="3668" y="2823"/>
                    <a:pt x="3668" y="1949"/>
                  </a:cubicBezTo>
                  <a:lnTo>
                    <a:pt x="3668" y="936"/>
                  </a:lnTo>
                  <a:cubicBezTo>
                    <a:pt x="3668" y="342"/>
                    <a:pt x="3353" y="63"/>
                    <a:pt x="2795" y="63"/>
                  </a:cubicBezTo>
                  <a:lnTo>
                    <a:pt x="1921" y="63"/>
                  </a:lnTo>
                  <a:cubicBezTo>
                    <a:pt x="1619" y="63"/>
                    <a:pt x="1393" y="1"/>
                    <a:pt x="118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9"/>
            <p:cNvSpPr/>
            <p:nvPr/>
          </p:nvSpPr>
          <p:spPr>
            <a:xfrm>
              <a:off x="6811176" y="2170378"/>
              <a:ext cx="21591" cy="37198"/>
            </a:xfrm>
            <a:custGeom>
              <a:rect b="b" l="l" r="r" t="t"/>
              <a:pathLst>
                <a:path extrusionOk="0" h="1747" w="1014">
                  <a:moveTo>
                    <a:pt x="594" y="0"/>
                  </a:moveTo>
                  <a:cubicBezTo>
                    <a:pt x="315" y="0"/>
                    <a:pt x="140" y="140"/>
                    <a:pt x="0" y="419"/>
                  </a:cubicBezTo>
                  <a:lnTo>
                    <a:pt x="0" y="874"/>
                  </a:lnTo>
                  <a:lnTo>
                    <a:pt x="0" y="1293"/>
                  </a:lnTo>
                  <a:cubicBezTo>
                    <a:pt x="140" y="1572"/>
                    <a:pt x="315" y="1747"/>
                    <a:pt x="594" y="1747"/>
                  </a:cubicBezTo>
                  <a:cubicBezTo>
                    <a:pt x="873" y="1747"/>
                    <a:pt x="1013" y="1572"/>
                    <a:pt x="1013" y="1293"/>
                  </a:cubicBezTo>
                  <a:lnTo>
                    <a:pt x="1013" y="419"/>
                  </a:lnTo>
                  <a:cubicBezTo>
                    <a:pt x="1013" y="140"/>
                    <a:pt x="734" y="0"/>
                    <a:pt x="59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9"/>
            <p:cNvSpPr/>
            <p:nvPr/>
          </p:nvSpPr>
          <p:spPr>
            <a:xfrm>
              <a:off x="6613324" y="2170378"/>
              <a:ext cx="18610" cy="37198"/>
            </a:xfrm>
            <a:custGeom>
              <a:rect b="b" l="l" r="r" t="t"/>
              <a:pathLst>
                <a:path extrusionOk="0" h="1747" w="874">
                  <a:moveTo>
                    <a:pt x="420" y="0"/>
                  </a:moveTo>
                  <a:cubicBezTo>
                    <a:pt x="140" y="0"/>
                    <a:pt x="1" y="140"/>
                    <a:pt x="1" y="419"/>
                  </a:cubicBezTo>
                  <a:lnTo>
                    <a:pt x="1" y="1432"/>
                  </a:lnTo>
                  <a:cubicBezTo>
                    <a:pt x="1" y="1572"/>
                    <a:pt x="280" y="1747"/>
                    <a:pt x="420" y="1747"/>
                  </a:cubicBezTo>
                  <a:cubicBezTo>
                    <a:pt x="699" y="1747"/>
                    <a:pt x="874" y="1572"/>
                    <a:pt x="874" y="1293"/>
                  </a:cubicBezTo>
                  <a:lnTo>
                    <a:pt x="874" y="874"/>
                  </a:lnTo>
                  <a:lnTo>
                    <a:pt x="874" y="419"/>
                  </a:lnTo>
                  <a:cubicBezTo>
                    <a:pt x="874" y="140"/>
                    <a:pt x="699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39"/>
          <p:cNvGrpSpPr/>
          <p:nvPr/>
        </p:nvGrpSpPr>
        <p:grpSpPr>
          <a:xfrm>
            <a:off x="7006315" y="2947906"/>
            <a:ext cx="640724" cy="421225"/>
            <a:chOff x="4910932" y="4362649"/>
            <a:chExt cx="629581" cy="413899"/>
          </a:xfrm>
        </p:grpSpPr>
        <p:sp>
          <p:nvSpPr>
            <p:cNvPr id="1058" name="Google Shape;1058;p39"/>
            <p:cNvSpPr/>
            <p:nvPr/>
          </p:nvSpPr>
          <p:spPr>
            <a:xfrm>
              <a:off x="4910932" y="4362649"/>
              <a:ext cx="629581" cy="413899"/>
            </a:xfrm>
            <a:custGeom>
              <a:rect b="b" l="l" r="r" t="t"/>
              <a:pathLst>
                <a:path extrusionOk="0" h="21518" w="32731">
                  <a:moveTo>
                    <a:pt x="21378" y="951"/>
                  </a:moveTo>
                  <a:cubicBezTo>
                    <a:pt x="21961" y="951"/>
                    <a:pt x="22543" y="1013"/>
                    <a:pt x="23125" y="1013"/>
                  </a:cubicBezTo>
                  <a:lnTo>
                    <a:pt x="29692" y="1013"/>
                  </a:lnTo>
                  <a:cubicBezTo>
                    <a:pt x="30391" y="1013"/>
                    <a:pt x="30705" y="1293"/>
                    <a:pt x="30705" y="1887"/>
                  </a:cubicBezTo>
                  <a:lnTo>
                    <a:pt x="30705" y="3039"/>
                  </a:lnTo>
                  <a:lnTo>
                    <a:pt x="19632" y="3039"/>
                  </a:lnTo>
                  <a:lnTo>
                    <a:pt x="19632" y="1607"/>
                  </a:lnTo>
                  <a:cubicBezTo>
                    <a:pt x="19632" y="1153"/>
                    <a:pt x="20086" y="1013"/>
                    <a:pt x="20505" y="1013"/>
                  </a:cubicBezTo>
                  <a:cubicBezTo>
                    <a:pt x="20796" y="967"/>
                    <a:pt x="21087" y="951"/>
                    <a:pt x="21378" y="951"/>
                  </a:cubicBezTo>
                  <a:close/>
                  <a:moveTo>
                    <a:pt x="13240" y="4052"/>
                  </a:moveTo>
                  <a:cubicBezTo>
                    <a:pt x="13379" y="4052"/>
                    <a:pt x="13519" y="4052"/>
                    <a:pt x="13519" y="4227"/>
                  </a:cubicBezTo>
                  <a:cubicBezTo>
                    <a:pt x="13659" y="4646"/>
                    <a:pt x="13973" y="5100"/>
                    <a:pt x="14113" y="5519"/>
                  </a:cubicBezTo>
                  <a:cubicBezTo>
                    <a:pt x="14253" y="5974"/>
                    <a:pt x="14253" y="6113"/>
                    <a:pt x="13798" y="6113"/>
                  </a:cubicBezTo>
                  <a:lnTo>
                    <a:pt x="1573" y="6113"/>
                  </a:lnTo>
                  <a:cubicBezTo>
                    <a:pt x="1154" y="6113"/>
                    <a:pt x="1014" y="5974"/>
                    <a:pt x="1293" y="5519"/>
                  </a:cubicBezTo>
                  <a:cubicBezTo>
                    <a:pt x="1433" y="5100"/>
                    <a:pt x="1573" y="4646"/>
                    <a:pt x="1747" y="4367"/>
                  </a:cubicBezTo>
                  <a:cubicBezTo>
                    <a:pt x="1887" y="4052"/>
                    <a:pt x="2027" y="4052"/>
                    <a:pt x="2167" y="4052"/>
                  </a:cubicBezTo>
                  <a:close/>
                  <a:moveTo>
                    <a:pt x="30705" y="4052"/>
                  </a:moveTo>
                  <a:cubicBezTo>
                    <a:pt x="30845" y="4052"/>
                    <a:pt x="30984" y="4052"/>
                    <a:pt x="30984" y="4367"/>
                  </a:cubicBezTo>
                  <a:cubicBezTo>
                    <a:pt x="31264" y="4786"/>
                    <a:pt x="31438" y="5100"/>
                    <a:pt x="31578" y="5519"/>
                  </a:cubicBezTo>
                  <a:cubicBezTo>
                    <a:pt x="31858" y="5974"/>
                    <a:pt x="31718" y="6113"/>
                    <a:pt x="31264" y="6113"/>
                  </a:cubicBezTo>
                  <a:lnTo>
                    <a:pt x="19213" y="6113"/>
                  </a:lnTo>
                  <a:cubicBezTo>
                    <a:pt x="18619" y="6113"/>
                    <a:pt x="18479" y="5974"/>
                    <a:pt x="18759" y="5519"/>
                  </a:cubicBezTo>
                  <a:cubicBezTo>
                    <a:pt x="18898" y="5100"/>
                    <a:pt x="19038" y="4786"/>
                    <a:pt x="19352" y="4367"/>
                  </a:cubicBezTo>
                  <a:cubicBezTo>
                    <a:pt x="19352" y="4052"/>
                    <a:pt x="19492" y="4052"/>
                    <a:pt x="19632" y="4052"/>
                  </a:cubicBezTo>
                  <a:close/>
                  <a:moveTo>
                    <a:pt x="13379" y="7126"/>
                  </a:moveTo>
                  <a:cubicBezTo>
                    <a:pt x="13100" y="9467"/>
                    <a:pt x="12925" y="11772"/>
                    <a:pt x="12646" y="14112"/>
                  </a:cubicBezTo>
                  <a:lnTo>
                    <a:pt x="2760" y="14112"/>
                  </a:lnTo>
                  <a:cubicBezTo>
                    <a:pt x="2446" y="11772"/>
                    <a:pt x="2167" y="9467"/>
                    <a:pt x="1887" y="7126"/>
                  </a:cubicBezTo>
                  <a:close/>
                  <a:moveTo>
                    <a:pt x="30845" y="7126"/>
                  </a:moveTo>
                  <a:cubicBezTo>
                    <a:pt x="30705" y="9467"/>
                    <a:pt x="30391" y="11772"/>
                    <a:pt x="30111" y="14112"/>
                  </a:cubicBezTo>
                  <a:lnTo>
                    <a:pt x="28504" y="14112"/>
                  </a:lnTo>
                  <a:cubicBezTo>
                    <a:pt x="28225" y="14112"/>
                    <a:pt x="28085" y="14112"/>
                    <a:pt x="27945" y="14392"/>
                  </a:cubicBezTo>
                  <a:cubicBezTo>
                    <a:pt x="27945" y="14706"/>
                    <a:pt x="28225" y="14986"/>
                    <a:pt x="28504" y="14986"/>
                  </a:cubicBezTo>
                  <a:lnTo>
                    <a:pt x="31264" y="14986"/>
                  </a:lnTo>
                  <a:cubicBezTo>
                    <a:pt x="31718" y="14986"/>
                    <a:pt x="31718" y="15125"/>
                    <a:pt x="31718" y="15580"/>
                  </a:cubicBezTo>
                  <a:lnTo>
                    <a:pt x="31718" y="16872"/>
                  </a:lnTo>
                  <a:cubicBezTo>
                    <a:pt x="31718" y="17012"/>
                    <a:pt x="31578" y="17151"/>
                    <a:pt x="31438" y="17151"/>
                  </a:cubicBezTo>
                  <a:lnTo>
                    <a:pt x="1433" y="17151"/>
                  </a:lnTo>
                  <a:cubicBezTo>
                    <a:pt x="1154" y="17151"/>
                    <a:pt x="1154" y="17012"/>
                    <a:pt x="1154" y="16872"/>
                  </a:cubicBezTo>
                  <a:lnTo>
                    <a:pt x="1154" y="15405"/>
                  </a:lnTo>
                  <a:cubicBezTo>
                    <a:pt x="1154" y="15125"/>
                    <a:pt x="1154" y="14986"/>
                    <a:pt x="1433" y="14986"/>
                  </a:cubicBezTo>
                  <a:lnTo>
                    <a:pt x="26339" y="14986"/>
                  </a:lnTo>
                  <a:cubicBezTo>
                    <a:pt x="26758" y="14986"/>
                    <a:pt x="27072" y="14846"/>
                    <a:pt x="27072" y="14532"/>
                  </a:cubicBezTo>
                  <a:cubicBezTo>
                    <a:pt x="27072" y="14252"/>
                    <a:pt x="26758" y="14112"/>
                    <a:pt x="26339" y="14112"/>
                  </a:cubicBezTo>
                  <a:lnTo>
                    <a:pt x="20226" y="14112"/>
                  </a:lnTo>
                  <a:cubicBezTo>
                    <a:pt x="19911" y="11772"/>
                    <a:pt x="19632" y="9467"/>
                    <a:pt x="19492" y="7126"/>
                  </a:cubicBezTo>
                  <a:close/>
                  <a:moveTo>
                    <a:pt x="12227" y="18199"/>
                  </a:moveTo>
                  <a:cubicBezTo>
                    <a:pt x="12052" y="18758"/>
                    <a:pt x="12052" y="19352"/>
                    <a:pt x="11912" y="19771"/>
                  </a:cubicBezTo>
                  <a:cubicBezTo>
                    <a:pt x="11912" y="20225"/>
                    <a:pt x="11493" y="20505"/>
                    <a:pt x="10899" y="20505"/>
                  </a:cubicBezTo>
                  <a:lnTo>
                    <a:pt x="4507" y="20505"/>
                  </a:lnTo>
                  <a:cubicBezTo>
                    <a:pt x="3773" y="20505"/>
                    <a:pt x="3319" y="20225"/>
                    <a:pt x="3319" y="19352"/>
                  </a:cubicBezTo>
                  <a:cubicBezTo>
                    <a:pt x="3319" y="19073"/>
                    <a:pt x="3180" y="18619"/>
                    <a:pt x="3180" y="18199"/>
                  </a:cubicBezTo>
                  <a:close/>
                  <a:moveTo>
                    <a:pt x="29692" y="18199"/>
                  </a:moveTo>
                  <a:cubicBezTo>
                    <a:pt x="29517" y="18758"/>
                    <a:pt x="29517" y="19212"/>
                    <a:pt x="29517" y="19631"/>
                  </a:cubicBezTo>
                  <a:cubicBezTo>
                    <a:pt x="29378" y="20225"/>
                    <a:pt x="28958" y="20505"/>
                    <a:pt x="28365" y="20505"/>
                  </a:cubicBezTo>
                  <a:lnTo>
                    <a:pt x="22112" y="20505"/>
                  </a:lnTo>
                  <a:cubicBezTo>
                    <a:pt x="21239" y="20505"/>
                    <a:pt x="20959" y="20225"/>
                    <a:pt x="20785" y="19352"/>
                  </a:cubicBezTo>
                  <a:cubicBezTo>
                    <a:pt x="20785" y="19073"/>
                    <a:pt x="20645" y="18619"/>
                    <a:pt x="20645" y="18199"/>
                  </a:cubicBezTo>
                  <a:close/>
                  <a:moveTo>
                    <a:pt x="2900" y="0"/>
                  </a:moveTo>
                  <a:cubicBezTo>
                    <a:pt x="1887" y="0"/>
                    <a:pt x="1154" y="734"/>
                    <a:pt x="1154" y="1747"/>
                  </a:cubicBezTo>
                  <a:lnTo>
                    <a:pt x="1154" y="3179"/>
                  </a:lnTo>
                  <a:cubicBezTo>
                    <a:pt x="1154" y="3354"/>
                    <a:pt x="1154" y="3493"/>
                    <a:pt x="1014" y="3633"/>
                  </a:cubicBezTo>
                  <a:cubicBezTo>
                    <a:pt x="699" y="4227"/>
                    <a:pt x="560" y="4786"/>
                    <a:pt x="280" y="5380"/>
                  </a:cubicBezTo>
                  <a:cubicBezTo>
                    <a:pt x="1" y="5974"/>
                    <a:pt x="280" y="6532"/>
                    <a:pt x="699" y="6847"/>
                  </a:cubicBezTo>
                  <a:cubicBezTo>
                    <a:pt x="1014" y="6987"/>
                    <a:pt x="1014" y="7126"/>
                    <a:pt x="1014" y="7406"/>
                  </a:cubicBezTo>
                  <a:cubicBezTo>
                    <a:pt x="1154" y="9013"/>
                    <a:pt x="1433" y="10759"/>
                    <a:pt x="1573" y="12366"/>
                  </a:cubicBezTo>
                  <a:cubicBezTo>
                    <a:pt x="1573" y="12960"/>
                    <a:pt x="1747" y="13519"/>
                    <a:pt x="1747" y="14112"/>
                  </a:cubicBezTo>
                  <a:cubicBezTo>
                    <a:pt x="1603" y="14089"/>
                    <a:pt x="1470" y="14078"/>
                    <a:pt x="1347" y="14078"/>
                  </a:cubicBezTo>
                  <a:cubicBezTo>
                    <a:pt x="729" y="14078"/>
                    <a:pt x="374" y="14374"/>
                    <a:pt x="141" y="14986"/>
                  </a:cubicBezTo>
                  <a:lnTo>
                    <a:pt x="141" y="17151"/>
                  </a:lnTo>
                  <a:cubicBezTo>
                    <a:pt x="420" y="18199"/>
                    <a:pt x="1293" y="18199"/>
                    <a:pt x="2167" y="18199"/>
                  </a:cubicBezTo>
                  <a:cubicBezTo>
                    <a:pt x="2306" y="18619"/>
                    <a:pt x="2306" y="19073"/>
                    <a:pt x="2306" y="19492"/>
                  </a:cubicBezTo>
                  <a:cubicBezTo>
                    <a:pt x="2446" y="20644"/>
                    <a:pt x="3180" y="21378"/>
                    <a:pt x="4367" y="21518"/>
                  </a:cubicBezTo>
                  <a:lnTo>
                    <a:pt x="11039" y="21518"/>
                  </a:lnTo>
                  <a:cubicBezTo>
                    <a:pt x="12052" y="21518"/>
                    <a:pt x="12785" y="20644"/>
                    <a:pt x="12925" y="19631"/>
                  </a:cubicBezTo>
                  <a:cubicBezTo>
                    <a:pt x="13100" y="19212"/>
                    <a:pt x="13100" y="18758"/>
                    <a:pt x="13100" y="18339"/>
                  </a:cubicBezTo>
                  <a:cubicBezTo>
                    <a:pt x="13100" y="18199"/>
                    <a:pt x="13240" y="18199"/>
                    <a:pt x="13379" y="18199"/>
                  </a:cubicBezTo>
                  <a:lnTo>
                    <a:pt x="19352" y="18199"/>
                  </a:lnTo>
                  <a:cubicBezTo>
                    <a:pt x="19632" y="18199"/>
                    <a:pt x="19772" y="18199"/>
                    <a:pt x="19772" y="18479"/>
                  </a:cubicBezTo>
                  <a:lnTo>
                    <a:pt x="19772" y="19492"/>
                  </a:lnTo>
                  <a:cubicBezTo>
                    <a:pt x="19911" y="20819"/>
                    <a:pt x="20785" y="21518"/>
                    <a:pt x="21972" y="21518"/>
                  </a:cubicBezTo>
                  <a:lnTo>
                    <a:pt x="28365" y="21518"/>
                  </a:lnTo>
                  <a:cubicBezTo>
                    <a:pt x="29517" y="21518"/>
                    <a:pt x="30391" y="20819"/>
                    <a:pt x="30565" y="19492"/>
                  </a:cubicBezTo>
                  <a:cubicBezTo>
                    <a:pt x="30565" y="19073"/>
                    <a:pt x="30565" y="18619"/>
                    <a:pt x="30705" y="18199"/>
                  </a:cubicBezTo>
                  <a:lnTo>
                    <a:pt x="31438" y="18199"/>
                  </a:lnTo>
                  <a:cubicBezTo>
                    <a:pt x="32137" y="18199"/>
                    <a:pt x="32731" y="17606"/>
                    <a:pt x="32731" y="16872"/>
                  </a:cubicBezTo>
                  <a:lnTo>
                    <a:pt x="32731" y="15405"/>
                  </a:lnTo>
                  <a:cubicBezTo>
                    <a:pt x="32731" y="14532"/>
                    <a:pt x="32137" y="14112"/>
                    <a:pt x="31438" y="14112"/>
                  </a:cubicBezTo>
                  <a:lnTo>
                    <a:pt x="31124" y="14112"/>
                  </a:lnTo>
                  <a:lnTo>
                    <a:pt x="31124" y="13973"/>
                  </a:lnTo>
                  <a:cubicBezTo>
                    <a:pt x="31264" y="11632"/>
                    <a:pt x="31578" y="9467"/>
                    <a:pt x="31858" y="7266"/>
                  </a:cubicBezTo>
                  <a:cubicBezTo>
                    <a:pt x="31858" y="7126"/>
                    <a:pt x="31997" y="6987"/>
                    <a:pt x="31997" y="6987"/>
                  </a:cubicBezTo>
                  <a:cubicBezTo>
                    <a:pt x="32451" y="6672"/>
                    <a:pt x="32731" y="6393"/>
                    <a:pt x="32591" y="5799"/>
                  </a:cubicBezTo>
                  <a:cubicBezTo>
                    <a:pt x="32591" y="5519"/>
                    <a:pt x="32591" y="5240"/>
                    <a:pt x="32451" y="5100"/>
                  </a:cubicBezTo>
                  <a:cubicBezTo>
                    <a:pt x="31858" y="4052"/>
                    <a:pt x="31578" y="3039"/>
                    <a:pt x="31718" y="1887"/>
                  </a:cubicBezTo>
                  <a:cubicBezTo>
                    <a:pt x="31718" y="734"/>
                    <a:pt x="30984" y="0"/>
                    <a:pt x="29832" y="0"/>
                  </a:cubicBezTo>
                  <a:lnTo>
                    <a:pt x="20505" y="0"/>
                  </a:lnTo>
                  <a:cubicBezTo>
                    <a:pt x="19352" y="0"/>
                    <a:pt x="18619" y="734"/>
                    <a:pt x="18619" y="1887"/>
                  </a:cubicBezTo>
                  <a:lnTo>
                    <a:pt x="18619" y="3039"/>
                  </a:lnTo>
                  <a:cubicBezTo>
                    <a:pt x="18619" y="3354"/>
                    <a:pt x="18619" y="3633"/>
                    <a:pt x="18479" y="3773"/>
                  </a:cubicBezTo>
                  <a:cubicBezTo>
                    <a:pt x="18339" y="4367"/>
                    <a:pt x="18025" y="4786"/>
                    <a:pt x="17746" y="5380"/>
                  </a:cubicBezTo>
                  <a:cubicBezTo>
                    <a:pt x="17606" y="5974"/>
                    <a:pt x="17746" y="6532"/>
                    <a:pt x="18165" y="6847"/>
                  </a:cubicBezTo>
                  <a:cubicBezTo>
                    <a:pt x="18479" y="6987"/>
                    <a:pt x="18479" y="7126"/>
                    <a:pt x="18479" y="7406"/>
                  </a:cubicBezTo>
                  <a:cubicBezTo>
                    <a:pt x="18759" y="9013"/>
                    <a:pt x="18898" y="10759"/>
                    <a:pt x="19038" y="12506"/>
                  </a:cubicBezTo>
                  <a:cubicBezTo>
                    <a:pt x="19213" y="12960"/>
                    <a:pt x="19213" y="13519"/>
                    <a:pt x="19213" y="13973"/>
                  </a:cubicBezTo>
                  <a:lnTo>
                    <a:pt x="13519" y="13973"/>
                  </a:lnTo>
                  <a:cubicBezTo>
                    <a:pt x="13659" y="13099"/>
                    <a:pt x="13798" y="12226"/>
                    <a:pt x="13798" y="11493"/>
                  </a:cubicBezTo>
                  <a:cubicBezTo>
                    <a:pt x="13973" y="10026"/>
                    <a:pt x="14253" y="8733"/>
                    <a:pt x="14392" y="7266"/>
                  </a:cubicBezTo>
                  <a:cubicBezTo>
                    <a:pt x="14392" y="7126"/>
                    <a:pt x="14392" y="6987"/>
                    <a:pt x="14532" y="6847"/>
                  </a:cubicBezTo>
                  <a:cubicBezTo>
                    <a:pt x="14986" y="6672"/>
                    <a:pt x="15126" y="6393"/>
                    <a:pt x="15126" y="5974"/>
                  </a:cubicBezTo>
                  <a:cubicBezTo>
                    <a:pt x="15126" y="5659"/>
                    <a:pt x="15126" y="5380"/>
                    <a:pt x="14986" y="5240"/>
                  </a:cubicBezTo>
                  <a:cubicBezTo>
                    <a:pt x="14392" y="4052"/>
                    <a:pt x="14113" y="3039"/>
                    <a:pt x="14253" y="1747"/>
                  </a:cubicBezTo>
                  <a:cubicBezTo>
                    <a:pt x="14113" y="734"/>
                    <a:pt x="13379" y="0"/>
                    <a:pt x="12506" y="0"/>
                  </a:cubicBezTo>
                  <a:lnTo>
                    <a:pt x="6253" y="0"/>
                  </a:lnTo>
                  <a:cubicBezTo>
                    <a:pt x="5939" y="0"/>
                    <a:pt x="5799" y="140"/>
                    <a:pt x="5799" y="420"/>
                  </a:cubicBezTo>
                  <a:cubicBezTo>
                    <a:pt x="5799" y="734"/>
                    <a:pt x="5939" y="874"/>
                    <a:pt x="6253" y="1013"/>
                  </a:cubicBezTo>
                  <a:lnTo>
                    <a:pt x="12366" y="1013"/>
                  </a:lnTo>
                  <a:cubicBezTo>
                    <a:pt x="12785" y="1013"/>
                    <a:pt x="13240" y="1153"/>
                    <a:pt x="13240" y="1607"/>
                  </a:cubicBezTo>
                  <a:lnTo>
                    <a:pt x="13240" y="3039"/>
                  </a:lnTo>
                  <a:lnTo>
                    <a:pt x="2027" y="3039"/>
                  </a:lnTo>
                  <a:lnTo>
                    <a:pt x="2027" y="1887"/>
                  </a:lnTo>
                  <a:cubicBezTo>
                    <a:pt x="2167" y="1293"/>
                    <a:pt x="2446" y="1013"/>
                    <a:pt x="3040" y="1013"/>
                  </a:cubicBezTo>
                  <a:cubicBezTo>
                    <a:pt x="3133" y="967"/>
                    <a:pt x="3245" y="951"/>
                    <a:pt x="3370" y="951"/>
                  </a:cubicBezTo>
                  <a:cubicBezTo>
                    <a:pt x="3618" y="951"/>
                    <a:pt x="3913" y="1013"/>
                    <a:pt x="4193" y="1013"/>
                  </a:cubicBezTo>
                  <a:cubicBezTo>
                    <a:pt x="4647" y="874"/>
                    <a:pt x="4786" y="734"/>
                    <a:pt x="4786" y="420"/>
                  </a:cubicBezTo>
                  <a:cubicBezTo>
                    <a:pt x="4786" y="140"/>
                    <a:pt x="4647" y="0"/>
                    <a:pt x="419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9"/>
            <p:cNvSpPr/>
            <p:nvPr/>
          </p:nvSpPr>
          <p:spPr>
            <a:xfrm>
              <a:off x="5367148" y="4548094"/>
              <a:ext cx="55801" cy="24198"/>
            </a:xfrm>
            <a:custGeom>
              <a:rect b="b" l="l" r="r" t="t"/>
              <a:pathLst>
                <a:path extrusionOk="0" h="1258" w="2901">
                  <a:moveTo>
                    <a:pt x="512" y="0"/>
                  </a:moveTo>
                  <a:cubicBezTo>
                    <a:pt x="420" y="0"/>
                    <a:pt x="350" y="35"/>
                    <a:pt x="280" y="105"/>
                  </a:cubicBezTo>
                  <a:cubicBezTo>
                    <a:pt x="1" y="245"/>
                    <a:pt x="1" y="524"/>
                    <a:pt x="280" y="839"/>
                  </a:cubicBezTo>
                  <a:cubicBezTo>
                    <a:pt x="560" y="1118"/>
                    <a:pt x="1014" y="1258"/>
                    <a:pt x="1433" y="1258"/>
                  </a:cubicBezTo>
                  <a:cubicBezTo>
                    <a:pt x="1887" y="1258"/>
                    <a:pt x="2306" y="1118"/>
                    <a:pt x="2621" y="839"/>
                  </a:cubicBezTo>
                  <a:cubicBezTo>
                    <a:pt x="2900" y="524"/>
                    <a:pt x="2900" y="245"/>
                    <a:pt x="2621" y="105"/>
                  </a:cubicBezTo>
                  <a:cubicBezTo>
                    <a:pt x="2551" y="35"/>
                    <a:pt x="2472" y="0"/>
                    <a:pt x="2376" y="0"/>
                  </a:cubicBezTo>
                  <a:cubicBezTo>
                    <a:pt x="2280" y="0"/>
                    <a:pt x="2167" y="35"/>
                    <a:pt x="2027" y="105"/>
                  </a:cubicBezTo>
                  <a:cubicBezTo>
                    <a:pt x="1817" y="245"/>
                    <a:pt x="1634" y="315"/>
                    <a:pt x="1450" y="315"/>
                  </a:cubicBezTo>
                  <a:cubicBezTo>
                    <a:pt x="1267" y="315"/>
                    <a:pt x="1084" y="245"/>
                    <a:pt x="874" y="105"/>
                  </a:cubicBezTo>
                  <a:cubicBezTo>
                    <a:pt x="717" y="35"/>
                    <a:pt x="603" y="0"/>
                    <a:pt x="51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9"/>
            <p:cNvSpPr/>
            <p:nvPr/>
          </p:nvSpPr>
          <p:spPr>
            <a:xfrm>
              <a:off x="5316752" y="4535995"/>
              <a:ext cx="16831" cy="30930"/>
            </a:xfrm>
            <a:custGeom>
              <a:rect b="b" l="l" r="r" t="t"/>
              <a:pathLst>
                <a:path extrusionOk="0" h="1608" w="875">
                  <a:moveTo>
                    <a:pt x="420" y="1"/>
                  </a:moveTo>
                  <a:cubicBezTo>
                    <a:pt x="141" y="1"/>
                    <a:pt x="1" y="140"/>
                    <a:pt x="1" y="455"/>
                  </a:cubicBezTo>
                  <a:lnTo>
                    <a:pt x="1" y="734"/>
                  </a:lnTo>
                  <a:lnTo>
                    <a:pt x="1" y="1153"/>
                  </a:lnTo>
                  <a:cubicBezTo>
                    <a:pt x="1" y="1468"/>
                    <a:pt x="141" y="1607"/>
                    <a:pt x="420" y="1607"/>
                  </a:cubicBezTo>
                  <a:cubicBezTo>
                    <a:pt x="735" y="1607"/>
                    <a:pt x="874" y="1468"/>
                    <a:pt x="874" y="1153"/>
                  </a:cubicBezTo>
                  <a:lnTo>
                    <a:pt x="874" y="455"/>
                  </a:lnTo>
                  <a:cubicBezTo>
                    <a:pt x="874" y="140"/>
                    <a:pt x="735" y="1"/>
                    <a:pt x="4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9"/>
            <p:cNvSpPr/>
            <p:nvPr/>
          </p:nvSpPr>
          <p:spPr>
            <a:xfrm>
              <a:off x="5456514" y="4535995"/>
              <a:ext cx="16811" cy="30930"/>
            </a:xfrm>
            <a:custGeom>
              <a:rect b="b" l="l" r="r" t="t"/>
              <a:pathLst>
                <a:path extrusionOk="0" h="1608" w="874">
                  <a:moveTo>
                    <a:pt x="455" y="1"/>
                  </a:moveTo>
                  <a:cubicBezTo>
                    <a:pt x="140" y="1"/>
                    <a:pt x="1" y="140"/>
                    <a:pt x="1" y="455"/>
                  </a:cubicBezTo>
                  <a:lnTo>
                    <a:pt x="1" y="734"/>
                  </a:lnTo>
                  <a:lnTo>
                    <a:pt x="1" y="1153"/>
                  </a:lnTo>
                  <a:cubicBezTo>
                    <a:pt x="1" y="1468"/>
                    <a:pt x="140" y="1607"/>
                    <a:pt x="455" y="1607"/>
                  </a:cubicBezTo>
                  <a:cubicBezTo>
                    <a:pt x="734" y="1607"/>
                    <a:pt x="874" y="1468"/>
                    <a:pt x="874" y="1153"/>
                  </a:cubicBezTo>
                  <a:lnTo>
                    <a:pt x="874" y="455"/>
                  </a:lnTo>
                  <a:cubicBezTo>
                    <a:pt x="874" y="140"/>
                    <a:pt x="734" y="1"/>
                    <a:pt x="45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9"/>
            <p:cNvSpPr/>
            <p:nvPr/>
          </p:nvSpPr>
          <p:spPr>
            <a:xfrm>
              <a:off x="5031209" y="4548094"/>
              <a:ext cx="55782" cy="24198"/>
            </a:xfrm>
            <a:custGeom>
              <a:rect b="b" l="l" r="r" t="t"/>
              <a:pathLst>
                <a:path extrusionOk="0" h="1258" w="2900">
                  <a:moveTo>
                    <a:pt x="441" y="0"/>
                  </a:moveTo>
                  <a:cubicBezTo>
                    <a:pt x="315" y="0"/>
                    <a:pt x="210" y="35"/>
                    <a:pt x="140" y="105"/>
                  </a:cubicBezTo>
                  <a:cubicBezTo>
                    <a:pt x="0" y="385"/>
                    <a:pt x="0" y="524"/>
                    <a:pt x="280" y="839"/>
                  </a:cubicBezTo>
                  <a:cubicBezTo>
                    <a:pt x="559" y="1118"/>
                    <a:pt x="1013" y="1258"/>
                    <a:pt x="1433" y="1258"/>
                  </a:cubicBezTo>
                  <a:cubicBezTo>
                    <a:pt x="1887" y="1258"/>
                    <a:pt x="2306" y="1118"/>
                    <a:pt x="2620" y="839"/>
                  </a:cubicBezTo>
                  <a:cubicBezTo>
                    <a:pt x="2900" y="524"/>
                    <a:pt x="2900" y="245"/>
                    <a:pt x="2620" y="105"/>
                  </a:cubicBezTo>
                  <a:cubicBezTo>
                    <a:pt x="2550" y="35"/>
                    <a:pt x="2437" y="0"/>
                    <a:pt x="2323" y="0"/>
                  </a:cubicBezTo>
                  <a:cubicBezTo>
                    <a:pt x="2210" y="0"/>
                    <a:pt x="2096" y="35"/>
                    <a:pt x="2026" y="105"/>
                  </a:cubicBezTo>
                  <a:cubicBezTo>
                    <a:pt x="1817" y="245"/>
                    <a:pt x="1633" y="315"/>
                    <a:pt x="1450" y="315"/>
                  </a:cubicBezTo>
                  <a:cubicBezTo>
                    <a:pt x="1267" y="315"/>
                    <a:pt x="1083" y="245"/>
                    <a:pt x="874" y="105"/>
                  </a:cubicBezTo>
                  <a:cubicBezTo>
                    <a:pt x="716" y="35"/>
                    <a:pt x="568" y="0"/>
                    <a:pt x="44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9"/>
            <p:cNvSpPr/>
            <p:nvPr/>
          </p:nvSpPr>
          <p:spPr>
            <a:xfrm>
              <a:off x="5117882" y="4535995"/>
              <a:ext cx="19504" cy="30930"/>
            </a:xfrm>
            <a:custGeom>
              <a:rect b="b" l="l" r="r" t="t"/>
              <a:pathLst>
                <a:path extrusionOk="0" h="1608" w="1014">
                  <a:moveTo>
                    <a:pt x="594" y="1"/>
                  </a:moveTo>
                  <a:cubicBezTo>
                    <a:pt x="280" y="1"/>
                    <a:pt x="140" y="140"/>
                    <a:pt x="0" y="455"/>
                  </a:cubicBezTo>
                  <a:lnTo>
                    <a:pt x="0" y="1153"/>
                  </a:lnTo>
                  <a:cubicBezTo>
                    <a:pt x="140" y="1468"/>
                    <a:pt x="280" y="1607"/>
                    <a:pt x="594" y="1607"/>
                  </a:cubicBezTo>
                  <a:cubicBezTo>
                    <a:pt x="874" y="1607"/>
                    <a:pt x="1013" y="1468"/>
                    <a:pt x="1013" y="1153"/>
                  </a:cubicBezTo>
                  <a:lnTo>
                    <a:pt x="1013" y="734"/>
                  </a:lnTo>
                  <a:lnTo>
                    <a:pt x="1013" y="455"/>
                  </a:lnTo>
                  <a:cubicBezTo>
                    <a:pt x="1013" y="140"/>
                    <a:pt x="874" y="1"/>
                    <a:pt x="5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9"/>
            <p:cNvSpPr/>
            <p:nvPr/>
          </p:nvSpPr>
          <p:spPr>
            <a:xfrm>
              <a:off x="4978120" y="4535995"/>
              <a:ext cx="19504" cy="30930"/>
            </a:xfrm>
            <a:custGeom>
              <a:rect b="b" l="l" r="r" t="t"/>
              <a:pathLst>
                <a:path extrusionOk="0" h="1608" w="1014">
                  <a:moveTo>
                    <a:pt x="560" y="1"/>
                  </a:moveTo>
                  <a:cubicBezTo>
                    <a:pt x="280" y="1"/>
                    <a:pt x="141" y="140"/>
                    <a:pt x="141" y="455"/>
                  </a:cubicBezTo>
                  <a:cubicBezTo>
                    <a:pt x="141" y="734"/>
                    <a:pt x="1" y="874"/>
                    <a:pt x="141" y="1153"/>
                  </a:cubicBezTo>
                  <a:cubicBezTo>
                    <a:pt x="141" y="1468"/>
                    <a:pt x="280" y="1607"/>
                    <a:pt x="560" y="1607"/>
                  </a:cubicBezTo>
                  <a:cubicBezTo>
                    <a:pt x="874" y="1607"/>
                    <a:pt x="1014" y="1468"/>
                    <a:pt x="1014" y="1153"/>
                  </a:cubicBezTo>
                  <a:lnTo>
                    <a:pt x="1014" y="874"/>
                  </a:lnTo>
                  <a:lnTo>
                    <a:pt x="1014" y="455"/>
                  </a:lnTo>
                  <a:cubicBezTo>
                    <a:pt x="1014" y="140"/>
                    <a:pt x="874" y="1"/>
                    <a:pt x="5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39"/>
          <p:cNvGrpSpPr/>
          <p:nvPr/>
        </p:nvGrpSpPr>
        <p:grpSpPr>
          <a:xfrm>
            <a:off x="7014833" y="3610069"/>
            <a:ext cx="623635" cy="637984"/>
            <a:chOff x="5739384" y="4161085"/>
            <a:chExt cx="612789" cy="626888"/>
          </a:xfrm>
        </p:grpSpPr>
        <p:sp>
          <p:nvSpPr>
            <p:cNvPr id="1066" name="Google Shape;1066;p39"/>
            <p:cNvSpPr/>
            <p:nvPr/>
          </p:nvSpPr>
          <p:spPr>
            <a:xfrm>
              <a:off x="5739384" y="4161085"/>
              <a:ext cx="568433" cy="377622"/>
            </a:xfrm>
            <a:custGeom>
              <a:rect b="b" l="l" r="r" t="t"/>
              <a:pathLst>
                <a:path extrusionOk="0" h="19632" w="29552">
                  <a:moveTo>
                    <a:pt x="22566" y="1013"/>
                  </a:moveTo>
                  <a:cubicBezTo>
                    <a:pt x="23125" y="1153"/>
                    <a:pt x="23439" y="1432"/>
                    <a:pt x="23439" y="2026"/>
                  </a:cubicBezTo>
                  <a:cubicBezTo>
                    <a:pt x="23299" y="2620"/>
                    <a:pt x="23299" y="3179"/>
                    <a:pt x="23125" y="3773"/>
                  </a:cubicBezTo>
                  <a:cubicBezTo>
                    <a:pt x="22985" y="4366"/>
                    <a:pt x="22845" y="5100"/>
                    <a:pt x="22705" y="5659"/>
                  </a:cubicBezTo>
                  <a:lnTo>
                    <a:pt x="21238" y="5659"/>
                  </a:lnTo>
                  <a:cubicBezTo>
                    <a:pt x="21099" y="4506"/>
                    <a:pt x="20819" y="3353"/>
                    <a:pt x="20679" y="2306"/>
                  </a:cubicBezTo>
                  <a:cubicBezTo>
                    <a:pt x="20505" y="1432"/>
                    <a:pt x="20819" y="1013"/>
                    <a:pt x="21692" y="1013"/>
                  </a:cubicBezTo>
                  <a:close/>
                  <a:moveTo>
                    <a:pt x="24452" y="6672"/>
                  </a:moveTo>
                  <a:cubicBezTo>
                    <a:pt x="25046" y="6672"/>
                    <a:pt x="25325" y="7126"/>
                    <a:pt x="25325" y="7720"/>
                  </a:cubicBezTo>
                  <a:lnTo>
                    <a:pt x="18619" y="7720"/>
                  </a:lnTo>
                  <a:cubicBezTo>
                    <a:pt x="18619" y="7126"/>
                    <a:pt x="19073" y="6672"/>
                    <a:pt x="19492" y="6672"/>
                  </a:cubicBezTo>
                  <a:close/>
                  <a:moveTo>
                    <a:pt x="25744" y="8593"/>
                  </a:moveTo>
                  <a:cubicBezTo>
                    <a:pt x="26618" y="8593"/>
                    <a:pt x="27212" y="9152"/>
                    <a:pt x="27212" y="10025"/>
                  </a:cubicBezTo>
                  <a:lnTo>
                    <a:pt x="16732" y="10025"/>
                  </a:lnTo>
                  <a:cubicBezTo>
                    <a:pt x="16872" y="9152"/>
                    <a:pt x="17466" y="8593"/>
                    <a:pt x="18199" y="8593"/>
                  </a:cubicBezTo>
                  <a:close/>
                  <a:moveTo>
                    <a:pt x="14567" y="12959"/>
                  </a:moveTo>
                  <a:cubicBezTo>
                    <a:pt x="14706" y="13379"/>
                    <a:pt x="14706" y="13833"/>
                    <a:pt x="14846" y="14252"/>
                  </a:cubicBezTo>
                  <a:lnTo>
                    <a:pt x="13099" y="14252"/>
                  </a:lnTo>
                  <a:lnTo>
                    <a:pt x="13099" y="12959"/>
                  </a:lnTo>
                  <a:close/>
                  <a:moveTo>
                    <a:pt x="27666" y="11038"/>
                  </a:moveTo>
                  <a:cubicBezTo>
                    <a:pt x="28224" y="11038"/>
                    <a:pt x="28364" y="11213"/>
                    <a:pt x="28364" y="11772"/>
                  </a:cubicBezTo>
                  <a:cubicBezTo>
                    <a:pt x="28364" y="12505"/>
                    <a:pt x="28364" y="13239"/>
                    <a:pt x="28224" y="13972"/>
                  </a:cubicBezTo>
                  <a:cubicBezTo>
                    <a:pt x="27945" y="15579"/>
                    <a:pt x="26478" y="16732"/>
                    <a:pt x="24731" y="16732"/>
                  </a:cubicBezTo>
                  <a:cubicBezTo>
                    <a:pt x="23567" y="16732"/>
                    <a:pt x="22341" y="16794"/>
                    <a:pt x="21093" y="16794"/>
                  </a:cubicBezTo>
                  <a:cubicBezTo>
                    <a:pt x="20470" y="16794"/>
                    <a:pt x="19841" y="16779"/>
                    <a:pt x="19212" y="16732"/>
                  </a:cubicBezTo>
                  <a:cubicBezTo>
                    <a:pt x="17326" y="16732"/>
                    <a:pt x="15580" y="15125"/>
                    <a:pt x="15580" y="13099"/>
                  </a:cubicBezTo>
                  <a:lnTo>
                    <a:pt x="15580" y="11772"/>
                  </a:lnTo>
                  <a:cubicBezTo>
                    <a:pt x="15580" y="11213"/>
                    <a:pt x="15719" y="11038"/>
                    <a:pt x="16313" y="11038"/>
                  </a:cubicBezTo>
                  <a:close/>
                  <a:moveTo>
                    <a:pt x="22985" y="17745"/>
                  </a:moveTo>
                  <a:lnTo>
                    <a:pt x="22985" y="18479"/>
                  </a:lnTo>
                  <a:cubicBezTo>
                    <a:pt x="22985" y="18618"/>
                    <a:pt x="22845" y="18758"/>
                    <a:pt x="22705" y="18758"/>
                  </a:cubicBezTo>
                  <a:lnTo>
                    <a:pt x="21378" y="18758"/>
                  </a:lnTo>
                  <a:cubicBezTo>
                    <a:pt x="21099" y="18758"/>
                    <a:pt x="20959" y="18618"/>
                    <a:pt x="20959" y="18339"/>
                  </a:cubicBezTo>
                  <a:lnTo>
                    <a:pt x="20959" y="17745"/>
                  </a:lnTo>
                  <a:close/>
                  <a:moveTo>
                    <a:pt x="21553" y="0"/>
                  </a:moveTo>
                  <a:cubicBezTo>
                    <a:pt x="21378" y="0"/>
                    <a:pt x="21378" y="140"/>
                    <a:pt x="21378" y="140"/>
                  </a:cubicBezTo>
                  <a:cubicBezTo>
                    <a:pt x="20225" y="280"/>
                    <a:pt x="19632" y="1013"/>
                    <a:pt x="19632" y="2166"/>
                  </a:cubicBezTo>
                  <a:cubicBezTo>
                    <a:pt x="19632" y="2760"/>
                    <a:pt x="19806" y="3353"/>
                    <a:pt x="19946" y="3912"/>
                  </a:cubicBezTo>
                  <a:cubicBezTo>
                    <a:pt x="20086" y="4506"/>
                    <a:pt x="20225" y="5100"/>
                    <a:pt x="20365" y="5659"/>
                  </a:cubicBezTo>
                  <a:cubicBezTo>
                    <a:pt x="19632" y="5659"/>
                    <a:pt x="18933" y="5659"/>
                    <a:pt x="18479" y="6113"/>
                  </a:cubicBezTo>
                  <a:cubicBezTo>
                    <a:pt x="17885" y="6532"/>
                    <a:pt x="17606" y="6986"/>
                    <a:pt x="17606" y="7720"/>
                  </a:cubicBezTo>
                  <a:cubicBezTo>
                    <a:pt x="16872" y="7860"/>
                    <a:pt x="16453" y="8279"/>
                    <a:pt x="16138" y="9012"/>
                  </a:cubicBezTo>
                  <a:cubicBezTo>
                    <a:pt x="15999" y="9292"/>
                    <a:pt x="15859" y="9606"/>
                    <a:pt x="15859" y="9886"/>
                  </a:cubicBezTo>
                  <a:cubicBezTo>
                    <a:pt x="15719" y="9886"/>
                    <a:pt x="15719" y="10025"/>
                    <a:pt x="15580" y="10165"/>
                  </a:cubicBezTo>
                  <a:cubicBezTo>
                    <a:pt x="14986" y="10479"/>
                    <a:pt x="14706" y="10899"/>
                    <a:pt x="14706" y="11632"/>
                  </a:cubicBezTo>
                  <a:lnTo>
                    <a:pt x="14706" y="11912"/>
                  </a:lnTo>
                  <a:lnTo>
                    <a:pt x="13099" y="11912"/>
                  </a:lnTo>
                  <a:cubicBezTo>
                    <a:pt x="13099" y="11912"/>
                    <a:pt x="12960" y="11912"/>
                    <a:pt x="12960" y="11772"/>
                  </a:cubicBezTo>
                  <a:cubicBezTo>
                    <a:pt x="12645" y="11353"/>
                    <a:pt x="12366" y="11213"/>
                    <a:pt x="11947" y="11038"/>
                  </a:cubicBezTo>
                  <a:lnTo>
                    <a:pt x="11073" y="11038"/>
                  </a:lnTo>
                  <a:cubicBezTo>
                    <a:pt x="10480" y="11213"/>
                    <a:pt x="9746" y="11213"/>
                    <a:pt x="9013" y="11353"/>
                  </a:cubicBezTo>
                  <a:cubicBezTo>
                    <a:pt x="8000" y="11353"/>
                    <a:pt x="6987" y="11038"/>
                    <a:pt x="5974" y="10899"/>
                  </a:cubicBezTo>
                  <a:cubicBezTo>
                    <a:pt x="5659" y="10899"/>
                    <a:pt x="5380" y="11038"/>
                    <a:pt x="5380" y="11353"/>
                  </a:cubicBezTo>
                  <a:cubicBezTo>
                    <a:pt x="5380" y="11632"/>
                    <a:pt x="5519" y="11772"/>
                    <a:pt x="5834" y="11912"/>
                  </a:cubicBezTo>
                  <a:cubicBezTo>
                    <a:pt x="6730" y="12108"/>
                    <a:pt x="7640" y="12237"/>
                    <a:pt x="8555" y="12237"/>
                  </a:cubicBezTo>
                  <a:cubicBezTo>
                    <a:pt x="9102" y="12237"/>
                    <a:pt x="9651" y="12191"/>
                    <a:pt x="10200" y="12086"/>
                  </a:cubicBezTo>
                  <a:lnTo>
                    <a:pt x="11632" y="12086"/>
                  </a:lnTo>
                  <a:cubicBezTo>
                    <a:pt x="11947" y="12086"/>
                    <a:pt x="12086" y="12086"/>
                    <a:pt x="12086" y="12366"/>
                  </a:cubicBezTo>
                  <a:lnTo>
                    <a:pt x="12086" y="14846"/>
                  </a:lnTo>
                  <a:cubicBezTo>
                    <a:pt x="12086" y="15125"/>
                    <a:pt x="11947" y="15265"/>
                    <a:pt x="11632" y="15265"/>
                  </a:cubicBezTo>
                  <a:lnTo>
                    <a:pt x="10899" y="15265"/>
                  </a:lnTo>
                  <a:cubicBezTo>
                    <a:pt x="10079" y="15152"/>
                    <a:pt x="9260" y="14947"/>
                    <a:pt x="8440" y="14947"/>
                  </a:cubicBezTo>
                  <a:cubicBezTo>
                    <a:pt x="8247" y="14947"/>
                    <a:pt x="8053" y="14959"/>
                    <a:pt x="7860" y="14985"/>
                  </a:cubicBezTo>
                  <a:cubicBezTo>
                    <a:pt x="7126" y="15125"/>
                    <a:pt x="6393" y="15265"/>
                    <a:pt x="5659" y="15405"/>
                  </a:cubicBezTo>
                  <a:cubicBezTo>
                    <a:pt x="5005" y="15504"/>
                    <a:pt x="4351" y="15592"/>
                    <a:pt x="3665" y="15592"/>
                  </a:cubicBezTo>
                  <a:cubicBezTo>
                    <a:pt x="3142" y="15592"/>
                    <a:pt x="2600" y="15541"/>
                    <a:pt x="2026" y="15405"/>
                  </a:cubicBezTo>
                  <a:cubicBezTo>
                    <a:pt x="1468" y="15265"/>
                    <a:pt x="1013" y="14706"/>
                    <a:pt x="1013" y="14112"/>
                  </a:cubicBezTo>
                  <a:lnTo>
                    <a:pt x="1013" y="13239"/>
                  </a:lnTo>
                  <a:cubicBezTo>
                    <a:pt x="1013" y="12505"/>
                    <a:pt x="1468" y="11912"/>
                    <a:pt x="2166" y="11912"/>
                  </a:cubicBezTo>
                  <a:cubicBezTo>
                    <a:pt x="2760" y="11772"/>
                    <a:pt x="3354" y="11772"/>
                    <a:pt x="3773" y="11632"/>
                  </a:cubicBezTo>
                  <a:cubicBezTo>
                    <a:pt x="4227" y="11632"/>
                    <a:pt x="4507" y="11492"/>
                    <a:pt x="4507" y="11213"/>
                  </a:cubicBezTo>
                  <a:cubicBezTo>
                    <a:pt x="4367" y="10899"/>
                    <a:pt x="4227" y="10759"/>
                    <a:pt x="3773" y="10759"/>
                  </a:cubicBezTo>
                  <a:cubicBezTo>
                    <a:pt x="3214" y="10759"/>
                    <a:pt x="2620" y="10899"/>
                    <a:pt x="2026" y="10899"/>
                  </a:cubicBezTo>
                  <a:cubicBezTo>
                    <a:pt x="1013" y="11038"/>
                    <a:pt x="280" y="11772"/>
                    <a:pt x="140" y="12785"/>
                  </a:cubicBezTo>
                  <a:cubicBezTo>
                    <a:pt x="0" y="13239"/>
                    <a:pt x="0" y="13658"/>
                    <a:pt x="0" y="14112"/>
                  </a:cubicBezTo>
                  <a:cubicBezTo>
                    <a:pt x="140" y="15265"/>
                    <a:pt x="874" y="16138"/>
                    <a:pt x="1887" y="16278"/>
                  </a:cubicBezTo>
                  <a:cubicBezTo>
                    <a:pt x="2620" y="16435"/>
                    <a:pt x="3345" y="16514"/>
                    <a:pt x="4070" y="16514"/>
                  </a:cubicBezTo>
                  <a:cubicBezTo>
                    <a:pt x="4795" y="16514"/>
                    <a:pt x="5519" y="16435"/>
                    <a:pt x="6253" y="16278"/>
                  </a:cubicBezTo>
                  <a:cubicBezTo>
                    <a:pt x="7097" y="16073"/>
                    <a:pt x="8034" y="15944"/>
                    <a:pt x="8983" y="15944"/>
                  </a:cubicBezTo>
                  <a:cubicBezTo>
                    <a:pt x="9330" y="15944"/>
                    <a:pt x="9679" y="15961"/>
                    <a:pt x="10026" y="15998"/>
                  </a:cubicBezTo>
                  <a:cubicBezTo>
                    <a:pt x="10619" y="16138"/>
                    <a:pt x="11213" y="16138"/>
                    <a:pt x="11772" y="16138"/>
                  </a:cubicBezTo>
                  <a:cubicBezTo>
                    <a:pt x="12226" y="16138"/>
                    <a:pt x="12645" y="15998"/>
                    <a:pt x="12820" y="15579"/>
                  </a:cubicBezTo>
                  <a:cubicBezTo>
                    <a:pt x="12960" y="15265"/>
                    <a:pt x="13099" y="15265"/>
                    <a:pt x="13239" y="15265"/>
                  </a:cubicBezTo>
                  <a:lnTo>
                    <a:pt x="14986" y="15265"/>
                  </a:lnTo>
                  <a:cubicBezTo>
                    <a:pt x="15125" y="15265"/>
                    <a:pt x="15265" y="15405"/>
                    <a:pt x="15440" y="15579"/>
                  </a:cubicBezTo>
                  <a:cubicBezTo>
                    <a:pt x="16138" y="16732"/>
                    <a:pt x="17186" y="17466"/>
                    <a:pt x="18619" y="17605"/>
                  </a:cubicBezTo>
                  <a:cubicBezTo>
                    <a:pt x="19073" y="17745"/>
                    <a:pt x="19492" y="17745"/>
                    <a:pt x="20086" y="17745"/>
                  </a:cubicBezTo>
                  <a:lnTo>
                    <a:pt x="20086" y="18479"/>
                  </a:lnTo>
                  <a:cubicBezTo>
                    <a:pt x="20086" y="19212"/>
                    <a:pt x="20505" y="19631"/>
                    <a:pt x="21238" y="19631"/>
                  </a:cubicBezTo>
                  <a:lnTo>
                    <a:pt x="22705" y="19631"/>
                  </a:lnTo>
                  <a:cubicBezTo>
                    <a:pt x="23439" y="19631"/>
                    <a:pt x="23998" y="19212"/>
                    <a:pt x="23998" y="18479"/>
                  </a:cubicBezTo>
                  <a:lnTo>
                    <a:pt x="23998" y="17745"/>
                  </a:lnTo>
                  <a:lnTo>
                    <a:pt x="24731" y="17745"/>
                  </a:lnTo>
                  <a:cubicBezTo>
                    <a:pt x="26792" y="17745"/>
                    <a:pt x="28679" y="16278"/>
                    <a:pt x="29237" y="14252"/>
                  </a:cubicBezTo>
                  <a:cubicBezTo>
                    <a:pt x="29552" y="13239"/>
                    <a:pt x="29412" y="12366"/>
                    <a:pt x="29412" y="11353"/>
                  </a:cubicBezTo>
                  <a:cubicBezTo>
                    <a:pt x="29412" y="10899"/>
                    <a:pt x="29098" y="10479"/>
                    <a:pt x="28679" y="10340"/>
                  </a:cubicBezTo>
                  <a:cubicBezTo>
                    <a:pt x="28224" y="10165"/>
                    <a:pt x="28224" y="9886"/>
                    <a:pt x="28085" y="9606"/>
                  </a:cubicBezTo>
                  <a:cubicBezTo>
                    <a:pt x="27945" y="8733"/>
                    <a:pt x="27491" y="8139"/>
                    <a:pt x="26792" y="7860"/>
                  </a:cubicBezTo>
                  <a:cubicBezTo>
                    <a:pt x="26618" y="7860"/>
                    <a:pt x="26478" y="7720"/>
                    <a:pt x="26338" y="7720"/>
                  </a:cubicBezTo>
                  <a:cubicBezTo>
                    <a:pt x="26199" y="6392"/>
                    <a:pt x="25465" y="5659"/>
                    <a:pt x="24173" y="5659"/>
                  </a:cubicBezTo>
                  <a:lnTo>
                    <a:pt x="23718" y="5659"/>
                  </a:lnTo>
                  <a:cubicBezTo>
                    <a:pt x="23858" y="5240"/>
                    <a:pt x="23858" y="4786"/>
                    <a:pt x="23998" y="4506"/>
                  </a:cubicBezTo>
                  <a:cubicBezTo>
                    <a:pt x="24173" y="3633"/>
                    <a:pt x="24312" y="2760"/>
                    <a:pt x="24312" y="1886"/>
                  </a:cubicBezTo>
                  <a:cubicBezTo>
                    <a:pt x="24452" y="873"/>
                    <a:pt x="23718" y="280"/>
                    <a:pt x="22845" y="140"/>
                  </a:cubicBezTo>
                  <a:cubicBezTo>
                    <a:pt x="22705" y="140"/>
                    <a:pt x="22566" y="0"/>
                    <a:pt x="2256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9"/>
            <p:cNvSpPr/>
            <p:nvPr/>
          </p:nvSpPr>
          <p:spPr>
            <a:xfrm>
              <a:off x="6036353" y="4591757"/>
              <a:ext cx="315819" cy="196216"/>
            </a:xfrm>
            <a:custGeom>
              <a:rect b="b" l="l" r="r" t="t"/>
              <a:pathLst>
                <a:path extrusionOk="0" h="10201" w="16419">
                  <a:moveTo>
                    <a:pt x="13100" y="4227"/>
                  </a:moveTo>
                  <a:cubicBezTo>
                    <a:pt x="13379" y="4227"/>
                    <a:pt x="13798" y="4542"/>
                    <a:pt x="13798" y="4961"/>
                  </a:cubicBezTo>
                  <a:cubicBezTo>
                    <a:pt x="13798" y="5415"/>
                    <a:pt x="13519" y="5834"/>
                    <a:pt x="13100" y="5834"/>
                  </a:cubicBezTo>
                  <a:lnTo>
                    <a:pt x="12506" y="5834"/>
                  </a:lnTo>
                  <a:cubicBezTo>
                    <a:pt x="12646" y="5240"/>
                    <a:pt x="12646" y="4821"/>
                    <a:pt x="12785" y="4367"/>
                  </a:cubicBezTo>
                  <a:cubicBezTo>
                    <a:pt x="12785" y="4227"/>
                    <a:pt x="12925" y="4227"/>
                    <a:pt x="13100" y="4227"/>
                  </a:cubicBezTo>
                  <a:close/>
                  <a:moveTo>
                    <a:pt x="13100" y="2621"/>
                  </a:moveTo>
                  <a:cubicBezTo>
                    <a:pt x="14392" y="2621"/>
                    <a:pt x="15545" y="3948"/>
                    <a:pt x="15266" y="5415"/>
                  </a:cubicBezTo>
                  <a:cubicBezTo>
                    <a:pt x="15126" y="6568"/>
                    <a:pt x="14113" y="7441"/>
                    <a:pt x="12925" y="7441"/>
                  </a:cubicBezTo>
                  <a:lnTo>
                    <a:pt x="12052" y="7441"/>
                  </a:lnTo>
                  <a:lnTo>
                    <a:pt x="12052" y="7162"/>
                  </a:lnTo>
                  <a:cubicBezTo>
                    <a:pt x="12181" y="6930"/>
                    <a:pt x="12290" y="6793"/>
                    <a:pt x="12451" y="6793"/>
                  </a:cubicBezTo>
                  <a:cubicBezTo>
                    <a:pt x="12508" y="6793"/>
                    <a:pt x="12572" y="6810"/>
                    <a:pt x="12646" y="6847"/>
                  </a:cubicBezTo>
                  <a:cubicBezTo>
                    <a:pt x="12925" y="6847"/>
                    <a:pt x="13100" y="6847"/>
                    <a:pt x="13379" y="6708"/>
                  </a:cubicBezTo>
                  <a:cubicBezTo>
                    <a:pt x="14253" y="6568"/>
                    <a:pt x="14672" y="5834"/>
                    <a:pt x="14672" y="4961"/>
                  </a:cubicBezTo>
                  <a:cubicBezTo>
                    <a:pt x="14672" y="4088"/>
                    <a:pt x="14113" y="3494"/>
                    <a:pt x="13240" y="3214"/>
                  </a:cubicBezTo>
                  <a:lnTo>
                    <a:pt x="12925" y="3214"/>
                  </a:lnTo>
                  <a:cubicBezTo>
                    <a:pt x="12925" y="2935"/>
                    <a:pt x="13100" y="2795"/>
                    <a:pt x="13100" y="2621"/>
                  </a:cubicBezTo>
                  <a:close/>
                  <a:moveTo>
                    <a:pt x="1887" y="1"/>
                  </a:moveTo>
                  <a:cubicBezTo>
                    <a:pt x="699" y="1"/>
                    <a:pt x="1" y="874"/>
                    <a:pt x="1" y="2062"/>
                  </a:cubicBezTo>
                  <a:cubicBezTo>
                    <a:pt x="141" y="2621"/>
                    <a:pt x="141" y="3075"/>
                    <a:pt x="280" y="3669"/>
                  </a:cubicBezTo>
                  <a:cubicBezTo>
                    <a:pt x="420" y="5240"/>
                    <a:pt x="874" y="6847"/>
                    <a:pt x="1433" y="8454"/>
                  </a:cubicBezTo>
                  <a:cubicBezTo>
                    <a:pt x="2027" y="9607"/>
                    <a:pt x="2900" y="10201"/>
                    <a:pt x="4193" y="10201"/>
                  </a:cubicBezTo>
                  <a:lnTo>
                    <a:pt x="8873" y="10201"/>
                  </a:lnTo>
                  <a:cubicBezTo>
                    <a:pt x="10166" y="10201"/>
                    <a:pt x="11039" y="9607"/>
                    <a:pt x="11633" y="8594"/>
                  </a:cubicBezTo>
                  <a:cubicBezTo>
                    <a:pt x="11633" y="8454"/>
                    <a:pt x="11773" y="8454"/>
                    <a:pt x="11912" y="8454"/>
                  </a:cubicBezTo>
                  <a:cubicBezTo>
                    <a:pt x="12069" y="8384"/>
                    <a:pt x="12253" y="8384"/>
                    <a:pt x="12454" y="8384"/>
                  </a:cubicBezTo>
                  <a:cubicBezTo>
                    <a:pt x="12655" y="8384"/>
                    <a:pt x="12873" y="8384"/>
                    <a:pt x="13100" y="8314"/>
                  </a:cubicBezTo>
                  <a:cubicBezTo>
                    <a:pt x="14846" y="8314"/>
                    <a:pt x="16279" y="6987"/>
                    <a:pt x="16279" y="5240"/>
                  </a:cubicBezTo>
                  <a:cubicBezTo>
                    <a:pt x="16418" y="3354"/>
                    <a:pt x="15126" y="1922"/>
                    <a:pt x="13379" y="1608"/>
                  </a:cubicBezTo>
                  <a:cubicBezTo>
                    <a:pt x="13240" y="1608"/>
                    <a:pt x="13100" y="1608"/>
                    <a:pt x="13100" y="1468"/>
                  </a:cubicBezTo>
                  <a:cubicBezTo>
                    <a:pt x="12785" y="595"/>
                    <a:pt x="12227" y="1"/>
                    <a:pt x="11353" y="1"/>
                  </a:cubicBezTo>
                  <a:lnTo>
                    <a:pt x="10026" y="1"/>
                  </a:lnTo>
                  <a:cubicBezTo>
                    <a:pt x="9607" y="1"/>
                    <a:pt x="9432" y="315"/>
                    <a:pt x="9432" y="595"/>
                  </a:cubicBezTo>
                  <a:cubicBezTo>
                    <a:pt x="9432" y="874"/>
                    <a:pt x="9607" y="1049"/>
                    <a:pt x="10026" y="1049"/>
                  </a:cubicBezTo>
                  <a:lnTo>
                    <a:pt x="11353" y="1049"/>
                  </a:lnTo>
                  <a:cubicBezTo>
                    <a:pt x="11912" y="1049"/>
                    <a:pt x="12227" y="1328"/>
                    <a:pt x="12227" y="2062"/>
                  </a:cubicBezTo>
                  <a:cubicBezTo>
                    <a:pt x="11912" y="3214"/>
                    <a:pt x="11773" y="4367"/>
                    <a:pt x="11633" y="5555"/>
                  </a:cubicBezTo>
                  <a:cubicBezTo>
                    <a:pt x="11353" y="6568"/>
                    <a:pt x="11039" y="7441"/>
                    <a:pt x="10620" y="8314"/>
                  </a:cubicBezTo>
                  <a:cubicBezTo>
                    <a:pt x="10305" y="8908"/>
                    <a:pt x="9747" y="9327"/>
                    <a:pt x="9013" y="9327"/>
                  </a:cubicBezTo>
                  <a:lnTo>
                    <a:pt x="4053" y="9327"/>
                  </a:lnTo>
                  <a:cubicBezTo>
                    <a:pt x="3319" y="9188"/>
                    <a:pt x="2760" y="8908"/>
                    <a:pt x="2446" y="8175"/>
                  </a:cubicBezTo>
                  <a:cubicBezTo>
                    <a:pt x="2306" y="8035"/>
                    <a:pt x="2306" y="7860"/>
                    <a:pt x="2167" y="7581"/>
                  </a:cubicBezTo>
                  <a:cubicBezTo>
                    <a:pt x="1573" y="5834"/>
                    <a:pt x="1154" y="3948"/>
                    <a:pt x="1014" y="2201"/>
                  </a:cubicBezTo>
                  <a:cubicBezTo>
                    <a:pt x="874" y="1328"/>
                    <a:pt x="1154" y="1049"/>
                    <a:pt x="2027" y="1049"/>
                  </a:cubicBezTo>
                  <a:lnTo>
                    <a:pt x="8140" y="1049"/>
                  </a:lnTo>
                  <a:cubicBezTo>
                    <a:pt x="8279" y="874"/>
                    <a:pt x="8419" y="734"/>
                    <a:pt x="8419" y="595"/>
                  </a:cubicBezTo>
                  <a:cubicBezTo>
                    <a:pt x="8419" y="455"/>
                    <a:pt x="8279" y="175"/>
                    <a:pt x="8140" y="175"/>
                  </a:cubicBezTo>
                  <a:cubicBezTo>
                    <a:pt x="8000" y="1"/>
                    <a:pt x="7860" y="1"/>
                    <a:pt x="768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9"/>
            <p:cNvSpPr/>
            <p:nvPr/>
          </p:nvSpPr>
          <p:spPr>
            <a:xfrm>
              <a:off x="6137144" y="4671294"/>
              <a:ext cx="53089" cy="27314"/>
            </a:xfrm>
            <a:custGeom>
              <a:rect b="b" l="l" r="r" t="t"/>
              <a:pathLst>
                <a:path extrusionOk="0" h="1420" w="2760">
                  <a:moveTo>
                    <a:pt x="508" y="1"/>
                  </a:moveTo>
                  <a:cubicBezTo>
                    <a:pt x="352" y="1"/>
                    <a:pt x="222" y="68"/>
                    <a:pt x="140" y="232"/>
                  </a:cubicBezTo>
                  <a:cubicBezTo>
                    <a:pt x="0" y="407"/>
                    <a:pt x="0" y="686"/>
                    <a:pt x="140" y="826"/>
                  </a:cubicBezTo>
                  <a:cubicBezTo>
                    <a:pt x="420" y="1280"/>
                    <a:pt x="874" y="1420"/>
                    <a:pt x="1293" y="1420"/>
                  </a:cubicBezTo>
                  <a:cubicBezTo>
                    <a:pt x="1747" y="1420"/>
                    <a:pt x="2166" y="1280"/>
                    <a:pt x="2446" y="826"/>
                  </a:cubicBezTo>
                  <a:cubicBezTo>
                    <a:pt x="2760" y="686"/>
                    <a:pt x="2760" y="407"/>
                    <a:pt x="2446" y="232"/>
                  </a:cubicBezTo>
                  <a:cubicBezTo>
                    <a:pt x="2364" y="68"/>
                    <a:pt x="2234" y="1"/>
                    <a:pt x="2112" y="1"/>
                  </a:cubicBezTo>
                  <a:cubicBezTo>
                    <a:pt x="2026" y="1"/>
                    <a:pt x="1945" y="35"/>
                    <a:pt x="1887" y="92"/>
                  </a:cubicBezTo>
                  <a:cubicBezTo>
                    <a:pt x="1660" y="319"/>
                    <a:pt x="1511" y="433"/>
                    <a:pt x="1367" y="433"/>
                  </a:cubicBezTo>
                  <a:cubicBezTo>
                    <a:pt x="1223" y="433"/>
                    <a:pt x="1083" y="319"/>
                    <a:pt x="874" y="92"/>
                  </a:cubicBezTo>
                  <a:cubicBezTo>
                    <a:pt x="744" y="35"/>
                    <a:pt x="619" y="1"/>
                    <a:pt x="508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9"/>
            <p:cNvSpPr/>
            <p:nvPr/>
          </p:nvSpPr>
          <p:spPr>
            <a:xfrm>
              <a:off x="6100194" y="4662311"/>
              <a:ext cx="16811" cy="27564"/>
            </a:xfrm>
            <a:custGeom>
              <a:rect b="b" l="l" r="r" t="t"/>
              <a:pathLst>
                <a:path extrusionOk="0" h="1433" w="874">
                  <a:moveTo>
                    <a:pt x="454" y="1"/>
                  </a:moveTo>
                  <a:cubicBezTo>
                    <a:pt x="175" y="1"/>
                    <a:pt x="0" y="280"/>
                    <a:pt x="0" y="699"/>
                  </a:cubicBezTo>
                  <a:cubicBezTo>
                    <a:pt x="0" y="1153"/>
                    <a:pt x="175" y="1433"/>
                    <a:pt x="454" y="1433"/>
                  </a:cubicBezTo>
                  <a:cubicBezTo>
                    <a:pt x="734" y="1433"/>
                    <a:pt x="874" y="1153"/>
                    <a:pt x="874" y="699"/>
                  </a:cubicBezTo>
                  <a:cubicBezTo>
                    <a:pt x="874" y="280"/>
                    <a:pt x="734" y="1"/>
                    <a:pt x="45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9"/>
            <p:cNvSpPr/>
            <p:nvPr/>
          </p:nvSpPr>
          <p:spPr>
            <a:xfrm>
              <a:off x="6207025" y="4662311"/>
              <a:ext cx="19504" cy="27564"/>
            </a:xfrm>
            <a:custGeom>
              <a:rect b="b" l="l" r="r" t="t"/>
              <a:pathLst>
                <a:path extrusionOk="0" h="1433" w="1014">
                  <a:moveTo>
                    <a:pt x="559" y="1"/>
                  </a:moveTo>
                  <a:cubicBezTo>
                    <a:pt x="140" y="1"/>
                    <a:pt x="0" y="280"/>
                    <a:pt x="0" y="699"/>
                  </a:cubicBezTo>
                  <a:lnTo>
                    <a:pt x="0" y="874"/>
                  </a:lnTo>
                  <a:cubicBezTo>
                    <a:pt x="0" y="1293"/>
                    <a:pt x="280" y="1433"/>
                    <a:pt x="419" y="1433"/>
                  </a:cubicBezTo>
                  <a:cubicBezTo>
                    <a:pt x="734" y="1433"/>
                    <a:pt x="1013" y="1293"/>
                    <a:pt x="1013" y="874"/>
                  </a:cubicBezTo>
                  <a:lnTo>
                    <a:pt x="1013" y="699"/>
                  </a:lnTo>
                  <a:cubicBezTo>
                    <a:pt x="1013" y="280"/>
                    <a:pt x="874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9"/>
            <p:cNvSpPr/>
            <p:nvPr/>
          </p:nvSpPr>
          <p:spPr>
            <a:xfrm>
              <a:off x="6131104" y="4420681"/>
              <a:ext cx="61821" cy="28660"/>
            </a:xfrm>
            <a:custGeom>
              <a:rect b="b" l="l" r="r" t="t"/>
              <a:pathLst>
                <a:path extrusionOk="0" h="1490" w="3214">
                  <a:moveTo>
                    <a:pt x="556" y="1"/>
                  </a:moveTo>
                  <a:cubicBezTo>
                    <a:pt x="458" y="1"/>
                    <a:pt x="374" y="44"/>
                    <a:pt x="314" y="162"/>
                  </a:cubicBezTo>
                  <a:cubicBezTo>
                    <a:pt x="0" y="337"/>
                    <a:pt x="0" y="616"/>
                    <a:pt x="314" y="896"/>
                  </a:cubicBezTo>
                  <a:cubicBezTo>
                    <a:pt x="734" y="1210"/>
                    <a:pt x="1188" y="1350"/>
                    <a:pt x="1607" y="1489"/>
                  </a:cubicBezTo>
                  <a:cubicBezTo>
                    <a:pt x="2201" y="1350"/>
                    <a:pt x="2620" y="1210"/>
                    <a:pt x="2934" y="896"/>
                  </a:cubicBezTo>
                  <a:cubicBezTo>
                    <a:pt x="3214" y="616"/>
                    <a:pt x="3214" y="337"/>
                    <a:pt x="3074" y="162"/>
                  </a:cubicBezTo>
                  <a:cubicBezTo>
                    <a:pt x="2941" y="44"/>
                    <a:pt x="2839" y="1"/>
                    <a:pt x="2745" y="1"/>
                  </a:cubicBezTo>
                  <a:cubicBezTo>
                    <a:pt x="2617" y="1"/>
                    <a:pt x="2502" y="81"/>
                    <a:pt x="2340" y="162"/>
                  </a:cubicBezTo>
                  <a:cubicBezTo>
                    <a:pt x="2113" y="389"/>
                    <a:pt x="1895" y="503"/>
                    <a:pt x="1677" y="503"/>
                  </a:cubicBezTo>
                  <a:cubicBezTo>
                    <a:pt x="1458" y="503"/>
                    <a:pt x="1240" y="389"/>
                    <a:pt x="1013" y="162"/>
                  </a:cubicBezTo>
                  <a:cubicBezTo>
                    <a:pt x="852" y="81"/>
                    <a:pt x="690" y="1"/>
                    <a:pt x="55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9"/>
            <p:cNvSpPr/>
            <p:nvPr/>
          </p:nvSpPr>
          <p:spPr>
            <a:xfrm>
              <a:off x="6086748" y="4410352"/>
              <a:ext cx="19504" cy="27564"/>
            </a:xfrm>
            <a:custGeom>
              <a:rect b="b" l="l" r="r" t="t"/>
              <a:pathLst>
                <a:path extrusionOk="0" h="1433" w="1014">
                  <a:moveTo>
                    <a:pt x="560" y="0"/>
                  </a:moveTo>
                  <a:cubicBezTo>
                    <a:pt x="280" y="0"/>
                    <a:pt x="140" y="0"/>
                    <a:pt x="140" y="280"/>
                  </a:cubicBezTo>
                  <a:cubicBezTo>
                    <a:pt x="1" y="559"/>
                    <a:pt x="1" y="874"/>
                    <a:pt x="140" y="1153"/>
                  </a:cubicBezTo>
                  <a:cubicBezTo>
                    <a:pt x="140" y="1433"/>
                    <a:pt x="280" y="1433"/>
                    <a:pt x="560" y="1433"/>
                  </a:cubicBezTo>
                  <a:cubicBezTo>
                    <a:pt x="699" y="1433"/>
                    <a:pt x="874" y="1293"/>
                    <a:pt x="1014" y="1153"/>
                  </a:cubicBezTo>
                  <a:lnTo>
                    <a:pt x="1014" y="699"/>
                  </a:lnTo>
                  <a:lnTo>
                    <a:pt x="1014" y="280"/>
                  </a:lnTo>
                  <a:cubicBezTo>
                    <a:pt x="874" y="140"/>
                    <a:pt x="699" y="0"/>
                    <a:pt x="56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9"/>
            <p:cNvSpPr/>
            <p:nvPr/>
          </p:nvSpPr>
          <p:spPr>
            <a:xfrm>
              <a:off x="6221124" y="4409005"/>
              <a:ext cx="16831" cy="28910"/>
            </a:xfrm>
            <a:custGeom>
              <a:rect b="b" l="l" r="r" t="t"/>
              <a:pathLst>
                <a:path extrusionOk="0" h="1503" w="875">
                  <a:moveTo>
                    <a:pt x="566" y="1"/>
                  </a:moveTo>
                  <a:cubicBezTo>
                    <a:pt x="511" y="1"/>
                    <a:pt x="459" y="22"/>
                    <a:pt x="420" y="70"/>
                  </a:cubicBezTo>
                  <a:cubicBezTo>
                    <a:pt x="141" y="70"/>
                    <a:pt x="1" y="210"/>
                    <a:pt x="1" y="350"/>
                  </a:cubicBezTo>
                  <a:lnTo>
                    <a:pt x="1" y="769"/>
                  </a:lnTo>
                  <a:lnTo>
                    <a:pt x="1" y="1083"/>
                  </a:lnTo>
                  <a:cubicBezTo>
                    <a:pt x="1" y="1363"/>
                    <a:pt x="141" y="1503"/>
                    <a:pt x="420" y="1503"/>
                  </a:cubicBezTo>
                  <a:cubicBezTo>
                    <a:pt x="699" y="1503"/>
                    <a:pt x="874" y="1363"/>
                    <a:pt x="874" y="1223"/>
                  </a:cubicBezTo>
                  <a:lnTo>
                    <a:pt x="874" y="350"/>
                  </a:lnTo>
                  <a:cubicBezTo>
                    <a:pt x="874" y="148"/>
                    <a:pt x="710" y="1"/>
                    <a:pt x="56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" name="Google Shape;1074;p39"/>
          <p:cNvGrpSpPr/>
          <p:nvPr/>
        </p:nvGrpSpPr>
        <p:grpSpPr>
          <a:xfrm>
            <a:off x="6160757" y="3610352"/>
            <a:ext cx="609998" cy="638032"/>
            <a:chOff x="6265975" y="3735262"/>
            <a:chExt cx="663474" cy="693965"/>
          </a:xfrm>
        </p:grpSpPr>
        <p:sp>
          <p:nvSpPr>
            <p:cNvPr id="1075" name="Google Shape;1075;p39"/>
            <p:cNvSpPr/>
            <p:nvPr/>
          </p:nvSpPr>
          <p:spPr>
            <a:xfrm>
              <a:off x="6265975" y="3735262"/>
              <a:ext cx="663474" cy="693965"/>
            </a:xfrm>
            <a:custGeom>
              <a:rect b="b" l="l" r="r" t="t"/>
              <a:pathLst>
                <a:path extrusionOk="0" h="32592" w="31160">
                  <a:moveTo>
                    <a:pt x="8594" y="10026"/>
                  </a:moveTo>
                  <a:lnTo>
                    <a:pt x="8594" y="11633"/>
                  </a:lnTo>
                  <a:lnTo>
                    <a:pt x="7406" y="11633"/>
                  </a:lnTo>
                  <a:lnTo>
                    <a:pt x="7406" y="10026"/>
                  </a:lnTo>
                  <a:close/>
                  <a:moveTo>
                    <a:pt x="21553" y="10026"/>
                  </a:moveTo>
                  <a:lnTo>
                    <a:pt x="21553" y="11633"/>
                  </a:lnTo>
                  <a:lnTo>
                    <a:pt x="9607" y="11633"/>
                  </a:lnTo>
                  <a:lnTo>
                    <a:pt x="9607" y="10026"/>
                  </a:lnTo>
                  <a:close/>
                  <a:moveTo>
                    <a:pt x="23719" y="10026"/>
                  </a:moveTo>
                  <a:lnTo>
                    <a:pt x="23719" y="11633"/>
                  </a:lnTo>
                  <a:lnTo>
                    <a:pt x="22566" y="11633"/>
                  </a:lnTo>
                  <a:lnTo>
                    <a:pt x="22566" y="10026"/>
                  </a:lnTo>
                  <a:close/>
                  <a:moveTo>
                    <a:pt x="10620" y="17746"/>
                  </a:moveTo>
                  <a:lnTo>
                    <a:pt x="10620" y="28819"/>
                  </a:lnTo>
                  <a:lnTo>
                    <a:pt x="7860" y="28819"/>
                  </a:lnTo>
                  <a:lnTo>
                    <a:pt x="7860" y="17746"/>
                  </a:lnTo>
                  <a:close/>
                  <a:moveTo>
                    <a:pt x="11633" y="15999"/>
                  </a:moveTo>
                  <a:cubicBezTo>
                    <a:pt x="12087" y="15999"/>
                    <a:pt x="12366" y="16279"/>
                    <a:pt x="12366" y="16733"/>
                  </a:cubicBezTo>
                  <a:lnTo>
                    <a:pt x="12366" y="28679"/>
                  </a:lnTo>
                  <a:lnTo>
                    <a:pt x="12366" y="28819"/>
                  </a:lnTo>
                  <a:lnTo>
                    <a:pt x="11633" y="28819"/>
                  </a:lnTo>
                  <a:lnTo>
                    <a:pt x="11633" y="28504"/>
                  </a:lnTo>
                  <a:lnTo>
                    <a:pt x="11633" y="17466"/>
                  </a:lnTo>
                  <a:cubicBezTo>
                    <a:pt x="11633" y="16872"/>
                    <a:pt x="11493" y="16733"/>
                    <a:pt x="10899" y="16733"/>
                  </a:cubicBezTo>
                  <a:lnTo>
                    <a:pt x="7581" y="16733"/>
                  </a:lnTo>
                  <a:cubicBezTo>
                    <a:pt x="6987" y="16733"/>
                    <a:pt x="6847" y="16872"/>
                    <a:pt x="6847" y="17466"/>
                  </a:cubicBezTo>
                  <a:lnTo>
                    <a:pt x="6847" y="28504"/>
                  </a:lnTo>
                  <a:lnTo>
                    <a:pt x="6847" y="28819"/>
                  </a:lnTo>
                  <a:lnTo>
                    <a:pt x="6114" y="28819"/>
                  </a:lnTo>
                  <a:lnTo>
                    <a:pt x="6114" y="28504"/>
                  </a:lnTo>
                  <a:lnTo>
                    <a:pt x="6114" y="16872"/>
                  </a:lnTo>
                  <a:cubicBezTo>
                    <a:pt x="6114" y="16279"/>
                    <a:pt x="6393" y="15999"/>
                    <a:pt x="6987" y="15999"/>
                  </a:cubicBezTo>
                  <a:close/>
                  <a:moveTo>
                    <a:pt x="28959" y="29832"/>
                  </a:moveTo>
                  <a:cubicBezTo>
                    <a:pt x="29832" y="29832"/>
                    <a:pt x="30111" y="30111"/>
                    <a:pt x="30111" y="30984"/>
                  </a:cubicBezTo>
                  <a:lnTo>
                    <a:pt x="30111" y="31578"/>
                  </a:lnTo>
                  <a:lnTo>
                    <a:pt x="1014" y="31578"/>
                  </a:lnTo>
                  <a:lnTo>
                    <a:pt x="1014" y="30565"/>
                  </a:lnTo>
                  <a:cubicBezTo>
                    <a:pt x="1154" y="30111"/>
                    <a:pt x="1293" y="29971"/>
                    <a:pt x="1748" y="29832"/>
                  </a:cubicBezTo>
                  <a:close/>
                  <a:moveTo>
                    <a:pt x="4367" y="1"/>
                  </a:moveTo>
                  <a:cubicBezTo>
                    <a:pt x="3354" y="1"/>
                    <a:pt x="2481" y="874"/>
                    <a:pt x="2481" y="1887"/>
                  </a:cubicBezTo>
                  <a:lnTo>
                    <a:pt x="2481" y="8140"/>
                  </a:lnTo>
                  <a:cubicBezTo>
                    <a:pt x="2481" y="9013"/>
                    <a:pt x="3040" y="9746"/>
                    <a:pt x="3913" y="9886"/>
                  </a:cubicBezTo>
                  <a:cubicBezTo>
                    <a:pt x="4088" y="10026"/>
                    <a:pt x="4367" y="10026"/>
                    <a:pt x="4647" y="10026"/>
                  </a:cubicBezTo>
                  <a:lnTo>
                    <a:pt x="6393" y="10026"/>
                  </a:lnTo>
                  <a:lnTo>
                    <a:pt x="6393" y="11633"/>
                  </a:lnTo>
                  <a:lnTo>
                    <a:pt x="4647" y="11633"/>
                  </a:lnTo>
                  <a:cubicBezTo>
                    <a:pt x="3040" y="11633"/>
                    <a:pt x="2167" y="12506"/>
                    <a:pt x="2167" y="14113"/>
                  </a:cubicBezTo>
                  <a:lnTo>
                    <a:pt x="2167" y="28504"/>
                  </a:lnTo>
                  <a:lnTo>
                    <a:pt x="2167" y="28819"/>
                  </a:lnTo>
                  <a:cubicBezTo>
                    <a:pt x="2027" y="28819"/>
                    <a:pt x="2027" y="28958"/>
                    <a:pt x="1887" y="28958"/>
                  </a:cubicBezTo>
                  <a:cubicBezTo>
                    <a:pt x="735" y="28958"/>
                    <a:pt x="1" y="29692"/>
                    <a:pt x="1" y="30845"/>
                  </a:cubicBezTo>
                  <a:lnTo>
                    <a:pt x="1" y="31858"/>
                  </a:lnTo>
                  <a:cubicBezTo>
                    <a:pt x="1" y="32172"/>
                    <a:pt x="141" y="32451"/>
                    <a:pt x="280" y="32591"/>
                  </a:cubicBezTo>
                  <a:lnTo>
                    <a:pt x="30705" y="32591"/>
                  </a:lnTo>
                  <a:cubicBezTo>
                    <a:pt x="30845" y="32312"/>
                    <a:pt x="30985" y="32172"/>
                    <a:pt x="30985" y="31997"/>
                  </a:cubicBezTo>
                  <a:cubicBezTo>
                    <a:pt x="31159" y="31578"/>
                    <a:pt x="31159" y="31124"/>
                    <a:pt x="30985" y="30705"/>
                  </a:cubicBezTo>
                  <a:cubicBezTo>
                    <a:pt x="30985" y="29692"/>
                    <a:pt x="30286" y="28958"/>
                    <a:pt x="29413" y="28958"/>
                  </a:cubicBezTo>
                  <a:cubicBezTo>
                    <a:pt x="29238" y="28958"/>
                    <a:pt x="29098" y="28819"/>
                    <a:pt x="28959" y="28819"/>
                  </a:cubicBezTo>
                  <a:lnTo>
                    <a:pt x="28959" y="28504"/>
                  </a:lnTo>
                  <a:lnTo>
                    <a:pt x="28959" y="18898"/>
                  </a:lnTo>
                  <a:lnTo>
                    <a:pt x="28959" y="18619"/>
                  </a:lnTo>
                  <a:cubicBezTo>
                    <a:pt x="28819" y="18339"/>
                    <a:pt x="28679" y="18200"/>
                    <a:pt x="28365" y="18200"/>
                  </a:cubicBezTo>
                  <a:cubicBezTo>
                    <a:pt x="28085" y="18200"/>
                    <a:pt x="27946" y="18479"/>
                    <a:pt x="27946" y="18619"/>
                  </a:cubicBezTo>
                  <a:lnTo>
                    <a:pt x="27946" y="19073"/>
                  </a:lnTo>
                  <a:lnTo>
                    <a:pt x="27946" y="28504"/>
                  </a:lnTo>
                  <a:lnTo>
                    <a:pt x="27946" y="28819"/>
                  </a:lnTo>
                  <a:lnTo>
                    <a:pt x="13240" y="28819"/>
                  </a:lnTo>
                  <a:lnTo>
                    <a:pt x="13240" y="28365"/>
                  </a:lnTo>
                  <a:lnTo>
                    <a:pt x="13240" y="16733"/>
                  </a:lnTo>
                  <a:cubicBezTo>
                    <a:pt x="13240" y="15720"/>
                    <a:pt x="12646" y="15126"/>
                    <a:pt x="11633" y="15126"/>
                  </a:cubicBezTo>
                  <a:lnTo>
                    <a:pt x="6393" y="15126"/>
                  </a:lnTo>
                  <a:cubicBezTo>
                    <a:pt x="5660" y="15266"/>
                    <a:pt x="5241" y="15999"/>
                    <a:pt x="5241" y="16872"/>
                  </a:cubicBezTo>
                  <a:lnTo>
                    <a:pt x="5241" y="28504"/>
                  </a:lnTo>
                  <a:lnTo>
                    <a:pt x="5241" y="28819"/>
                  </a:lnTo>
                  <a:lnTo>
                    <a:pt x="3215" y="28819"/>
                  </a:lnTo>
                  <a:lnTo>
                    <a:pt x="3215" y="28679"/>
                  </a:lnTo>
                  <a:lnTo>
                    <a:pt x="3215" y="13973"/>
                  </a:lnTo>
                  <a:cubicBezTo>
                    <a:pt x="3215" y="13100"/>
                    <a:pt x="3634" y="12646"/>
                    <a:pt x="4507" y="12646"/>
                  </a:cubicBezTo>
                  <a:lnTo>
                    <a:pt x="26618" y="12646"/>
                  </a:lnTo>
                  <a:cubicBezTo>
                    <a:pt x="27491" y="12646"/>
                    <a:pt x="27946" y="13100"/>
                    <a:pt x="27946" y="13973"/>
                  </a:cubicBezTo>
                  <a:lnTo>
                    <a:pt x="27946" y="16733"/>
                  </a:lnTo>
                  <a:cubicBezTo>
                    <a:pt x="27946" y="17012"/>
                    <a:pt x="28085" y="17326"/>
                    <a:pt x="28365" y="17326"/>
                  </a:cubicBezTo>
                  <a:cubicBezTo>
                    <a:pt x="28679" y="17326"/>
                    <a:pt x="28959" y="17012"/>
                    <a:pt x="28959" y="16733"/>
                  </a:cubicBezTo>
                  <a:lnTo>
                    <a:pt x="28959" y="13833"/>
                  </a:lnTo>
                  <a:cubicBezTo>
                    <a:pt x="28819" y="12646"/>
                    <a:pt x="28085" y="11772"/>
                    <a:pt x="27072" y="11633"/>
                  </a:cubicBezTo>
                  <a:lnTo>
                    <a:pt x="24732" y="11633"/>
                  </a:lnTo>
                  <a:lnTo>
                    <a:pt x="24732" y="10026"/>
                  </a:lnTo>
                  <a:lnTo>
                    <a:pt x="26478" y="10026"/>
                  </a:lnTo>
                  <a:cubicBezTo>
                    <a:pt x="27806" y="10026"/>
                    <a:pt x="28679" y="9153"/>
                    <a:pt x="28679" y="7860"/>
                  </a:cubicBezTo>
                  <a:lnTo>
                    <a:pt x="28679" y="2166"/>
                  </a:lnTo>
                  <a:cubicBezTo>
                    <a:pt x="28679" y="734"/>
                    <a:pt x="27806" y="1"/>
                    <a:pt x="26478" y="1"/>
                  </a:cubicBezTo>
                  <a:lnTo>
                    <a:pt x="9886" y="1"/>
                  </a:lnTo>
                  <a:cubicBezTo>
                    <a:pt x="9467" y="1"/>
                    <a:pt x="9153" y="140"/>
                    <a:pt x="9153" y="420"/>
                  </a:cubicBezTo>
                  <a:cubicBezTo>
                    <a:pt x="9153" y="734"/>
                    <a:pt x="9327" y="874"/>
                    <a:pt x="9886" y="874"/>
                  </a:cubicBezTo>
                  <a:lnTo>
                    <a:pt x="26478" y="874"/>
                  </a:lnTo>
                  <a:cubicBezTo>
                    <a:pt x="27352" y="874"/>
                    <a:pt x="27666" y="1293"/>
                    <a:pt x="27666" y="2027"/>
                  </a:cubicBezTo>
                  <a:lnTo>
                    <a:pt x="27666" y="7860"/>
                  </a:lnTo>
                  <a:cubicBezTo>
                    <a:pt x="27666" y="8733"/>
                    <a:pt x="27352" y="9013"/>
                    <a:pt x="26478" y="9013"/>
                  </a:cubicBezTo>
                  <a:lnTo>
                    <a:pt x="4507" y="9013"/>
                  </a:lnTo>
                  <a:cubicBezTo>
                    <a:pt x="3773" y="9013"/>
                    <a:pt x="3354" y="8733"/>
                    <a:pt x="3354" y="7860"/>
                  </a:cubicBezTo>
                  <a:lnTo>
                    <a:pt x="3354" y="2166"/>
                  </a:lnTo>
                  <a:cubicBezTo>
                    <a:pt x="3354" y="1293"/>
                    <a:pt x="3773" y="874"/>
                    <a:pt x="4647" y="874"/>
                  </a:cubicBezTo>
                  <a:lnTo>
                    <a:pt x="7721" y="874"/>
                  </a:lnTo>
                  <a:cubicBezTo>
                    <a:pt x="8000" y="874"/>
                    <a:pt x="8140" y="734"/>
                    <a:pt x="8140" y="420"/>
                  </a:cubicBezTo>
                  <a:cubicBezTo>
                    <a:pt x="8140" y="140"/>
                    <a:pt x="8000" y="1"/>
                    <a:pt x="77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9"/>
            <p:cNvSpPr/>
            <p:nvPr/>
          </p:nvSpPr>
          <p:spPr>
            <a:xfrm>
              <a:off x="6569439" y="4057314"/>
              <a:ext cx="267029" cy="244736"/>
            </a:xfrm>
            <a:custGeom>
              <a:rect b="b" l="l" r="r" t="t"/>
              <a:pathLst>
                <a:path extrusionOk="0" h="11494" w="12541">
                  <a:moveTo>
                    <a:pt x="2935" y="1014"/>
                  </a:moveTo>
                  <a:lnTo>
                    <a:pt x="2935" y="2621"/>
                  </a:lnTo>
                  <a:lnTo>
                    <a:pt x="1014" y="2621"/>
                  </a:lnTo>
                  <a:lnTo>
                    <a:pt x="1014" y="1014"/>
                  </a:lnTo>
                  <a:close/>
                  <a:moveTo>
                    <a:pt x="5834" y="1014"/>
                  </a:moveTo>
                  <a:lnTo>
                    <a:pt x="5834" y="2621"/>
                  </a:lnTo>
                  <a:lnTo>
                    <a:pt x="3948" y="2621"/>
                  </a:lnTo>
                  <a:lnTo>
                    <a:pt x="3948" y="1014"/>
                  </a:lnTo>
                  <a:close/>
                  <a:moveTo>
                    <a:pt x="8733" y="1014"/>
                  </a:moveTo>
                  <a:lnTo>
                    <a:pt x="8733" y="2621"/>
                  </a:lnTo>
                  <a:lnTo>
                    <a:pt x="6847" y="2621"/>
                  </a:lnTo>
                  <a:lnTo>
                    <a:pt x="6847" y="1014"/>
                  </a:lnTo>
                  <a:close/>
                  <a:moveTo>
                    <a:pt x="11493" y="1014"/>
                  </a:moveTo>
                  <a:lnTo>
                    <a:pt x="11493" y="2621"/>
                  </a:lnTo>
                  <a:lnTo>
                    <a:pt x="9607" y="2621"/>
                  </a:lnTo>
                  <a:lnTo>
                    <a:pt x="9607" y="1014"/>
                  </a:lnTo>
                  <a:close/>
                  <a:moveTo>
                    <a:pt x="8594" y="3634"/>
                  </a:moveTo>
                  <a:cubicBezTo>
                    <a:pt x="8733" y="3948"/>
                    <a:pt x="8594" y="4227"/>
                    <a:pt x="8314" y="4507"/>
                  </a:cubicBezTo>
                  <a:cubicBezTo>
                    <a:pt x="8157" y="4577"/>
                    <a:pt x="8009" y="4612"/>
                    <a:pt x="7847" y="4612"/>
                  </a:cubicBezTo>
                  <a:cubicBezTo>
                    <a:pt x="7685" y="4612"/>
                    <a:pt x="7511" y="4577"/>
                    <a:pt x="7301" y="4507"/>
                  </a:cubicBezTo>
                  <a:cubicBezTo>
                    <a:pt x="6987" y="4367"/>
                    <a:pt x="6707" y="4088"/>
                    <a:pt x="6707" y="3634"/>
                  </a:cubicBezTo>
                  <a:close/>
                  <a:moveTo>
                    <a:pt x="2935" y="3634"/>
                  </a:moveTo>
                  <a:cubicBezTo>
                    <a:pt x="2935" y="4227"/>
                    <a:pt x="2481" y="4647"/>
                    <a:pt x="1887" y="4647"/>
                  </a:cubicBezTo>
                  <a:cubicBezTo>
                    <a:pt x="1468" y="4647"/>
                    <a:pt x="1014" y="4227"/>
                    <a:pt x="1014" y="3634"/>
                  </a:cubicBezTo>
                  <a:close/>
                  <a:moveTo>
                    <a:pt x="5834" y="3634"/>
                  </a:moveTo>
                  <a:cubicBezTo>
                    <a:pt x="5834" y="4227"/>
                    <a:pt x="5380" y="4647"/>
                    <a:pt x="4821" y="4647"/>
                  </a:cubicBezTo>
                  <a:cubicBezTo>
                    <a:pt x="4227" y="4647"/>
                    <a:pt x="3948" y="4227"/>
                    <a:pt x="3808" y="3634"/>
                  </a:cubicBezTo>
                  <a:close/>
                  <a:moveTo>
                    <a:pt x="11493" y="3634"/>
                  </a:moveTo>
                  <a:cubicBezTo>
                    <a:pt x="11668" y="4227"/>
                    <a:pt x="11214" y="4647"/>
                    <a:pt x="10620" y="4647"/>
                  </a:cubicBezTo>
                  <a:cubicBezTo>
                    <a:pt x="10061" y="4647"/>
                    <a:pt x="9607" y="4227"/>
                    <a:pt x="9607" y="3634"/>
                  </a:cubicBezTo>
                  <a:close/>
                  <a:moveTo>
                    <a:pt x="6253" y="4961"/>
                  </a:moveTo>
                  <a:cubicBezTo>
                    <a:pt x="6707" y="5380"/>
                    <a:pt x="7127" y="5695"/>
                    <a:pt x="7720" y="5695"/>
                  </a:cubicBezTo>
                  <a:cubicBezTo>
                    <a:pt x="8314" y="5695"/>
                    <a:pt x="8733" y="5380"/>
                    <a:pt x="9048" y="5101"/>
                  </a:cubicBezTo>
                  <a:cubicBezTo>
                    <a:pt x="9607" y="5240"/>
                    <a:pt x="10061" y="5520"/>
                    <a:pt x="10620" y="5695"/>
                  </a:cubicBezTo>
                  <a:lnTo>
                    <a:pt x="10620" y="5974"/>
                  </a:lnTo>
                  <a:lnTo>
                    <a:pt x="10620" y="8454"/>
                  </a:lnTo>
                  <a:lnTo>
                    <a:pt x="1887" y="8454"/>
                  </a:lnTo>
                  <a:lnTo>
                    <a:pt x="1887" y="5695"/>
                  </a:lnTo>
                  <a:cubicBezTo>
                    <a:pt x="2481" y="5520"/>
                    <a:pt x="2935" y="5380"/>
                    <a:pt x="3354" y="4961"/>
                  </a:cubicBezTo>
                  <a:cubicBezTo>
                    <a:pt x="3930" y="5398"/>
                    <a:pt x="4402" y="5616"/>
                    <a:pt x="4856" y="5616"/>
                  </a:cubicBezTo>
                  <a:cubicBezTo>
                    <a:pt x="5310" y="5616"/>
                    <a:pt x="5747" y="5398"/>
                    <a:pt x="6253" y="4961"/>
                  </a:cubicBezTo>
                  <a:close/>
                  <a:moveTo>
                    <a:pt x="1509" y="9405"/>
                  </a:moveTo>
                  <a:cubicBezTo>
                    <a:pt x="1561" y="9405"/>
                    <a:pt x="1654" y="9467"/>
                    <a:pt x="1747" y="9467"/>
                  </a:cubicBezTo>
                  <a:lnTo>
                    <a:pt x="10794" y="9467"/>
                  </a:lnTo>
                  <a:cubicBezTo>
                    <a:pt x="11493" y="9467"/>
                    <a:pt x="11668" y="9607"/>
                    <a:pt x="11493" y="10480"/>
                  </a:cubicBezTo>
                  <a:lnTo>
                    <a:pt x="1014" y="10480"/>
                  </a:lnTo>
                  <a:cubicBezTo>
                    <a:pt x="1014" y="10201"/>
                    <a:pt x="874" y="10061"/>
                    <a:pt x="1014" y="9747"/>
                  </a:cubicBezTo>
                  <a:cubicBezTo>
                    <a:pt x="1014" y="9607"/>
                    <a:pt x="1188" y="9467"/>
                    <a:pt x="1468" y="9467"/>
                  </a:cubicBezTo>
                  <a:cubicBezTo>
                    <a:pt x="1468" y="9420"/>
                    <a:pt x="1483" y="9405"/>
                    <a:pt x="1509" y="9405"/>
                  </a:cubicBezTo>
                  <a:close/>
                  <a:moveTo>
                    <a:pt x="595" y="1"/>
                  </a:moveTo>
                  <a:cubicBezTo>
                    <a:pt x="140" y="1"/>
                    <a:pt x="1" y="141"/>
                    <a:pt x="1" y="595"/>
                  </a:cubicBezTo>
                  <a:lnTo>
                    <a:pt x="1" y="3634"/>
                  </a:lnTo>
                  <a:cubicBezTo>
                    <a:pt x="1" y="4367"/>
                    <a:pt x="315" y="4821"/>
                    <a:pt x="874" y="5240"/>
                  </a:cubicBezTo>
                  <a:cubicBezTo>
                    <a:pt x="874" y="5380"/>
                    <a:pt x="1014" y="5520"/>
                    <a:pt x="1014" y="5520"/>
                  </a:cubicBezTo>
                  <a:lnTo>
                    <a:pt x="1014" y="8314"/>
                  </a:lnTo>
                  <a:cubicBezTo>
                    <a:pt x="1014" y="8454"/>
                    <a:pt x="874" y="8594"/>
                    <a:pt x="734" y="8594"/>
                  </a:cubicBezTo>
                  <a:cubicBezTo>
                    <a:pt x="315" y="8873"/>
                    <a:pt x="1" y="9327"/>
                    <a:pt x="1" y="9886"/>
                  </a:cubicBezTo>
                  <a:lnTo>
                    <a:pt x="1" y="10760"/>
                  </a:lnTo>
                  <a:cubicBezTo>
                    <a:pt x="1" y="11353"/>
                    <a:pt x="140" y="11493"/>
                    <a:pt x="734" y="11493"/>
                  </a:cubicBezTo>
                  <a:lnTo>
                    <a:pt x="11947" y="11493"/>
                  </a:lnTo>
                  <a:cubicBezTo>
                    <a:pt x="12366" y="11493"/>
                    <a:pt x="12541" y="11353"/>
                    <a:pt x="12541" y="10934"/>
                  </a:cubicBezTo>
                  <a:lnTo>
                    <a:pt x="12541" y="9886"/>
                  </a:lnTo>
                  <a:cubicBezTo>
                    <a:pt x="12541" y="9327"/>
                    <a:pt x="12226" y="8873"/>
                    <a:pt x="11807" y="8594"/>
                  </a:cubicBezTo>
                  <a:cubicBezTo>
                    <a:pt x="11668" y="8594"/>
                    <a:pt x="11493" y="8454"/>
                    <a:pt x="11493" y="8314"/>
                  </a:cubicBezTo>
                  <a:lnTo>
                    <a:pt x="11493" y="5520"/>
                  </a:lnTo>
                  <a:cubicBezTo>
                    <a:pt x="11493" y="5520"/>
                    <a:pt x="11668" y="5380"/>
                    <a:pt x="11807" y="5240"/>
                  </a:cubicBezTo>
                  <a:cubicBezTo>
                    <a:pt x="12226" y="4821"/>
                    <a:pt x="12541" y="4367"/>
                    <a:pt x="12541" y="3634"/>
                  </a:cubicBezTo>
                  <a:lnTo>
                    <a:pt x="12541" y="595"/>
                  </a:lnTo>
                  <a:cubicBezTo>
                    <a:pt x="12541" y="141"/>
                    <a:pt x="12366" y="1"/>
                    <a:pt x="119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9"/>
            <p:cNvSpPr/>
            <p:nvPr/>
          </p:nvSpPr>
          <p:spPr>
            <a:xfrm>
              <a:off x="6352999" y="3769479"/>
              <a:ext cx="489429" cy="145066"/>
            </a:xfrm>
            <a:custGeom>
              <a:rect b="b" l="l" r="r" t="t"/>
              <a:pathLst>
                <a:path extrusionOk="0" h="6813" w="22986">
                  <a:moveTo>
                    <a:pt x="21972" y="1014"/>
                  </a:moveTo>
                  <a:lnTo>
                    <a:pt x="21972" y="5799"/>
                  </a:lnTo>
                  <a:lnTo>
                    <a:pt x="1014" y="5799"/>
                  </a:lnTo>
                  <a:lnTo>
                    <a:pt x="1014" y="1014"/>
                  </a:lnTo>
                  <a:close/>
                  <a:moveTo>
                    <a:pt x="699" y="1"/>
                  </a:moveTo>
                  <a:cubicBezTo>
                    <a:pt x="141" y="1"/>
                    <a:pt x="1" y="140"/>
                    <a:pt x="1" y="699"/>
                  </a:cubicBezTo>
                  <a:lnTo>
                    <a:pt x="1" y="5939"/>
                  </a:lnTo>
                  <a:cubicBezTo>
                    <a:pt x="1" y="6672"/>
                    <a:pt x="141" y="6812"/>
                    <a:pt x="699" y="6812"/>
                  </a:cubicBezTo>
                  <a:lnTo>
                    <a:pt x="22252" y="6812"/>
                  </a:lnTo>
                  <a:cubicBezTo>
                    <a:pt x="22846" y="6812"/>
                    <a:pt x="22985" y="6672"/>
                    <a:pt x="22985" y="6113"/>
                  </a:cubicBezTo>
                  <a:lnTo>
                    <a:pt x="22985" y="699"/>
                  </a:lnTo>
                  <a:cubicBezTo>
                    <a:pt x="22985" y="140"/>
                    <a:pt x="22846" y="1"/>
                    <a:pt x="2225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9"/>
            <p:cNvSpPr/>
            <p:nvPr/>
          </p:nvSpPr>
          <p:spPr>
            <a:xfrm>
              <a:off x="6470513" y="3806678"/>
              <a:ext cx="71436" cy="67689"/>
            </a:xfrm>
            <a:custGeom>
              <a:rect b="b" l="l" r="r" t="t"/>
              <a:pathLst>
                <a:path extrusionOk="0" h="3179" w="3355">
                  <a:moveTo>
                    <a:pt x="1747" y="559"/>
                  </a:moveTo>
                  <a:cubicBezTo>
                    <a:pt x="2167" y="559"/>
                    <a:pt x="2621" y="1013"/>
                    <a:pt x="2621" y="1572"/>
                  </a:cubicBezTo>
                  <a:cubicBezTo>
                    <a:pt x="2621" y="2166"/>
                    <a:pt x="2167" y="2620"/>
                    <a:pt x="1747" y="2620"/>
                  </a:cubicBezTo>
                  <a:cubicBezTo>
                    <a:pt x="1154" y="2620"/>
                    <a:pt x="734" y="2166"/>
                    <a:pt x="734" y="1572"/>
                  </a:cubicBezTo>
                  <a:cubicBezTo>
                    <a:pt x="734" y="1013"/>
                    <a:pt x="1154" y="559"/>
                    <a:pt x="1747" y="559"/>
                  </a:cubicBezTo>
                  <a:close/>
                  <a:moveTo>
                    <a:pt x="1747" y="0"/>
                  </a:moveTo>
                  <a:cubicBezTo>
                    <a:pt x="734" y="0"/>
                    <a:pt x="1" y="699"/>
                    <a:pt x="1" y="1572"/>
                  </a:cubicBezTo>
                  <a:cubicBezTo>
                    <a:pt x="1" y="2445"/>
                    <a:pt x="734" y="3179"/>
                    <a:pt x="1747" y="3179"/>
                  </a:cubicBezTo>
                  <a:cubicBezTo>
                    <a:pt x="2621" y="3179"/>
                    <a:pt x="3354" y="2445"/>
                    <a:pt x="3354" y="1572"/>
                  </a:cubicBezTo>
                  <a:cubicBezTo>
                    <a:pt x="3354" y="699"/>
                    <a:pt x="2621" y="0"/>
                    <a:pt x="174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9"/>
            <p:cNvSpPr/>
            <p:nvPr/>
          </p:nvSpPr>
          <p:spPr>
            <a:xfrm>
              <a:off x="6739760" y="3808317"/>
              <a:ext cx="49867" cy="66049"/>
            </a:xfrm>
            <a:custGeom>
              <a:rect b="b" l="l" r="r" t="t"/>
              <a:pathLst>
                <a:path extrusionOk="0" h="3102" w="2342">
                  <a:moveTo>
                    <a:pt x="1469" y="1"/>
                  </a:moveTo>
                  <a:cubicBezTo>
                    <a:pt x="1076" y="1"/>
                    <a:pt x="688" y="63"/>
                    <a:pt x="315" y="63"/>
                  </a:cubicBezTo>
                  <a:cubicBezTo>
                    <a:pt x="176" y="63"/>
                    <a:pt x="1" y="63"/>
                    <a:pt x="1" y="342"/>
                  </a:cubicBezTo>
                  <a:lnTo>
                    <a:pt x="1" y="2683"/>
                  </a:lnTo>
                  <a:cubicBezTo>
                    <a:pt x="1" y="2822"/>
                    <a:pt x="176" y="2962"/>
                    <a:pt x="315" y="3102"/>
                  </a:cubicBezTo>
                  <a:lnTo>
                    <a:pt x="2062" y="3102"/>
                  </a:lnTo>
                  <a:cubicBezTo>
                    <a:pt x="2202" y="3102"/>
                    <a:pt x="2341" y="2822"/>
                    <a:pt x="2341" y="2822"/>
                  </a:cubicBezTo>
                  <a:cubicBezTo>
                    <a:pt x="2341" y="2683"/>
                    <a:pt x="2202" y="2543"/>
                    <a:pt x="2062" y="2543"/>
                  </a:cubicBezTo>
                  <a:cubicBezTo>
                    <a:pt x="2015" y="2485"/>
                    <a:pt x="1984" y="2465"/>
                    <a:pt x="1957" y="2465"/>
                  </a:cubicBezTo>
                  <a:cubicBezTo>
                    <a:pt x="1903" y="2465"/>
                    <a:pt x="1864" y="2543"/>
                    <a:pt x="1747" y="2543"/>
                  </a:cubicBezTo>
                  <a:lnTo>
                    <a:pt x="734" y="2543"/>
                  </a:lnTo>
                  <a:lnTo>
                    <a:pt x="734" y="1809"/>
                  </a:lnTo>
                  <a:lnTo>
                    <a:pt x="1747" y="1809"/>
                  </a:lnTo>
                  <a:cubicBezTo>
                    <a:pt x="1922" y="1809"/>
                    <a:pt x="2062" y="1809"/>
                    <a:pt x="2062" y="1495"/>
                  </a:cubicBezTo>
                  <a:cubicBezTo>
                    <a:pt x="2202" y="1216"/>
                    <a:pt x="1922" y="1216"/>
                    <a:pt x="1747" y="1216"/>
                  </a:cubicBezTo>
                  <a:lnTo>
                    <a:pt x="734" y="1216"/>
                  </a:lnTo>
                  <a:lnTo>
                    <a:pt x="734" y="622"/>
                  </a:lnTo>
                  <a:lnTo>
                    <a:pt x="2062" y="622"/>
                  </a:lnTo>
                  <a:cubicBezTo>
                    <a:pt x="2062" y="622"/>
                    <a:pt x="2202" y="342"/>
                    <a:pt x="2341" y="342"/>
                  </a:cubicBezTo>
                  <a:lnTo>
                    <a:pt x="2062" y="63"/>
                  </a:lnTo>
                  <a:cubicBezTo>
                    <a:pt x="1864" y="16"/>
                    <a:pt x="1666" y="1"/>
                    <a:pt x="14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9"/>
            <p:cNvSpPr/>
            <p:nvPr/>
          </p:nvSpPr>
          <p:spPr>
            <a:xfrm>
              <a:off x="6678032" y="3809637"/>
              <a:ext cx="49846" cy="64729"/>
            </a:xfrm>
            <a:custGeom>
              <a:rect b="b" l="l" r="r" t="t"/>
              <a:pathLst>
                <a:path extrusionOk="0" h="3040" w="2341">
                  <a:moveTo>
                    <a:pt x="455" y="1"/>
                  </a:moveTo>
                  <a:cubicBezTo>
                    <a:pt x="1" y="1"/>
                    <a:pt x="1" y="1"/>
                    <a:pt x="1" y="420"/>
                  </a:cubicBezTo>
                  <a:lnTo>
                    <a:pt x="1" y="2621"/>
                  </a:lnTo>
                  <a:cubicBezTo>
                    <a:pt x="1" y="2900"/>
                    <a:pt x="1" y="3040"/>
                    <a:pt x="455" y="3040"/>
                  </a:cubicBezTo>
                  <a:lnTo>
                    <a:pt x="1887" y="3040"/>
                  </a:lnTo>
                  <a:cubicBezTo>
                    <a:pt x="2027" y="3040"/>
                    <a:pt x="2341" y="2900"/>
                    <a:pt x="2341" y="2760"/>
                  </a:cubicBezTo>
                  <a:cubicBezTo>
                    <a:pt x="2341" y="2481"/>
                    <a:pt x="2027" y="2481"/>
                    <a:pt x="1887" y="2481"/>
                  </a:cubicBezTo>
                  <a:lnTo>
                    <a:pt x="594" y="2481"/>
                  </a:lnTo>
                  <a:lnTo>
                    <a:pt x="594" y="1747"/>
                  </a:lnTo>
                  <a:lnTo>
                    <a:pt x="1607" y="1747"/>
                  </a:lnTo>
                  <a:cubicBezTo>
                    <a:pt x="1887" y="1747"/>
                    <a:pt x="2027" y="1747"/>
                    <a:pt x="2027" y="1433"/>
                  </a:cubicBezTo>
                  <a:cubicBezTo>
                    <a:pt x="2027" y="1154"/>
                    <a:pt x="1887" y="1154"/>
                    <a:pt x="1607" y="1154"/>
                  </a:cubicBezTo>
                  <a:lnTo>
                    <a:pt x="594" y="1154"/>
                  </a:lnTo>
                  <a:lnTo>
                    <a:pt x="594" y="560"/>
                  </a:lnTo>
                  <a:lnTo>
                    <a:pt x="1887" y="560"/>
                  </a:lnTo>
                  <a:cubicBezTo>
                    <a:pt x="2027" y="560"/>
                    <a:pt x="2341" y="420"/>
                    <a:pt x="2341" y="280"/>
                  </a:cubicBezTo>
                  <a:cubicBezTo>
                    <a:pt x="2341" y="1"/>
                    <a:pt x="2027" y="1"/>
                    <a:pt x="18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9"/>
            <p:cNvSpPr/>
            <p:nvPr/>
          </p:nvSpPr>
          <p:spPr>
            <a:xfrm>
              <a:off x="6405081" y="3806678"/>
              <a:ext cx="59513" cy="67689"/>
            </a:xfrm>
            <a:custGeom>
              <a:rect b="b" l="l" r="r" t="t"/>
              <a:pathLst>
                <a:path extrusionOk="0" h="3179" w="2795">
                  <a:moveTo>
                    <a:pt x="1607" y="0"/>
                  </a:moveTo>
                  <a:cubicBezTo>
                    <a:pt x="734" y="0"/>
                    <a:pt x="0" y="559"/>
                    <a:pt x="0" y="1572"/>
                  </a:cubicBezTo>
                  <a:cubicBezTo>
                    <a:pt x="0" y="2445"/>
                    <a:pt x="594" y="3179"/>
                    <a:pt x="1607" y="3179"/>
                  </a:cubicBezTo>
                  <a:cubicBezTo>
                    <a:pt x="2061" y="3179"/>
                    <a:pt x="2340" y="3039"/>
                    <a:pt x="2620" y="2760"/>
                  </a:cubicBezTo>
                  <a:lnTo>
                    <a:pt x="2620" y="2445"/>
                  </a:lnTo>
                  <a:cubicBezTo>
                    <a:pt x="2480" y="2306"/>
                    <a:pt x="2340" y="2306"/>
                    <a:pt x="2201" y="2306"/>
                  </a:cubicBezTo>
                  <a:lnTo>
                    <a:pt x="2201" y="2445"/>
                  </a:lnTo>
                  <a:cubicBezTo>
                    <a:pt x="2007" y="2520"/>
                    <a:pt x="1794" y="2563"/>
                    <a:pt x="1589" y="2563"/>
                  </a:cubicBezTo>
                  <a:cubicBezTo>
                    <a:pt x="1314" y="2563"/>
                    <a:pt x="1053" y="2486"/>
                    <a:pt x="873" y="2306"/>
                  </a:cubicBezTo>
                  <a:cubicBezTo>
                    <a:pt x="594" y="1886"/>
                    <a:pt x="594" y="1293"/>
                    <a:pt x="873" y="1013"/>
                  </a:cubicBezTo>
                  <a:cubicBezTo>
                    <a:pt x="1045" y="765"/>
                    <a:pt x="1248" y="653"/>
                    <a:pt x="1470" y="653"/>
                  </a:cubicBezTo>
                  <a:cubicBezTo>
                    <a:pt x="1656" y="653"/>
                    <a:pt x="1855" y="731"/>
                    <a:pt x="2061" y="873"/>
                  </a:cubicBezTo>
                  <a:lnTo>
                    <a:pt x="2201" y="873"/>
                  </a:lnTo>
                  <a:cubicBezTo>
                    <a:pt x="2257" y="929"/>
                    <a:pt x="2335" y="963"/>
                    <a:pt x="2409" y="963"/>
                  </a:cubicBezTo>
                  <a:cubicBezTo>
                    <a:pt x="2519" y="963"/>
                    <a:pt x="2620" y="887"/>
                    <a:pt x="2620" y="699"/>
                  </a:cubicBezTo>
                  <a:cubicBezTo>
                    <a:pt x="2794" y="559"/>
                    <a:pt x="2620" y="419"/>
                    <a:pt x="2480" y="280"/>
                  </a:cubicBezTo>
                  <a:cubicBezTo>
                    <a:pt x="2340" y="140"/>
                    <a:pt x="1921" y="0"/>
                    <a:pt x="160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9"/>
            <p:cNvSpPr/>
            <p:nvPr/>
          </p:nvSpPr>
          <p:spPr>
            <a:xfrm>
              <a:off x="6616305" y="3809637"/>
              <a:ext cx="49101" cy="64729"/>
            </a:xfrm>
            <a:custGeom>
              <a:rect b="b" l="l" r="r" t="t"/>
              <a:pathLst>
                <a:path extrusionOk="0" h="3040" w="2306">
                  <a:moveTo>
                    <a:pt x="420" y="1"/>
                  </a:moveTo>
                  <a:cubicBezTo>
                    <a:pt x="140" y="1"/>
                    <a:pt x="0" y="1"/>
                    <a:pt x="0" y="280"/>
                  </a:cubicBezTo>
                  <a:lnTo>
                    <a:pt x="0" y="2621"/>
                  </a:lnTo>
                  <a:cubicBezTo>
                    <a:pt x="0" y="2900"/>
                    <a:pt x="0" y="3040"/>
                    <a:pt x="280" y="3040"/>
                  </a:cubicBezTo>
                  <a:cubicBezTo>
                    <a:pt x="559" y="3040"/>
                    <a:pt x="559" y="2900"/>
                    <a:pt x="559" y="2621"/>
                  </a:cubicBezTo>
                  <a:lnTo>
                    <a:pt x="559" y="1887"/>
                  </a:lnTo>
                  <a:lnTo>
                    <a:pt x="1747" y="1887"/>
                  </a:lnTo>
                  <a:cubicBezTo>
                    <a:pt x="2026" y="1747"/>
                    <a:pt x="2166" y="1608"/>
                    <a:pt x="2026" y="1433"/>
                  </a:cubicBezTo>
                  <a:cubicBezTo>
                    <a:pt x="2026" y="1293"/>
                    <a:pt x="1887" y="1154"/>
                    <a:pt x="1747" y="1154"/>
                  </a:cubicBezTo>
                  <a:lnTo>
                    <a:pt x="559" y="1154"/>
                  </a:lnTo>
                  <a:lnTo>
                    <a:pt x="559" y="560"/>
                  </a:lnTo>
                  <a:lnTo>
                    <a:pt x="1887" y="560"/>
                  </a:lnTo>
                  <a:cubicBezTo>
                    <a:pt x="2166" y="560"/>
                    <a:pt x="2306" y="420"/>
                    <a:pt x="2306" y="280"/>
                  </a:cubicBezTo>
                  <a:cubicBezTo>
                    <a:pt x="2306" y="1"/>
                    <a:pt x="2166" y="1"/>
                    <a:pt x="18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9"/>
            <p:cNvSpPr/>
            <p:nvPr/>
          </p:nvSpPr>
          <p:spPr>
            <a:xfrm>
              <a:off x="6553832" y="3809637"/>
              <a:ext cx="49846" cy="64729"/>
            </a:xfrm>
            <a:custGeom>
              <a:rect b="b" l="l" r="r" t="t"/>
              <a:pathLst>
                <a:path extrusionOk="0" h="3040" w="2341">
                  <a:moveTo>
                    <a:pt x="454" y="1"/>
                  </a:moveTo>
                  <a:cubicBezTo>
                    <a:pt x="175" y="1"/>
                    <a:pt x="0" y="1"/>
                    <a:pt x="0" y="420"/>
                  </a:cubicBezTo>
                  <a:lnTo>
                    <a:pt x="0" y="2621"/>
                  </a:lnTo>
                  <a:cubicBezTo>
                    <a:pt x="0" y="2900"/>
                    <a:pt x="175" y="3040"/>
                    <a:pt x="315" y="3040"/>
                  </a:cubicBezTo>
                  <a:cubicBezTo>
                    <a:pt x="594" y="3040"/>
                    <a:pt x="734" y="2760"/>
                    <a:pt x="734" y="2621"/>
                  </a:cubicBezTo>
                  <a:lnTo>
                    <a:pt x="734" y="1887"/>
                  </a:lnTo>
                  <a:lnTo>
                    <a:pt x="1747" y="1887"/>
                  </a:lnTo>
                  <a:cubicBezTo>
                    <a:pt x="1921" y="1887"/>
                    <a:pt x="2201" y="1747"/>
                    <a:pt x="2201" y="1433"/>
                  </a:cubicBezTo>
                  <a:cubicBezTo>
                    <a:pt x="2201" y="1293"/>
                    <a:pt x="1921" y="1154"/>
                    <a:pt x="1747" y="1154"/>
                  </a:cubicBezTo>
                  <a:lnTo>
                    <a:pt x="734" y="1154"/>
                  </a:lnTo>
                  <a:lnTo>
                    <a:pt x="734" y="560"/>
                  </a:lnTo>
                  <a:lnTo>
                    <a:pt x="1921" y="560"/>
                  </a:lnTo>
                  <a:cubicBezTo>
                    <a:pt x="2201" y="560"/>
                    <a:pt x="2341" y="420"/>
                    <a:pt x="2341" y="280"/>
                  </a:cubicBezTo>
                  <a:cubicBezTo>
                    <a:pt x="2341" y="1"/>
                    <a:pt x="2201" y="1"/>
                    <a:pt x="192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" name="Google Shape;1084;p39"/>
          <p:cNvGrpSpPr/>
          <p:nvPr/>
        </p:nvGrpSpPr>
        <p:grpSpPr>
          <a:xfrm>
            <a:off x="6201045" y="2840210"/>
            <a:ext cx="529425" cy="637171"/>
            <a:chOff x="6335006" y="2856322"/>
            <a:chExt cx="575838" cy="693029"/>
          </a:xfrm>
        </p:grpSpPr>
        <p:sp>
          <p:nvSpPr>
            <p:cNvPr id="1085" name="Google Shape;1085;p39"/>
            <p:cNvSpPr/>
            <p:nvPr/>
          </p:nvSpPr>
          <p:spPr>
            <a:xfrm>
              <a:off x="6335006" y="2856322"/>
              <a:ext cx="282296" cy="693028"/>
            </a:xfrm>
            <a:custGeom>
              <a:rect b="b" l="l" r="r" t="t"/>
              <a:pathLst>
                <a:path extrusionOk="0" h="32548" w="13258">
                  <a:moveTo>
                    <a:pt x="2138" y="4288"/>
                  </a:moveTo>
                  <a:cubicBezTo>
                    <a:pt x="2592" y="4288"/>
                    <a:pt x="2872" y="4288"/>
                    <a:pt x="3291" y="4463"/>
                  </a:cubicBezTo>
                  <a:cubicBezTo>
                    <a:pt x="4339" y="4882"/>
                    <a:pt x="5038" y="5476"/>
                    <a:pt x="5771" y="6209"/>
                  </a:cubicBezTo>
                  <a:cubicBezTo>
                    <a:pt x="5911" y="6349"/>
                    <a:pt x="5911" y="6489"/>
                    <a:pt x="5771" y="6628"/>
                  </a:cubicBezTo>
                  <a:cubicBezTo>
                    <a:pt x="5631" y="7082"/>
                    <a:pt x="5352" y="7362"/>
                    <a:pt x="5212" y="7781"/>
                  </a:cubicBezTo>
                  <a:cubicBezTo>
                    <a:pt x="4618" y="7502"/>
                    <a:pt x="4025" y="7222"/>
                    <a:pt x="3466" y="6908"/>
                  </a:cubicBezTo>
                  <a:cubicBezTo>
                    <a:pt x="3046" y="6809"/>
                    <a:pt x="2556" y="6710"/>
                    <a:pt x="2095" y="6710"/>
                  </a:cubicBezTo>
                  <a:cubicBezTo>
                    <a:pt x="1904" y="6710"/>
                    <a:pt x="1718" y="6727"/>
                    <a:pt x="1544" y="6768"/>
                  </a:cubicBezTo>
                  <a:cubicBezTo>
                    <a:pt x="1265" y="6349"/>
                    <a:pt x="1125" y="5755"/>
                    <a:pt x="1125" y="5336"/>
                  </a:cubicBezTo>
                  <a:cubicBezTo>
                    <a:pt x="1125" y="4602"/>
                    <a:pt x="1544" y="4288"/>
                    <a:pt x="2138" y="4288"/>
                  </a:cubicBezTo>
                  <a:close/>
                  <a:moveTo>
                    <a:pt x="10871" y="4288"/>
                  </a:moveTo>
                  <a:cubicBezTo>
                    <a:pt x="11605" y="4288"/>
                    <a:pt x="11884" y="4602"/>
                    <a:pt x="11884" y="5161"/>
                  </a:cubicBezTo>
                  <a:cubicBezTo>
                    <a:pt x="11884" y="5755"/>
                    <a:pt x="11744" y="6349"/>
                    <a:pt x="11605" y="6768"/>
                  </a:cubicBezTo>
                  <a:cubicBezTo>
                    <a:pt x="11381" y="6740"/>
                    <a:pt x="11165" y="6726"/>
                    <a:pt x="10957" y="6726"/>
                  </a:cubicBezTo>
                  <a:cubicBezTo>
                    <a:pt x="9113" y="6726"/>
                    <a:pt x="7823" y="7790"/>
                    <a:pt x="6505" y="9108"/>
                  </a:cubicBezTo>
                  <a:cubicBezTo>
                    <a:pt x="6365" y="8969"/>
                    <a:pt x="6225" y="8829"/>
                    <a:pt x="6085" y="8654"/>
                  </a:cubicBezTo>
                  <a:lnTo>
                    <a:pt x="6085" y="8375"/>
                  </a:lnTo>
                  <a:cubicBezTo>
                    <a:pt x="6225" y="7956"/>
                    <a:pt x="6505" y="7362"/>
                    <a:pt x="6644" y="6908"/>
                  </a:cubicBezTo>
                  <a:cubicBezTo>
                    <a:pt x="7518" y="5755"/>
                    <a:pt x="8531" y="4882"/>
                    <a:pt x="9998" y="4463"/>
                  </a:cubicBezTo>
                  <a:cubicBezTo>
                    <a:pt x="10277" y="4288"/>
                    <a:pt x="10592" y="4288"/>
                    <a:pt x="10871" y="4288"/>
                  </a:cubicBezTo>
                  <a:close/>
                  <a:moveTo>
                    <a:pt x="1999" y="7641"/>
                  </a:moveTo>
                  <a:cubicBezTo>
                    <a:pt x="2592" y="7641"/>
                    <a:pt x="3012" y="7781"/>
                    <a:pt x="3605" y="8095"/>
                  </a:cubicBezTo>
                  <a:cubicBezTo>
                    <a:pt x="4339" y="8375"/>
                    <a:pt x="5038" y="8969"/>
                    <a:pt x="5771" y="9702"/>
                  </a:cubicBezTo>
                  <a:cubicBezTo>
                    <a:pt x="5911" y="9842"/>
                    <a:pt x="5911" y="9982"/>
                    <a:pt x="5771" y="10121"/>
                  </a:cubicBezTo>
                  <a:cubicBezTo>
                    <a:pt x="5631" y="10401"/>
                    <a:pt x="5352" y="10855"/>
                    <a:pt x="5212" y="11274"/>
                  </a:cubicBezTo>
                  <a:cubicBezTo>
                    <a:pt x="4479" y="10855"/>
                    <a:pt x="3745" y="10576"/>
                    <a:pt x="3012" y="10261"/>
                  </a:cubicBezTo>
                  <a:lnTo>
                    <a:pt x="1719" y="10261"/>
                  </a:lnTo>
                  <a:cubicBezTo>
                    <a:pt x="1719" y="10261"/>
                    <a:pt x="1544" y="10261"/>
                    <a:pt x="1405" y="10121"/>
                  </a:cubicBezTo>
                  <a:cubicBezTo>
                    <a:pt x="1265" y="9702"/>
                    <a:pt x="986" y="9108"/>
                    <a:pt x="1125" y="8515"/>
                  </a:cubicBezTo>
                  <a:cubicBezTo>
                    <a:pt x="1265" y="8095"/>
                    <a:pt x="1544" y="7781"/>
                    <a:pt x="1999" y="7641"/>
                  </a:cubicBezTo>
                  <a:close/>
                  <a:moveTo>
                    <a:pt x="10831" y="7663"/>
                  </a:moveTo>
                  <a:cubicBezTo>
                    <a:pt x="11707" y="7663"/>
                    <a:pt x="12138" y="8343"/>
                    <a:pt x="11884" y="9388"/>
                  </a:cubicBezTo>
                  <a:lnTo>
                    <a:pt x="11884" y="9528"/>
                  </a:lnTo>
                  <a:cubicBezTo>
                    <a:pt x="11605" y="10261"/>
                    <a:pt x="11605" y="10261"/>
                    <a:pt x="10871" y="10261"/>
                  </a:cubicBezTo>
                  <a:cubicBezTo>
                    <a:pt x="9858" y="10261"/>
                    <a:pt x="8845" y="10576"/>
                    <a:pt x="7972" y="11274"/>
                  </a:cubicBezTo>
                  <a:cubicBezTo>
                    <a:pt x="7518" y="11589"/>
                    <a:pt x="6959" y="12008"/>
                    <a:pt x="6505" y="12462"/>
                  </a:cubicBezTo>
                  <a:cubicBezTo>
                    <a:pt x="5911" y="11868"/>
                    <a:pt x="5911" y="12147"/>
                    <a:pt x="6225" y="11449"/>
                  </a:cubicBezTo>
                  <a:cubicBezTo>
                    <a:pt x="7098" y="9528"/>
                    <a:pt x="8251" y="8375"/>
                    <a:pt x="10137" y="7781"/>
                  </a:cubicBezTo>
                  <a:cubicBezTo>
                    <a:pt x="10391" y="7701"/>
                    <a:pt x="10623" y="7663"/>
                    <a:pt x="10831" y="7663"/>
                  </a:cubicBezTo>
                  <a:close/>
                  <a:moveTo>
                    <a:pt x="2138" y="11134"/>
                  </a:moveTo>
                  <a:cubicBezTo>
                    <a:pt x="2418" y="11134"/>
                    <a:pt x="2872" y="11274"/>
                    <a:pt x="3151" y="11274"/>
                  </a:cubicBezTo>
                  <a:cubicBezTo>
                    <a:pt x="4164" y="11728"/>
                    <a:pt x="5038" y="12322"/>
                    <a:pt x="5771" y="13195"/>
                  </a:cubicBezTo>
                  <a:cubicBezTo>
                    <a:pt x="5911" y="13335"/>
                    <a:pt x="5911" y="13335"/>
                    <a:pt x="5771" y="13615"/>
                  </a:cubicBezTo>
                  <a:cubicBezTo>
                    <a:pt x="5631" y="13894"/>
                    <a:pt x="5492" y="14208"/>
                    <a:pt x="5352" y="14488"/>
                  </a:cubicBezTo>
                  <a:cubicBezTo>
                    <a:pt x="5038" y="15361"/>
                    <a:pt x="4898" y="16095"/>
                    <a:pt x="5212" y="16968"/>
                  </a:cubicBezTo>
                  <a:lnTo>
                    <a:pt x="5038" y="17108"/>
                  </a:lnTo>
                  <a:cubicBezTo>
                    <a:pt x="4618" y="16828"/>
                    <a:pt x="4164" y="16688"/>
                    <a:pt x="3745" y="16374"/>
                  </a:cubicBezTo>
                  <a:cubicBezTo>
                    <a:pt x="2592" y="15501"/>
                    <a:pt x="1719" y="14488"/>
                    <a:pt x="1265" y="13195"/>
                  </a:cubicBezTo>
                  <a:cubicBezTo>
                    <a:pt x="1125" y="12881"/>
                    <a:pt x="1125" y="12602"/>
                    <a:pt x="1125" y="12147"/>
                  </a:cubicBezTo>
                  <a:cubicBezTo>
                    <a:pt x="1125" y="11589"/>
                    <a:pt x="1544" y="11134"/>
                    <a:pt x="2138" y="11134"/>
                  </a:cubicBezTo>
                  <a:close/>
                  <a:moveTo>
                    <a:pt x="7378" y="18121"/>
                  </a:moveTo>
                  <a:lnTo>
                    <a:pt x="7378" y="18435"/>
                  </a:lnTo>
                  <a:lnTo>
                    <a:pt x="7378" y="30486"/>
                  </a:lnTo>
                  <a:lnTo>
                    <a:pt x="7378" y="30940"/>
                  </a:lnTo>
                  <a:cubicBezTo>
                    <a:pt x="7238" y="31359"/>
                    <a:pt x="6959" y="31674"/>
                    <a:pt x="6505" y="31674"/>
                  </a:cubicBezTo>
                  <a:cubicBezTo>
                    <a:pt x="6085" y="31674"/>
                    <a:pt x="5631" y="31220"/>
                    <a:pt x="5631" y="30801"/>
                  </a:cubicBezTo>
                  <a:lnTo>
                    <a:pt x="5631" y="30661"/>
                  </a:lnTo>
                  <a:lnTo>
                    <a:pt x="5631" y="18435"/>
                  </a:lnTo>
                  <a:lnTo>
                    <a:pt x="5631" y="18121"/>
                  </a:lnTo>
                  <a:close/>
                  <a:moveTo>
                    <a:pt x="6526" y="0"/>
                  </a:moveTo>
                  <a:cubicBezTo>
                    <a:pt x="6033" y="0"/>
                    <a:pt x="5562" y="219"/>
                    <a:pt x="5212" y="655"/>
                  </a:cubicBezTo>
                  <a:cubicBezTo>
                    <a:pt x="4758" y="1109"/>
                    <a:pt x="4479" y="1528"/>
                    <a:pt x="4164" y="2122"/>
                  </a:cubicBezTo>
                  <a:cubicBezTo>
                    <a:pt x="4025" y="2402"/>
                    <a:pt x="4164" y="2716"/>
                    <a:pt x="4479" y="2716"/>
                  </a:cubicBezTo>
                  <a:cubicBezTo>
                    <a:pt x="4515" y="2753"/>
                    <a:pt x="4562" y="2770"/>
                    <a:pt x="4613" y="2770"/>
                  </a:cubicBezTo>
                  <a:cubicBezTo>
                    <a:pt x="4756" y="2770"/>
                    <a:pt x="4935" y="2633"/>
                    <a:pt x="5038" y="2402"/>
                  </a:cubicBezTo>
                  <a:cubicBezTo>
                    <a:pt x="5212" y="2122"/>
                    <a:pt x="5352" y="1843"/>
                    <a:pt x="5492" y="1528"/>
                  </a:cubicBezTo>
                  <a:cubicBezTo>
                    <a:pt x="5842" y="1178"/>
                    <a:pt x="6193" y="995"/>
                    <a:pt x="6525" y="995"/>
                  </a:cubicBezTo>
                  <a:cubicBezTo>
                    <a:pt x="6887" y="995"/>
                    <a:pt x="7226" y="1213"/>
                    <a:pt x="7518" y="1668"/>
                  </a:cubicBezTo>
                  <a:cubicBezTo>
                    <a:pt x="7972" y="2262"/>
                    <a:pt x="8251" y="3135"/>
                    <a:pt x="8391" y="3869"/>
                  </a:cubicBezTo>
                  <a:cubicBezTo>
                    <a:pt x="8391" y="4009"/>
                    <a:pt x="8251" y="4009"/>
                    <a:pt x="8251" y="4148"/>
                  </a:cubicBezTo>
                  <a:cubicBezTo>
                    <a:pt x="7657" y="4602"/>
                    <a:pt x="7098" y="5022"/>
                    <a:pt x="6505" y="5615"/>
                  </a:cubicBezTo>
                  <a:cubicBezTo>
                    <a:pt x="6225" y="5336"/>
                    <a:pt x="5771" y="5022"/>
                    <a:pt x="5352" y="4602"/>
                  </a:cubicBezTo>
                  <a:cubicBezTo>
                    <a:pt x="4618" y="4009"/>
                    <a:pt x="3745" y="3415"/>
                    <a:pt x="2732" y="3275"/>
                  </a:cubicBezTo>
                  <a:cubicBezTo>
                    <a:pt x="2570" y="3247"/>
                    <a:pt x="2412" y="3233"/>
                    <a:pt x="2260" y="3233"/>
                  </a:cubicBezTo>
                  <a:cubicBezTo>
                    <a:pt x="907" y="3233"/>
                    <a:pt x="1" y="4311"/>
                    <a:pt x="252" y="5755"/>
                  </a:cubicBezTo>
                  <a:cubicBezTo>
                    <a:pt x="252" y="6209"/>
                    <a:pt x="392" y="6628"/>
                    <a:pt x="531" y="7082"/>
                  </a:cubicBezTo>
                  <a:cubicBezTo>
                    <a:pt x="671" y="7222"/>
                    <a:pt x="671" y="7362"/>
                    <a:pt x="531" y="7502"/>
                  </a:cubicBezTo>
                  <a:cubicBezTo>
                    <a:pt x="392" y="7781"/>
                    <a:pt x="252" y="8095"/>
                    <a:pt x="252" y="8375"/>
                  </a:cubicBezTo>
                  <a:cubicBezTo>
                    <a:pt x="112" y="9108"/>
                    <a:pt x="252" y="9842"/>
                    <a:pt x="531" y="10576"/>
                  </a:cubicBezTo>
                  <a:cubicBezTo>
                    <a:pt x="671" y="10715"/>
                    <a:pt x="671" y="10855"/>
                    <a:pt x="531" y="10855"/>
                  </a:cubicBezTo>
                  <a:cubicBezTo>
                    <a:pt x="112" y="11728"/>
                    <a:pt x="112" y="12462"/>
                    <a:pt x="252" y="13335"/>
                  </a:cubicBezTo>
                  <a:cubicBezTo>
                    <a:pt x="986" y="15361"/>
                    <a:pt x="2418" y="16828"/>
                    <a:pt x="4479" y="17701"/>
                  </a:cubicBezTo>
                  <a:cubicBezTo>
                    <a:pt x="4618" y="17841"/>
                    <a:pt x="4618" y="17981"/>
                    <a:pt x="4618" y="18121"/>
                  </a:cubicBezTo>
                  <a:lnTo>
                    <a:pt x="4618" y="20461"/>
                  </a:lnTo>
                  <a:lnTo>
                    <a:pt x="4618" y="30661"/>
                  </a:lnTo>
                  <a:cubicBezTo>
                    <a:pt x="4618" y="31674"/>
                    <a:pt x="5212" y="32233"/>
                    <a:pt x="6085" y="32547"/>
                  </a:cubicBezTo>
                  <a:lnTo>
                    <a:pt x="6784" y="32547"/>
                  </a:lnTo>
                  <a:cubicBezTo>
                    <a:pt x="8111" y="32233"/>
                    <a:pt x="8391" y="31359"/>
                    <a:pt x="8391" y="30346"/>
                  </a:cubicBezTo>
                  <a:lnTo>
                    <a:pt x="8391" y="18121"/>
                  </a:lnTo>
                  <a:cubicBezTo>
                    <a:pt x="8391" y="17981"/>
                    <a:pt x="8391" y="17841"/>
                    <a:pt x="8705" y="17701"/>
                  </a:cubicBezTo>
                  <a:cubicBezTo>
                    <a:pt x="9124" y="17387"/>
                    <a:pt x="9718" y="17108"/>
                    <a:pt x="10137" y="16828"/>
                  </a:cubicBezTo>
                  <a:cubicBezTo>
                    <a:pt x="10452" y="16688"/>
                    <a:pt x="10592" y="16374"/>
                    <a:pt x="10277" y="16095"/>
                  </a:cubicBezTo>
                  <a:cubicBezTo>
                    <a:pt x="10207" y="16025"/>
                    <a:pt x="10103" y="15990"/>
                    <a:pt x="9980" y="15990"/>
                  </a:cubicBezTo>
                  <a:cubicBezTo>
                    <a:pt x="9858" y="15990"/>
                    <a:pt x="9718" y="16025"/>
                    <a:pt x="9579" y="16095"/>
                  </a:cubicBezTo>
                  <a:cubicBezTo>
                    <a:pt x="9264" y="16374"/>
                    <a:pt x="8845" y="16688"/>
                    <a:pt x="8391" y="16828"/>
                  </a:cubicBezTo>
                  <a:cubicBezTo>
                    <a:pt x="7972" y="16968"/>
                    <a:pt x="7518" y="17108"/>
                    <a:pt x="7098" y="17108"/>
                  </a:cubicBezTo>
                  <a:cubicBezTo>
                    <a:pt x="6365" y="17108"/>
                    <a:pt x="5911" y="16828"/>
                    <a:pt x="5911" y="16095"/>
                  </a:cubicBezTo>
                  <a:cubicBezTo>
                    <a:pt x="5911" y="15815"/>
                    <a:pt x="6085" y="15361"/>
                    <a:pt x="6085" y="15082"/>
                  </a:cubicBezTo>
                  <a:cubicBezTo>
                    <a:pt x="6784" y="13335"/>
                    <a:pt x="8111" y="12008"/>
                    <a:pt x="9858" y="11274"/>
                  </a:cubicBezTo>
                  <a:cubicBezTo>
                    <a:pt x="10277" y="11134"/>
                    <a:pt x="10592" y="11134"/>
                    <a:pt x="10871" y="11134"/>
                  </a:cubicBezTo>
                  <a:cubicBezTo>
                    <a:pt x="11605" y="11134"/>
                    <a:pt x="11884" y="11589"/>
                    <a:pt x="11884" y="12147"/>
                  </a:cubicBezTo>
                  <a:lnTo>
                    <a:pt x="11884" y="12741"/>
                  </a:lnTo>
                  <a:cubicBezTo>
                    <a:pt x="11744" y="13475"/>
                    <a:pt x="11465" y="14069"/>
                    <a:pt x="11011" y="14628"/>
                  </a:cubicBezTo>
                  <a:cubicBezTo>
                    <a:pt x="10731" y="14942"/>
                    <a:pt x="10731" y="15221"/>
                    <a:pt x="11011" y="15501"/>
                  </a:cubicBezTo>
                  <a:cubicBezTo>
                    <a:pt x="11048" y="15538"/>
                    <a:pt x="11108" y="15556"/>
                    <a:pt x="11179" y="15556"/>
                  </a:cubicBezTo>
                  <a:cubicBezTo>
                    <a:pt x="11371" y="15556"/>
                    <a:pt x="11642" y="15426"/>
                    <a:pt x="11744" y="15221"/>
                  </a:cubicBezTo>
                  <a:cubicBezTo>
                    <a:pt x="12024" y="14628"/>
                    <a:pt x="12478" y="14069"/>
                    <a:pt x="12618" y="13475"/>
                  </a:cubicBezTo>
                  <a:cubicBezTo>
                    <a:pt x="12897" y="12881"/>
                    <a:pt x="12897" y="12322"/>
                    <a:pt x="12757" y="11728"/>
                  </a:cubicBezTo>
                  <a:cubicBezTo>
                    <a:pt x="12757" y="11274"/>
                    <a:pt x="12338" y="10995"/>
                    <a:pt x="12478" y="10715"/>
                  </a:cubicBezTo>
                  <a:cubicBezTo>
                    <a:pt x="12478" y="10261"/>
                    <a:pt x="12757" y="9982"/>
                    <a:pt x="12757" y="9528"/>
                  </a:cubicBezTo>
                  <a:cubicBezTo>
                    <a:pt x="12897" y="8829"/>
                    <a:pt x="12897" y="8095"/>
                    <a:pt x="12478" y="7362"/>
                  </a:cubicBezTo>
                  <a:cubicBezTo>
                    <a:pt x="12338" y="7362"/>
                    <a:pt x="12478" y="7222"/>
                    <a:pt x="12478" y="7222"/>
                  </a:cubicBezTo>
                  <a:cubicBezTo>
                    <a:pt x="12618" y="6768"/>
                    <a:pt x="12757" y="6489"/>
                    <a:pt x="12757" y="6209"/>
                  </a:cubicBezTo>
                  <a:cubicBezTo>
                    <a:pt x="13257" y="4474"/>
                    <a:pt x="12396" y="3284"/>
                    <a:pt x="10902" y="3284"/>
                  </a:cubicBezTo>
                  <a:cubicBezTo>
                    <a:pt x="10622" y="3284"/>
                    <a:pt x="10318" y="3326"/>
                    <a:pt x="9998" y="3415"/>
                  </a:cubicBezTo>
                  <a:cubicBezTo>
                    <a:pt x="9718" y="3415"/>
                    <a:pt x="9579" y="3415"/>
                    <a:pt x="9264" y="3589"/>
                  </a:cubicBezTo>
                  <a:cubicBezTo>
                    <a:pt x="9264" y="3415"/>
                    <a:pt x="9264" y="3275"/>
                    <a:pt x="9124" y="3135"/>
                  </a:cubicBezTo>
                  <a:cubicBezTo>
                    <a:pt x="8985" y="2122"/>
                    <a:pt x="8705" y="1389"/>
                    <a:pt x="7972" y="655"/>
                  </a:cubicBezTo>
                  <a:cubicBezTo>
                    <a:pt x="7535" y="219"/>
                    <a:pt x="7020" y="0"/>
                    <a:pt x="65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9"/>
            <p:cNvSpPr/>
            <p:nvPr/>
          </p:nvSpPr>
          <p:spPr>
            <a:xfrm>
              <a:off x="6631912" y="2968619"/>
              <a:ext cx="278932" cy="580732"/>
            </a:xfrm>
            <a:custGeom>
              <a:rect b="b" l="l" r="r" t="t"/>
              <a:pathLst>
                <a:path extrusionOk="0" h="27274" w="13100">
                  <a:moveTo>
                    <a:pt x="6546" y="1023"/>
                  </a:moveTo>
                  <a:cubicBezTo>
                    <a:pt x="6943" y="1023"/>
                    <a:pt x="7336" y="1285"/>
                    <a:pt x="7686" y="1808"/>
                  </a:cubicBezTo>
                  <a:cubicBezTo>
                    <a:pt x="8000" y="2367"/>
                    <a:pt x="8280" y="3101"/>
                    <a:pt x="8280" y="3834"/>
                  </a:cubicBezTo>
                  <a:cubicBezTo>
                    <a:pt x="8419" y="3974"/>
                    <a:pt x="8280" y="4114"/>
                    <a:pt x="8280" y="4114"/>
                  </a:cubicBezTo>
                  <a:cubicBezTo>
                    <a:pt x="7686" y="4568"/>
                    <a:pt x="7127" y="4987"/>
                    <a:pt x="6533" y="5441"/>
                  </a:cubicBezTo>
                  <a:cubicBezTo>
                    <a:pt x="5939" y="5127"/>
                    <a:pt x="5380" y="4568"/>
                    <a:pt x="4786" y="4114"/>
                  </a:cubicBezTo>
                  <a:lnTo>
                    <a:pt x="4647" y="3974"/>
                  </a:lnTo>
                  <a:cubicBezTo>
                    <a:pt x="4786" y="3101"/>
                    <a:pt x="4926" y="2367"/>
                    <a:pt x="5380" y="1808"/>
                  </a:cubicBezTo>
                  <a:cubicBezTo>
                    <a:pt x="5747" y="1285"/>
                    <a:pt x="6149" y="1023"/>
                    <a:pt x="6546" y="1023"/>
                  </a:cubicBezTo>
                  <a:close/>
                  <a:moveTo>
                    <a:pt x="2760" y="4254"/>
                  </a:moveTo>
                  <a:cubicBezTo>
                    <a:pt x="4053" y="4708"/>
                    <a:pt x="5066" y="5302"/>
                    <a:pt x="5939" y="6315"/>
                  </a:cubicBezTo>
                  <a:cubicBezTo>
                    <a:pt x="5660" y="6873"/>
                    <a:pt x="5380" y="7328"/>
                    <a:pt x="5241" y="7921"/>
                  </a:cubicBezTo>
                  <a:cubicBezTo>
                    <a:pt x="4258" y="7314"/>
                    <a:pt x="3299" y="6803"/>
                    <a:pt x="2166" y="6803"/>
                  </a:cubicBezTo>
                  <a:cubicBezTo>
                    <a:pt x="1930" y="6803"/>
                    <a:pt x="1686" y="6825"/>
                    <a:pt x="1433" y="6873"/>
                  </a:cubicBezTo>
                  <a:cubicBezTo>
                    <a:pt x="1293" y="6315"/>
                    <a:pt x="1014" y="5721"/>
                    <a:pt x="1154" y="5127"/>
                  </a:cubicBezTo>
                  <a:cubicBezTo>
                    <a:pt x="1154" y="4568"/>
                    <a:pt x="1573" y="4254"/>
                    <a:pt x="2167" y="4254"/>
                  </a:cubicBezTo>
                  <a:close/>
                  <a:moveTo>
                    <a:pt x="10899" y="4254"/>
                  </a:moveTo>
                  <a:cubicBezTo>
                    <a:pt x="11493" y="4254"/>
                    <a:pt x="11912" y="4708"/>
                    <a:pt x="11912" y="5302"/>
                  </a:cubicBezTo>
                  <a:cubicBezTo>
                    <a:pt x="11912" y="5721"/>
                    <a:pt x="11773" y="6315"/>
                    <a:pt x="11493" y="6734"/>
                  </a:cubicBezTo>
                  <a:cubicBezTo>
                    <a:pt x="11288" y="6708"/>
                    <a:pt x="11090" y="6695"/>
                    <a:pt x="10898" y="6695"/>
                  </a:cubicBezTo>
                  <a:cubicBezTo>
                    <a:pt x="9027" y="6695"/>
                    <a:pt x="7737" y="7870"/>
                    <a:pt x="6533" y="9074"/>
                  </a:cubicBezTo>
                  <a:cubicBezTo>
                    <a:pt x="6393" y="8934"/>
                    <a:pt x="6254" y="8795"/>
                    <a:pt x="6114" y="8620"/>
                  </a:cubicBezTo>
                  <a:lnTo>
                    <a:pt x="6114" y="8201"/>
                  </a:lnTo>
                  <a:cubicBezTo>
                    <a:pt x="6393" y="7467"/>
                    <a:pt x="6673" y="6873"/>
                    <a:pt x="7267" y="6315"/>
                  </a:cubicBezTo>
                  <a:cubicBezTo>
                    <a:pt x="8140" y="5302"/>
                    <a:pt x="9153" y="4568"/>
                    <a:pt x="10480" y="4254"/>
                  </a:cubicBezTo>
                  <a:close/>
                  <a:moveTo>
                    <a:pt x="2393" y="7690"/>
                  </a:moveTo>
                  <a:cubicBezTo>
                    <a:pt x="2703" y="7690"/>
                    <a:pt x="3020" y="7797"/>
                    <a:pt x="3319" y="7921"/>
                  </a:cubicBezTo>
                  <a:cubicBezTo>
                    <a:pt x="4367" y="8341"/>
                    <a:pt x="5066" y="8934"/>
                    <a:pt x="5799" y="9808"/>
                  </a:cubicBezTo>
                  <a:lnTo>
                    <a:pt x="5799" y="10087"/>
                  </a:lnTo>
                  <a:cubicBezTo>
                    <a:pt x="5660" y="10541"/>
                    <a:pt x="5380" y="10821"/>
                    <a:pt x="5241" y="11240"/>
                  </a:cubicBezTo>
                  <a:cubicBezTo>
                    <a:pt x="4926" y="11100"/>
                    <a:pt x="4647" y="10960"/>
                    <a:pt x="4367" y="10821"/>
                  </a:cubicBezTo>
                  <a:cubicBezTo>
                    <a:pt x="3647" y="10446"/>
                    <a:pt x="2928" y="10191"/>
                    <a:pt x="2208" y="10191"/>
                  </a:cubicBezTo>
                  <a:cubicBezTo>
                    <a:pt x="2054" y="10191"/>
                    <a:pt x="1901" y="10202"/>
                    <a:pt x="1747" y="10227"/>
                  </a:cubicBezTo>
                  <a:lnTo>
                    <a:pt x="1433" y="10227"/>
                  </a:lnTo>
                  <a:cubicBezTo>
                    <a:pt x="1154" y="9668"/>
                    <a:pt x="1014" y="9074"/>
                    <a:pt x="1154" y="8480"/>
                  </a:cubicBezTo>
                  <a:cubicBezTo>
                    <a:pt x="1293" y="8061"/>
                    <a:pt x="1573" y="7747"/>
                    <a:pt x="2027" y="7747"/>
                  </a:cubicBezTo>
                  <a:cubicBezTo>
                    <a:pt x="2147" y="7707"/>
                    <a:pt x="2269" y="7690"/>
                    <a:pt x="2393" y="7690"/>
                  </a:cubicBezTo>
                  <a:close/>
                  <a:moveTo>
                    <a:pt x="10764" y="7679"/>
                  </a:moveTo>
                  <a:cubicBezTo>
                    <a:pt x="11704" y="7679"/>
                    <a:pt x="12176" y="8271"/>
                    <a:pt x="11912" y="9354"/>
                  </a:cubicBezTo>
                  <a:cubicBezTo>
                    <a:pt x="11773" y="9668"/>
                    <a:pt x="11633" y="9947"/>
                    <a:pt x="11633" y="10227"/>
                  </a:cubicBezTo>
                  <a:cubicBezTo>
                    <a:pt x="11409" y="10198"/>
                    <a:pt x="11194" y="10185"/>
                    <a:pt x="10985" y="10185"/>
                  </a:cubicBezTo>
                  <a:cubicBezTo>
                    <a:pt x="9141" y="10185"/>
                    <a:pt x="7851" y="11249"/>
                    <a:pt x="6533" y="12567"/>
                  </a:cubicBezTo>
                  <a:cubicBezTo>
                    <a:pt x="5939" y="11973"/>
                    <a:pt x="5939" y="11973"/>
                    <a:pt x="6254" y="11240"/>
                  </a:cubicBezTo>
                  <a:cubicBezTo>
                    <a:pt x="7127" y="9668"/>
                    <a:pt x="8280" y="8341"/>
                    <a:pt x="10166" y="7747"/>
                  </a:cubicBezTo>
                  <a:cubicBezTo>
                    <a:pt x="10382" y="7701"/>
                    <a:pt x="10582" y="7679"/>
                    <a:pt x="10764" y="7679"/>
                  </a:cubicBezTo>
                  <a:close/>
                  <a:moveTo>
                    <a:pt x="2167" y="11100"/>
                  </a:moveTo>
                  <a:cubicBezTo>
                    <a:pt x="2621" y="11240"/>
                    <a:pt x="2900" y="11240"/>
                    <a:pt x="3319" y="11414"/>
                  </a:cubicBezTo>
                  <a:cubicBezTo>
                    <a:pt x="4193" y="11694"/>
                    <a:pt x="4926" y="12288"/>
                    <a:pt x="5660" y="12986"/>
                  </a:cubicBezTo>
                  <a:cubicBezTo>
                    <a:pt x="5660" y="12986"/>
                    <a:pt x="5799" y="13161"/>
                    <a:pt x="5799" y="13301"/>
                  </a:cubicBezTo>
                  <a:lnTo>
                    <a:pt x="5939" y="13301"/>
                  </a:lnTo>
                  <a:cubicBezTo>
                    <a:pt x="5241" y="14453"/>
                    <a:pt x="4647" y="15606"/>
                    <a:pt x="5241" y="16934"/>
                  </a:cubicBezTo>
                  <a:lnTo>
                    <a:pt x="5066" y="16934"/>
                  </a:lnTo>
                  <a:cubicBezTo>
                    <a:pt x="3180" y="16200"/>
                    <a:pt x="1887" y="14908"/>
                    <a:pt x="1154" y="12986"/>
                  </a:cubicBezTo>
                  <a:lnTo>
                    <a:pt x="1154" y="12113"/>
                  </a:lnTo>
                  <a:cubicBezTo>
                    <a:pt x="1154" y="11554"/>
                    <a:pt x="1573" y="11100"/>
                    <a:pt x="2167" y="11100"/>
                  </a:cubicBezTo>
                  <a:close/>
                  <a:moveTo>
                    <a:pt x="10760" y="11100"/>
                  </a:moveTo>
                  <a:cubicBezTo>
                    <a:pt x="11773" y="11240"/>
                    <a:pt x="12052" y="11694"/>
                    <a:pt x="11912" y="12707"/>
                  </a:cubicBezTo>
                  <a:cubicBezTo>
                    <a:pt x="11633" y="13720"/>
                    <a:pt x="11179" y="14453"/>
                    <a:pt x="10620" y="15187"/>
                  </a:cubicBezTo>
                  <a:cubicBezTo>
                    <a:pt x="9747" y="16060"/>
                    <a:pt x="8734" y="16934"/>
                    <a:pt x="7406" y="17073"/>
                  </a:cubicBezTo>
                  <a:lnTo>
                    <a:pt x="7127" y="17073"/>
                  </a:lnTo>
                  <a:cubicBezTo>
                    <a:pt x="7050" y="17088"/>
                    <a:pt x="6976" y="17095"/>
                    <a:pt x="6903" y="17095"/>
                  </a:cubicBezTo>
                  <a:cubicBezTo>
                    <a:pt x="6278" y="17095"/>
                    <a:pt x="5814" y="16578"/>
                    <a:pt x="5939" y="15921"/>
                  </a:cubicBezTo>
                  <a:cubicBezTo>
                    <a:pt x="5939" y="15466"/>
                    <a:pt x="6114" y="15047"/>
                    <a:pt x="6254" y="14733"/>
                  </a:cubicBezTo>
                  <a:cubicBezTo>
                    <a:pt x="6987" y="13161"/>
                    <a:pt x="8140" y="11973"/>
                    <a:pt x="9886" y="11414"/>
                  </a:cubicBezTo>
                  <a:cubicBezTo>
                    <a:pt x="10166" y="11240"/>
                    <a:pt x="10480" y="11240"/>
                    <a:pt x="10760" y="11100"/>
                  </a:cubicBezTo>
                  <a:close/>
                  <a:moveTo>
                    <a:pt x="6533" y="1"/>
                  </a:moveTo>
                  <a:cubicBezTo>
                    <a:pt x="6018" y="1"/>
                    <a:pt x="5503" y="254"/>
                    <a:pt x="5066" y="761"/>
                  </a:cubicBezTo>
                  <a:cubicBezTo>
                    <a:pt x="4507" y="1215"/>
                    <a:pt x="4193" y="1948"/>
                    <a:pt x="3913" y="2682"/>
                  </a:cubicBezTo>
                  <a:cubicBezTo>
                    <a:pt x="3913" y="2961"/>
                    <a:pt x="3773" y="3241"/>
                    <a:pt x="3773" y="3555"/>
                  </a:cubicBezTo>
                  <a:cubicBezTo>
                    <a:pt x="3319" y="3380"/>
                    <a:pt x="3040" y="3380"/>
                    <a:pt x="2621" y="3241"/>
                  </a:cubicBezTo>
                  <a:cubicBezTo>
                    <a:pt x="2530" y="3232"/>
                    <a:pt x="2441" y="3228"/>
                    <a:pt x="2354" y="3228"/>
                  </a:cubicBezTo>
                  <a:cubicBezTo>
                    <a:pt x="1017" y="3228"/>
                    <a:pt x="10" y="4213"/>
                    <a:pt x="141" y="5721"/>
                  </a:cubicBezTo>
                  <a:cubicBezTo>
                    <a:pt x="280" y="6175"/>
                    <a:pt x="420" y="6594"/>
                    <a:pt x="560" y="7188"/>
                  </a:cubicBezTo>
                  <a:lnTo>
                    <a:pt x="560" y="7467"/>
                  </a:lnTo>
                  <a:cubicBezTo>
                    <a:pt x="420" y="7747"/>
                    <a:pt x="280" y="8061"/>
                    <a:pt x="141" y="8480"/>
                  </a:cubicBezTo>
                  <a:cubicBezTo>
                    <a:pt x="1" y="9214"/>
                    <a:pt x="280" y="9947"/>
                    <a:pt x="560" y="10541"/>
                  </a:cubicBezTo>
                  <a:cubicBezTo>
                    <a:pt x="560" y="10681"/>
                    <a:pt x="700" y="10821"/>
                    <a:pt x="560" y="10960"/>
                  </a:cubicBezTo>
                  <a:cubicBezTo>
                    <a:pt x="1" y="11694"/>
                    <a:pt x="141" y="12567"/>
                    <a:pt x="420" y="13440"/>
                  </a:cubicBezTo>
                  <a:cubicBezTo>
                    <a:pt x="1154" y="15466"/>
                    <a:pt x="2446" y="16934"/>
                    <a:pt x="4507" y="17807"/>
                  </a:cubicBezTo>
                  <a:cubicBezTo>
                    <a:pt x="4647" y="17807"/>
                    <a:pt x="4647" y="17947"/>
                    <a:pt x="4647" y="18086"/>
                  </a:cubicBezTo>
                  <a:lnTo>
                    <a:pt x="4647" y="22033"/>
                  </a:lnTo>
                  <a:cubicBezTo>
                    <a:pt x="4647" y="22453"/>
                    <a:pt x="4786" y="22592"/>
                    <a:pt x="5241" y="22592"/>
                  </a:cubicBezTo>
                  <a:cubicBezTo>
                    <a:pt x="5520" y="22592"/>
                    <a:pt x="5660" y="22453"/>
                    <a:pt x="5660" y="22033"/>
                  </a:cubicBezTo>
                  <a:lnTo>
                    <a:pt x="5660" y="18540"/>
                  </a:lnTo>
                  <a:lnTo>
                    <a:pt x="5660" y="18086"/>
                  </a:lnTo>
                  <a:lnTo>
                    <a:pt x="7406" y="18086"/>
                  </a:lnTo>
                  <a:lnTo>
                    <a:pt x="7406" y="18226"/>
                  </a:lnTo>
                  <a:lnTo>
                    <a:pt x="7406" y="25527"/>
                  </a:lnTo>
                  <a:cubicBezTo>
                    <a:pt x="7406" y="25946"/>
                    <a:pt x="6987" y="26400"/>
                    <a:pt x="6533" y="26400"/>
                  </a:cubicBezTo>
                  <a:cubicBezTo>
                    <a:pt x="6114" y="26400"/>
                    <a:pt x="5660" y="25946"/>
                    <a:pt x="5660" y="25527"/>
                  </a:cubicBezTo>
                  <a:lnTo>
                    <a:pt x="5660" y="24339"/>
                  </a:lnTo>
                  <a:cubicBezTo>
                    <a:pt x="5660" y="24059"/>
                    <a:pt x="5380" y="23780"/>
                    <a:pt x="5066" y="23780"/>
                  </a:cubicBezTo>
                  <a:cubicBezTo>
                    <a:pt x="4926" y="23920"/>
                    <a:pt x="4647" y="24059"/>
                    <a:pt x="4647" y="24339"/>
                  </a:cubicBezTo>
                  <a:cubicBezTo>
                    <a:pt x="4647" y="24793"/>
                    <a:pt x="4647" y="25387"/>
                    <a:pt x="4786" y="25806"/>
                  </a:cubicBezTo>
                  <a:cubicBezTo>
                    <a:pt x="4786" y="26260"/>
                    <a:pt x="4926" y="26679"/>
                    <a:pt x="5380" y="26959"/>
                  </a:cubicBezTo>
                  <a:cubicBezTo>
                    <a:pt x="5660" y="27133"/>
                    <a:pt x="5939" y="27273"/>
                    <a:pt x="6254" y="27273"/>
                  </a:cubicBezTo>
                  <a:lnTo>
                    <a:pt x="6812" y="27273"/>
                  </a:lnTo>
                  <a:cubicBezTo>
                    <a:pt x="8000" y="26819"/>
                    <a:pt x="8419" y="26400"/>
                    <a:pt x="8419" y="25212"/>
                  </a:cubicBezTo>
                  <a:lnTo>
                    <a:pt x="8419" y="18226"/>
                  </a:lnTo>
                  <a:cubicBezTo>
                    <a:pt x="8419" y="17947"/>
                    <a:pt x="8419" y="17807"/>
                    <a:pt x="8734" y="17807"/>
                  </a:cubicBezTo>
                  <a:cubicBezTo>
                    <a:pt x="10620" y="16794"/>
                    <a:pt x="11912" y="15466"/>
                    <a:pt x="12646" y="13440"/>
                  </a:cubicBezTo>
                  <a:cubicBezTo>
                    <a:pt x="12925" y="12567"/>
                    <a:pt x="13100" y="11694"/>
                    <a:pt x="12506" y="10960"/>
                  </a:cubicBezTo>
                  <a:cubicBezTo>
                    <a:pt x="12366" y="10821"/>
                    <a:pt x="12366" y="10681"/>
                    <a:pt x="12506" y="10681"/>
                  </a:cubicBezTo>
                  <a:cubicBezTo>
                    <a:pt x="12506" y="10367"/>
                    <a:pt x="12646" y="9947"/>
                    <a:pt x="12786" y="9668"/>
                  </a:cubicBezTo>
                  <a:cubicBezTo>
                    <a:pt x="12925" y="8934"/>
                    <a:pt x="12925" y="8201"/>
                    <a:pt x="12506" y="7467"/>
                  </a:cubicBezTo>
                  <a:cubicBezTo>
                    <a:pt x="12366" y="7328"/>
                    <a:pt x="12366" y="7188"/>
                    <a:pt x="12506" y="7188"/>
                  </a:cubicBezTo>
                  <a:cubicBezTo>
                    <a:pt x="12786" y="6454"/>
                    <a:pt x="12925" y="5860"/>
                    <a:pt x="12925" y="5127"/>
                  </a:cubicBezTo>
                  <a:cubicBezTo>
                    <a:pt x="12786" y="4254"/>
                    <a:pt x="12227" y="3555"/>
                    <a:pt x="11353" y="3380"/>
                  </a:cubicBezTo>
                  <a:cubicBezTo>
                    <a:pt x="11202" y="3334"/>
                    <a:pt x="11055" y="3318"/>
                    <a:pt x="10908" y="3318"/>
                  </a:cubicBezTo>
                  <a:cubicBezTo>
                    <a:pt x="10616" y="3318"/>
                    <a:pt x="10329" y="3380"/>
                    <a:pt x="10026" y="3380"/>
                  </a:cubicBezTo>
                  <a:cubicBezTo>
                    <a:pt x="9747" y="3380"/>
                    <a:pt x="9607" y="3555"/>
                    <a:pt x="9292" y="3555"/>
                  </a:cubicBezTo>
                  <a:lnTo>
                    <a:pt x="9292" y="3380"/>
                  </a:lnTo>
                  <a:cubicBezTo>
                    <a:pt x="9013" y="2367"/>
                    <a:pt x="8734" y="1494"/>
                    <a:pt x="8000" y="761"/>
                  </a:cubicBezTo>
                  <a:cubicBezTo>
                    <a:pt x="7563" y="254"/>
                    <a:pt x="7048" y="1"/>
                    <a:pt x="653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" name="Google Shape;1087;p39"/>
          <p:cNvGrpSpPr/>
          <p:nvPr/>
        </p:nvGrpSpPr>
        <p:grpSpPr>
          <a:xfrm>
            <a:off x="7020794" y="1004326"/>
            <a:ext cx="612007" cy="680404"/>
            <a:chOff x="1249127" y="4191977"/>
            <a:chExt cx="601363" cy="668570"/>
          </a:xfrm>
        </p:grpSpPr>
        <p:sp>
          <p:nvSpPr>
            <p:cNvPr id="1088" name="Google Shape;1088;p39"/>
            <p:cNvSpPr/>
            <p:nvPr/>
          </p:nvSpPr>
          <p:spPr>
            <a:xfrm>
              <a:off x="1380136" y="4611915"/>
              <a:ext cx="423324" cy="248632"/>
            </a:xfrm>
            <a:custGeom>
              <a:rect b="b" l="l" r="r" t="t"/>
              <a:pathLst>
                <a:path extrusionOk="0" h="12926" w="22008">
                  <a:moveTo>
                    <a:pt x="17466" y="4647"/>
                  </a:moveTo>
                  <a:cubicBezTo>
                    <a:pt x="18339" y="4786"/>
                    <a:pt x="18933" y="5660"/>
                    <a:pt x="18654" y="6533"/>
                  </a:cubicBezTo>
                  <a:cubicBezTo>
                    <a:pt x="18528" y="7320"/>
                    <a:pt x="17919" y="7881"/>
                    <a:pt x="17262" y="7881"/>
                  </a:cubicBezTo>
                  <a:cubicBezTo>
                    <a:pt x="17191" y="7881"/>
                    <a:pt x="17119" y="7874"/>
                    <a:pt x="17047" y="7860"/>
                  </a:cubicBezTo>
                  <a:cubicBezTo>
                    <a:pt x="17187" y="6812"/>
                    <a:pt x="17326" y="5660"/>
                    <a:pt x="17466" y="4647"/>
                  </a:cubicBezTo>
                  <a:close/>
                  <a:moveTo>
                    <a:pt x="17641" y="2760"/>
                  </a:moveTo>
                  <a:cubicBezTo>
                    <a:pt x="18654" y="2900"/>
                    <a:pt x="19527" y="3494"/>
                    <a:pt x="20086" y="4507"/>
                  </a:cubicBezTo>
                  <a:cubicBezTo>
                    <a:pt x="20819" y="5799"/>
                    <a:pt x="20819" y="7127"/>
                    <a:pt x="19946" y="8279"/>
                  </a:cubicBezTo>
                  <a:cubicBezTo>
                    <a:pt x="19175" y="9298"/>
                    <a:pt x="18076" y="9771"/>
                    <a:pt x="16818" y="9771"/>
                  </a:cubicBezTo>
                  <a:cubicBezTo>
                    <a:pt x="16653" y="9771"/>
                    <a:pt x="16484" y="9763"/>
                    <a:pt x="16313" y="9746"/>
                  </a:cubicBezTo>
                  <a:lnTo>
                    <a:pt x="16313" y="9607"/>
                  </a:lnTo>
                  <a:cubicBezTo>
                    <a:pt x="16593" y="9013"/>
                    <a:pt x="16593" y="9013"/>
                    <a:pt x="17326" y="8873"/>
                  </a:cubicBezTo>
                  <a:cubicBezTo>
                    <a:pt x="18514" y="8873"/>
                    <a:pt x="19527" y="7860"/>
                    <a:pt x="19667" y="6533"/>
                  </a:cubicBezTo>
                  <a:cubicBezTo>
                    <a:pt x="19946" y="5380"/>
                    <a:pt x="19213" y="4053"/>
                    <a:pt x="17920" y="3773"/>
                  </a:cubicBezTo>
                  <a:cubicBezTo>
                    <a:pt x="17780" y="3634"/>
                    <a:pt x="17780" y="3634"/>
                    <a:pt x="17641" y="3634"/>
                  </a:cubicBezTo>
                  <a:lnTo>
                    <a:pt x="17641" y="2760"/>
                  </a:lnTo>
                  <a:close/>
                  <a:moveTo>
                    <a:pt x="2062" y="1"/>
                  </a:moveTo>
                  <a:cubicBezTo>
                    <a:pt x="1049" y="1"/>
                    <a:pt x="315" y="699"/>
                    <a:pt x="1" y="1747"/>
                  </a:cubicBezTo>
                  <a:lnTo>
                    <a:pt x="1" y="2900"/>
                  </a:lnTo>
                  <a:cubicBezTo>
                    <a:pt x="1" y="5240"/>
                    <a:pt x="315" y="7406"/>
                    <a:pt x="1188" y="9607"/>
                  </a:cubicBezTo>
                  <a:cubicBezTo>
                    <a:pt x="1607" y="10620"/>
                    <a:pt x="2201" y="11633"/>
                    <a:pt x="3214" y="12226"/>
                  </a:cubicBezTo>
                  <a:cubicBezTo>
                    <a:pt x="3808" y="12646"/>
                    <a:pt x="4542" y="12785"/>
                    <a:pt x="5101" y="12925"/>
                  </a:cubicBezTo>
                  <a:lnTo>
                    <a:pt x="12541" y="12925"/>
                  </a:lnTo>
                  <a:cubicBezTo>
                    <a:pt x="13833" y="12646"/>
                    <a:pt x="14846" y="12052"/>
                    <a:pt x="15580" y="10899"/>
                  </a:cubicBezTo>
                  <a:cubicBezTo>
                    <a:pt x="15720" y="10899"/>
                    <a:pt x="15894" y="10759"/>
                    <a:pt x="15894" y="10759"/>
                  </a:cubicBezTo>
                  <a:lnTo>
                    <a:pt x="17187" y="10759"/>
                  </a:lnTo>
                  <a:cubicBezTo>
                    <a:pt x="19946" y="10620"/>
                    <a:pt x="22007" y="8140"/>
                    <a:pt x="21553" y="5380"/>
                  </a:cubicBezTo>
                  <a:cubicBezTo>
                    <a:pt x="21134" y="3494"/>
                    <a:pt x="19667" y="2166"/>
                    <a:pt x="17780" y="1747"/>
                  </a:cubicBezTo>
                  <a:cubicBezTo>
                    <a:pt x="17641" y="1747"/>
                    <a:pt x="17466" y="1573"/>
                    <a:pt x="17466" y="1573"/>
                  </a:cubicBezTo>
                  <a:cubicBezTo>
                    <a:pt x="17047" y="560"/>
                    <a:pt x="16313" y="1"/>
                    <a:pt x="15300" y="1"/>
                  </a:cubicBezTo>
                  <a:lnTo>
                    <a:pt x="6288" y="1"/>
                  </a:lnTo>
                  <a:cubicBezTo>
                    <a:pt x="5974" y="1"/>
                    <a:pt x="5834" y="140"/>
                    <a:pt x="5834" y="420"/>
                  </a:cubicBezTo>
                  <a:cubicBezTo>
                    <a:pt x="5834" y="699"/>
                    <a:pt x="5974" y="1014"/>
                    <a:pt x="6288" y="1014"/>
                  </a:cubicBezTo>
                  <a:lnTo>
                    <a:pt x="15300" y="1014"/>
                  </a:lnTo>
                  <a:cubicBezTo>
                    <a:pt x="15440" y="1014"/>
                    <a:pt x="15720" y="1153"/>
                    <a:pt x="16034" y="1293"/>
                  </a:cubicBezTo>
                  <a:cubicBezTo>
                    <a:pt x="16453" y="1433"/>
                    <a:pt x="16453" y="1887"/>
                    <a:pt x="16453" y="2306"/>
                  </a:cubicBezTo>
                  <a:cubicBezTo>
                    <a:pt x="16453" y="3319"/>
                    <a:pt x="16453" y="4367"/>
                    <a:pt x="16313" y="5380"/>
                  </a:cubicBezTo>
                  <a:cubicBezTo>
                    <a:pt x="16174" y="7127"/>
                    <a:pt x="15720" y="8733"/>
                    <a:pt x="14846" y="10166"/>
                  </a:cubicBezTo>
                  <a:cubicBezTo>
                    <a:pt x="14148" y="11353"/>
                    <a:pt x="13274" y="11912"/>
                    <a:pt x="11947" y="11912"/>
                  </a:cubicBezTo>
                  <a:lnTo>
                    <a:pt x="5694" y="11912"/>
                  </a:lnTo>
                  <a:cubicBezTo>
                    <a:pt x="4367" y="11912"/>
                    <a:pt x="3354" y="11353"/>
                    <a:pt x="2795" y="10305"/>
                  </a:cubicBezTo>
                  <a:cubicBezTo>
                    <a:pt x="2481" y="9886"/>
                    <a:pt x="2341" y="9607"/>
                    <a:pt x="2201" y="9153"/>
                  </a:cubicBezTo>
                  <a:cubicBezTo>
                    <a:pt x="1188" y="6812"/>
                    <a:pt x="1049" y="4507"/>
                    <a:pt x="1049" y="2166"/>
                  </a:cubicBezTo>
                  <a:cubicBezTo>
                    <a:pt x="1049" y="1433"/>
                    <a:pt x="1607" y="1014"/>
                    <a:pt x="2201" y="1014"/>
                  </a:cubicBezTo>
                  <a:lnTo>
                    <a:pt x="4227" y="1014"/>
                  </a:lnTo>
                  <a:cubicBezTo>
                    <a:pt x="4681" y="1014"/>
                    <a:pt x="4821" y="874"/>
                    <a:pt x="4821" y="560"/>
                  </a:cubicBezTo>
                  <a:cubicBezTo>
                    <a:pt x="4821" y="140"/>
                    <a:pt x="4681" y="1"/>
                    <a:pt x="422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9"/>
            <p:cNvSpPr/>
            <p:nvPr/>
          </p:nvSpPr>
          <p:spPr>
            <a:xfrm>
              <a:off x="1249127" y="4191977"/>
              <a:ext cx="601363" cy="175442"/>
            </a:xfrm>
            <a:custGeom>
              <a:rect b="b" l="l" r="r" t="t"/>
              <a:pathLst>
                <a:path extrusionOk="0" h="9121" w="31264">
                  <a:moveTo>
                    <a:pt x="16278" y="1014"/>
                  </a:moveTo>
                  <a:cubicBezTo>
                    <a:pt x="19631" y="1154"/>
                    <a:pt x="23404" y="2027"/>
                    <a:pt x="26757" y="4367"/>
                  </a:cubicBezTo>
                  <a:cubicBezTo>
                    <a:pt x="27945" y="5066"/>
                    <a:pt x="28958" y="5939"/>
                    <a:pt x="29831" y="6987"/>
                  </a:cubicBezTo>
                  <a:cubicBezTo>
                    <a:pt x="29971" y="7127"/>
                    <a:pt x="30110" y="7267"/>
                    <a:pt x="29971" y="7546"/>
                  </a:cubicBezTo>
                  <a:cubicBezTo>
                    <a:pt x="29971" y="7686"/>
                    <a:pt x="29831" y="8000"/>
                    <a:pt x="29691" y="8000"/>
                  </a:cubicBezTo>
                  <a:cubicBezTo>
                    <a:pt x="29561" y="8058"/>
                    <a:pt x="29437" y="8092"/>
                    <a:pt x="29326" y="8092"/>
                  </a:cubicBezTo>
                  <a:cubicBezTo>
                    <a:pt x="29169" y="8092"/>
                    <a:pt x="29040" y="8024"/>
                    <a:pt x="28958" y="7860"/>
                  </a:cubicBezTo>
                  <a:cubicBezTo>
                    <a:pt x="28364" y="7406"/>
                    <a:pt x="27945" y="6987"/>
                    <a:pt x="27491" y="6533"/>
                  </a:cubicBezTo>
                  <a:cubicBezTo>
                    <a:pt x="24871" y="4193"/>
                    <a:pt x="21657" y="3040"/>
                    <a:pt x="18339" y="2621"/>
                  </a:cubicBezTo>
                  <a:cubicBezTo>
                    <a:pt x="17328" y="2474"/>
                    <a:pt x="16326" y="2400"/>
                    <a:pt x="15335" y="2400"/>
                  </a:cubicBezTo>
                  <a:cubicBezTo>
                    <a:pt x="12319" y="2400"/>
                    <a:pt x="9406" y="3087"/>
                    <a:pt x="6672" y="4507"/>
                  </a:cubicBezTo>
                  <a:cubicBezTo>
                    <a:pt x="5065" y="5380"/>
                    <a:pt x="3633" y="6393"/>
                    <a:pt x="2445" y="7686"/>
                  </a:cubicBezTo>
                  <a:cubicBezTo>
                    <a:pt x="2172" y="7982"/>
                    <a:pt x="1884" y="8144"/>
                    <a:pt x="1640" y="8144"/>
                  </a:cubicBezTo>
                  <a:cubicBezTo>
                    <a:pt x="1509" y="8144"/>
                    <a:pt x="1390" y="8097"/>
                    <a:pt x="1293" y="8000"/>
                  </a:cubicBezTo>
                  <a:cubicBezTo>
                    <a:pt x="1013" y="7686"/>
                    <a:pt x="1013" y="7267"/>
                    <a:pt x="1432" y="6812"/>
                  </a:cubicBezTo>
                  <a:cubicBezTo>
                    <a:pt x="3633" y="4647"/>
                    <a:pt x="6253" y="3040"/>
                    <a:pt x="9152" y="2027"/>
                  </a:cubicBezTo>
                  <a:cubicBezTo>
                    <a:pt x="11178" y="1433"/>
                    <a:pt x="13379" y="1014"/>
                    <a:pt x="16278" y="1014"/>
                  </a:cubicBezTo>
                  <a:close/>
                  <a:moveTo>
                    <a:pt x="15125" y="1"/>
                  </a:moveTo>
                  <a:cubicBezTo>
                    <a:pt x="12226" y="141"/>
                    <a:pt x="9292" y="700"/>
                    <a:pt x="6532" y="2027"/>
                  </a:cubicBezTo>
                  <a:cubicBezTo>
                    <a:pt x="4367" y="3040"/>
                    <a:pt x="2306" y="4507"/>
                    <a:pt x="559" y="6254"/>
                  </a:cubicBezTo>
                  <a:cubicBezTo>
                    <a:pt x="140" y="6812"/>
                    <a:pt x="0" y="7406"/>
                    <a:pt x="280" y="8000"/>
                  </a:cubicBezTo>
                  <a:cubicBezTo>
                    <a:pt x="448" y="8694"/>
                    <a:pt x="1097" y="9072"/>
                    <a:pt x="1778" y="9072"/>
                  </a:cubicBezTo>
                  <a:cubicBezTo>
                    <a:pt x="2228" y="9072"/>
                    <a:pt x="2692" y="8907"/>
                    <a:pt x="3039" y="8559"/>
                  </a:cubicBezTo>
                  <a:cubicBezTo>
                    <a:pt x="4646" y="6812"/>
                    <a:pt x="6532" y="5520"/>
                    <a:pt x="8733" y="4647"/>
                  </a:cubicBezTo>
                  <a:cubicBezTo>
                    <a:pt x="10866" y="3838"/>
                    <a:pt x="13085" y="3373"/>
                    <a:pt x="15378" y="3373"/>
                  </a:cubicBezTo>
                  <a:cubicBezTo>
                    <a:pt x="16352" y="3373"/>
                    <a:pt x="17339" y="3457"/>
                    <a:pt x="18339" y="3634"/>
                  </a:cubicBezTo>
                  <a:cubicBezTo>
                    <a:pt x="22111" y="4193"/>
                    <a:pt x="25465" y="5660"/>
                    <a:pt x="28085" y="8419"/>
                  </a:cubicBezTo>
                  <a:cubicBezTo>
                    <a:pt x="28492" y="8904"/>
                    <a:pt x="28986" y="9120"/>
                    <a:pt x="29470" y="9120"/>
                  </a:cubicBezTo>
                  <a:cubicBezTo>
                    <a:pt x="29857" y="9120"/>
                    <a:pt x="30239" y="8982"/>
                    <a:pt x="30565" y="8734"/>
                  </a:cubicBezTo>
                  <a:cubicBezTo>
                    <a:pt x="31263" y="8000"/>
                    <a:pt x="31263" y="6987"/>
                    <a:pt x="30565" y="6254"/>
                  </a:cubicBezTo>
                  <a:cubicBezTo>
                    <a:pt x="29237" y="4786"/>
                    <a:pt x="27770" y="3773"/>
                    <a:pt x="26198" y="2760"/>
                  </a:cubicBezTo>
                  <a:cubicBezTo>
                    <a:pt x="22845" y="874"/>
                    <a:pt x="19037" y="1"/>
                    <a:pt x="1512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9"/>
            <p:cNvSpPr/>
            <p:nvPr/>
          </p:nvSpPr>
          <p:spPr>
            <a:xfrm>
              <a:off x="1327067" y="4298154"/>
              <a:ext cx="445483" cy="139762"/>
            </a:xfrm>
            <a:custGeom>
              <a:rect b="b" l="l" r="r" t="t"/>
              <a:pathLst>
                <a:path extrusionOk="0" h="7266" w="23160">
                  <a:moveTo>
                    <a:pt x="11667" y="1013"/>
                  </a:moveTo>
                  <a:cubicBezTo>
                    <a:pt x="14706" y="1013"/>
                    <a:pt x="17605" y="1747"/>
                    <a:pt x="20085" y="3633"/>
                  </a:cubicBezTo>
                  <a:cubicBezTo>
                    <a:pt x="20679" y="4087"/>
                    <a:pt x="21273" y="4506"/>
                    <a:pt x="21692" y="5100"/>
                  </a:cubicBezTo>
                  <a:cubicBezTo>
                    <a:pt x="22146" y="5379"/>
                    <a:pt x="22146" y="5833"/>
                    <a:pt x="21832" y="6113"/>
                  </a:cubicBezTo>
                  <a:cubicBezTo>
                    <a:pt x="21716" y="6171"/>
                    <a:pt x="21570" y="6205"/>
                    <a:pt x="21420" y="6205"/>
                  </a:cubicBezTo>
                  <a:cubicBezTo>
                    <a:pt x="21206" y="6205"/>
                    <a:pt x="20983" y="6137"/>
                    <a:pt x="20819" y="5973"/>
                  </a:cubicBezTo>
                  <a:cubicBezTo>
                    <a:pt x="18254" y="3378"/>
                    <a:pt x="15225" y="2285"/>
                    <a:pt x="11731" y="2285"/>
                  </a:cubicBezTo>
                  <a:cubicBezTo>
                    <a:pt x="11275" y="2285"/>
                    <a:pt x="10811" y="2304"/>
                    <a:pt x="10340" y="2340"/>
                  </a:cubicBezTo>
                  <a:cubicBezTo>
                    <a:pt x="8174" y="2480"/>
                    <a:pt x="6113" y="3039"/>
                    <a:pt x="4227" y="4366"/>
                  </a:cubicBezTo>
                  <a:cubicBezTo>
                    <a:pt x="3493" y="4786"/>
                    <a:pt x="2934" y="5379"/>
                    <a:pt x="2341" y="5973"/>
                  </a:cubicBezTo>
                  <a:cubicBezTo>
                    <a:pt x="2201" y="6113"/>
                    <a:pt x="1886" y="6253"/>
                    <a:pt x="1747" y="6253"/>
                  </a:cubicBezTo>
                  <a:cubicBezTo>
                    <a:pt x="1467" y="6253"/>
                    <a:pt x="1328" y="5973"/>
                    <a:pt x="1188" y="5833"/>
                  </a:cubicBezTo>
                  <a:cubicBezTo>
                    <a:pt x="1013" y="5519"/>
                    <a:pt x="1013" y="5240"/>
                    <a:pt x="1328" y="5100"/>
                  </a:cubicBezTo>
                  <a:cubicBezTo>
                    <a:pt x="2061" y="4506"/>
                    <a:pt x="2760" y="3773"/>
                    <a:pt x="3493" y="3214"/>
                  </a:cubicBezTo>
                  <a:cubicBezTo>
                    <a:pt x="5973" y="1607"/>
                    <a:pt x="8593" y="1013"/>
                    <a:pt x="11667" y="1013"/>
                  </a:cubicBezTo>
                  <a:close/>
                  <a:moveTo>
                    <a:pt x="11492" y="0"/>
                  </a:moveTo>
                  <a:cubicBezTo>
                    <a:pt x="9746" y="0"/>
                    <a:pt x="7860" y="279"/>
                    <a:pt x="6113" y="873"/>
                  </a:cubicBezTo>
                  <a:cubicBezTo>
                    <a:pt x="4087" y="1607"/>
                    <a:pt x="2201" y="2760"/>
                    <a:pt x="594" y="4366"/>
                  </a:cubicBezTo>
                  <a:cubicBezTo>
                    <a:pt x="315" y="4646"/>
                    <a:pt x="140" y="4960"/>
                    <a:pt x="140" y="5379"/>
                  </a:cubicBezTo>
                  <a:cubicBezTo>
                    <a:pt x="0" y="6113"/>
                    <a:pt x="454" y="6846"/>
                    <a:pt x="1013" y="7126"/>
                  </a:cubicBezTo>
                  <a:cubicBezTo>
                    <a:pt x="1211" y="7219"/>
                    <a:pt x="1425" y="7266"/>
                    <a:pt x="1643" y="7266"/>
                  </a:cubicBezTo>
                  <a:cubicBezTo>
                    <a:pt x="2080" y="7266"/>
                    <a:pt x="2538" y="7079"/>
                    <a:pt x="2934" y="6707"/>
                  </a:cubicBezTo>
                  <a:cubicBezTo>
                    <a:pt x="3633" y="5973"/>
                    <a:pt x="4366" y="5379"/>
                    <a:pt x="5240" y="4786"/>
                  </a:cubicBezTo>
                  <a:cubicBezTo>
                    <a:pt x="7170" y="3774"/>
                    <a:pt x="9182" y="3328"/>
                    <a:pt x="11321" y="3328"/>
                  </a:cubicBezTo>
                  <a:cubicBezTo>
                    <a:pt x="11620" y="3328"/>
                    <a:pt x="11922" y="3336"/>
                    <a:pt x="12226" y="3353"/>
                  </a:cubicBezTo>
                  <a:cubicBezTo>
                    <a:pt x="15300" y="3493"/>
                    <a:pt x="17920" y="4506"/>
                    <a:pt x="20085" y="6707"/>
                  </a:cubicBezTo>
                  <a:cubicBezTo>
                    <a:pt x="20225" y="6846"/>
                    <a:pt x="20400" y="6986"/>
                    <a:pt x="20679" y="7126"/>
                  </a:cubicBezTo>
                  <a:cubicBezTo>
                    <a:pt x="20865" y="7213"/>
                    <a:pt x="21078" y="7260"/>
                    <a:pt x="21301" y="7260"/>
                  </a:cubicBezTo>
                  <a:cubicBezTo>
                    <a:pt x="21789" y="7260"/>
                    <a:pt x="22321" y="7036"/>
                    <a:pt x="22705" y="6532"/>
                  </a:cubicBezTo>
                  <a:cubicBezTo>
                    <a:pt x="23159" y="5973"/>
                    <a:pt x="23159" y="5100"/>
                    <a:pt x="22565" y="4506"/>
                  </a:cubicBezTo>
                  <a:cubicBezTo>
                    <a:pt x="21832" y="3773"/>
                    <a:pt x="20959" y="3039"/>
                    <a:pt x="20085" y="2480"/>
                  </a:cubicBezTo>
                  <a:cubicBezTo>
                    <a:pt x="17466" y="734"/>
                    <a:pt x="14706" y="0"/>
                    <a:pt x="1149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9"/>
            <p:cNvSpPr/>
            <p:nvPr/>
          </p:nvSpPr>
          <p:spPr>
            <a:xfrm>
              <a:off x="1402987" y="4401619"/>
              <a:ext cx="293642" cy="106677"/>
            </a:xfrm>
            <a:custGeom>
              <a:rect b="b" l="l" r="r" t="t"/>
              <a:pathLst>
                <a:path extrusionOk="0" h="5546" w="15266">
                  <a:moveTo>
                    <a:pt x="7545" y="874"/>
                  </a:moveTo>
                  <a:cubicBezTo>
                    <a:pt x="9292" y="1013"/>
                    <a:pt x="10759" y="1328"/>
                    <a:pt x="12226" y="2201"/>
                  </a:cubicBezTo>
                  <a:cubicBezTo>
                    <a:pt x="12785" y="2480"/>
                    <a:pt x="13239" y="2900"/>
                    <a:pt x="13833" y="3354"/>
                  </a:cubicBezTo>
                  <a:cubicBezTo>
                    <a:pt x="14112" y="3633"/>
                    <a:pt x="14112" y="4087"/>
                    <a:pt x="13833" y="4367"/>
                  </a:cubicBezTo>
                  <a:cubicBezTo>
                    <a:pt x="13703" y="4425"/>
                    <a:pt x="13578" y="4458"/>
                    <a:pt x="13458" y="4458"/>
                  </a:cubicBezTo>
                  <a:cubicBezTo>
                    <a:pt x="13287" y="4458"/>
                    <a:pt x="13123" y="4391"/>
                    <a:pt x="12960" y="4227"/>
                  </a:cubicBezTo>
                  <a:cubicBezTo>
                    <a:pt x="11632" y="3074"/>
                    <a:pt x="10165" y="2480"/>
                    <a:pt x="8419" y="2341"/>
                  </a:cubicBezTo>
                  <a:cubicBezTo>
                    <a:pt x="8130" y="2318"/>
                    <a:pt x="7845" y="2306"/>
                    <a:pt x="7565" y="2306"/>
                  </a:cubicBezTo>
                  <a:cubicBezTo>
                    <a:pt x="6155" y="2306"/>
                    <a:pt x="4857" y="2602"/>
                    <a:pt x="3633" y="3214"/>
                  </a:cubicBezTo>
                  <a:cubicBezTo>
                    <a:pt x="3179" y="3493"/>
                    <a:pt x="2760" y="3948"/>
                    <a:pt x="2306" y="4227"/>
                  </a:cubicBezTo>
                  <a:cubicBezTo>
                    <a:pt x="2026" y="4506"/>
                    <a:pt x="1887" y="4506"/>
                    <a:pt x="1607" y="4506"/>
                  </a:cubicBezTo>
                  <a:cubicBezTo>
                    <a:pt x="1432" y="4367"/>
                    <a:pt x="1153" y="4087"/>
                    <a:pt x="1153" y="3948"/>
                  </a:cubicBezTo>
                  <a:cubicBezTo>
                    <a:pt x="1153" y="3773"/>
                    <a:pt x="1293" y="3493"/>
                    <a:pt x="1432" y="3354"/>
                  </a:cubicBezTo>
                  <a:cubicBezTo>
                    <a:pt x="2480" y="2201"/>
                    <a:pt x="3913" y="1607"/>
                    <a:pt x="5380" y="1328"/>
                  </a:cubicBezTo>
                  <a:cubicBezTo>
                    <a:pt x="6113" y="1013"/>
                    <a:pt x="6847" y="1013"/>
                    <a:pt x="7545" y="874"/>
                  </a:cubicBezTo>
                  <a:close/>
                  <a:moveTo>
                    <a:pt x="7266" y="0"/>
                  </a:moveTo>
                  <a:cubicBezTo>
                    <a:pt x="6986" y="0"/>
                    <a:pt x="6253" y="0"/>
                    <a:pt x="5659" y="140"/>
                  </a:cubicBezTo>
                  <a:cubicBezTo>
                    <a:pt x="3773" y="454"/>
                    <a:pt x="2026" y="1153"/>
                    <a:pt x="734" y="2620"/>
                  </a:cubicBezTo>
                  <a:cubicBezTo>
                    <a:pt x="0" y="3354"/>
                    <a:pt x="0" y="4367"/>
                    <a:pt x="734" y="5100"/>
                  </a:cubicBezTo>
                  <a:cubicBezTo>
                    <a:pt x="999" y="5382"/>
                    <a:pt x="1365" y="5530"/>
                    <a:pt x="1756" y="5530"/>
                  </a:cubicBezTo>
                  <a:cubicBezTo>
                    <a:pt x="2190" y="5530"/>
                    <a:pt x="2653" y="5347"/>
                    <a:pt x="3039" y="4961"/>
                  </a:cubicBezTo>
                  <a:cubicBezTo>
                    <a:pt x="3354" y="4646"/>
                    <a:pt x="3633" y="4367"/>
                    <a:pt x="4052" y="4227"/>
                  </a:cubicBezTo>
                  <a:cubicBezTo>
                    <a:pt x="5043" y="3615"/>
                    <a:pt x="6205" y="3319"/>
                    <a:pt x="7414" y="3319"/>
                  </a:cubicBezTo>
                  <a:cubicBezTo>
                    <a:pt x="7654" y="3319"/>
                    <a:pt x="7896" y="3331"/>
                    <a:pt x="8139" y="3354"/>
                  </a:cubicBezTo>
                  <a:cubicBezTo>
                    <a:pt x="9746" y="3493"/>
                    <a:pt x="11038" y="3948"/>
                    <a:pt x="12226" y="5100"/>
                  </a:cubicBezTo>
                  <a:cubicBezTo>
                    <a:pt x="12506" y="5397"/>
                    <a:pt x="12942" y="5546"/>
                    <a:pt x="13379" y="5546"/>
                  </a:cubicBezTo>
                  <a:cubicBezTo>
                    <a:pt x="13815" y="5546"/>
                    <a:pt x="14252" y="5397"/>
                    <a:pt x="14532" y="5100"/>
                  </a:cubicBezTo>
                  <a:cubicBezTo>
                    <a:pt x="15125" y="4367"/>
                    <a:pt x="15265" y="3354"/>
                    <a:pt x="14706" y="2760"/>
                  </a:cubicBezTo>
                  <a:cubicBezTo>
                    <a:pt x="14392" y="2480"/>
                    <a:pt x="14112" y="2341"/>
                    <a:pt x="13973" y="2026"/>
                  </a:cubicBezTo>
                  <a:cubicBezTo>
                    <a:pt x="12086" y="594"/>
                    <a:pt x="9886" y="0"/>
                    <a:pt x="726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9"/>
            <p:cNvSpPr/>
            <p:nvPr/>
          </p:nvSpPr>
          <p:spPr>
            <a:xfrm>
              <a:off x="1509145" y="4507777"/>
              <a:ext cx="81306" cy="81326"/>
            </a:xfrm>
            <a:custGeom>
              <a:rect b="b" l="l" r="r" t="t"/>
              <a:pathLst>
                <a:path extrusionOk="0" h="4228" w="4227">
                  <a:moveTo>
                    <a:pt x="2026" y="1048"/>
                  </a:moveTo>
                  <a:cubicBezTo>
                    <a:pt x="2760" y="1048"/>
                    <a:pt x="3214" y="1468"/>
                    <a:pt x="3214" y="2061"/>
                  </a:cubicBezTo>
                  <a:cubicBezTo>
                    <a:pt x="3214" y="2795"/>
                    <a:pt x="2620" y="3214"/>
                    <a:pt x="2026" y="3214"/>
                  </a:cubicBezTo>
                  <a:cubicBezTo>
                    <a:pt x="1467" y="3214"/>
                    <a:pt x="1013" y="2620"/>
                    <a:pt x="1013" y="2061"/>
                  </a:cubicBezTo>
                  <a:cubicBezTo>
                    <a:pt x="1013" y="1468"/>
                    <a:pt x="1467" y="1048"/>
                    <a:pt x="2026" y="1048"/>
                  </a:cubicBezTo>
                  <a:close/>
                  <a:moveTo>
                    <a:pt x="2026" y="0"/>
                  </a:moveTo>
                  <a:cubicBezTo>
                    <a:pt x="874" y="0"/>
                    <a:pt x="0" y="874"/>
                    <a:pt x="0" y="2061"/>
                  </a:cubicBezTo>
                  <a:cubicBezTo>
                    <a:pt x="0" y="3214"/>
                    <a:pt x="874" y="4227"/>
                    <a:pt x="2026" y="4227"/>
                  </a:cubicBezTo>
                  <a:cubicBezTo>
                    <a:pt x="3214" y="4227"/>
                    <a:pt x="4227" y="3214"/>
                    <a:pt x="4227" y="2061"/>
                  </a:cubicBezTo>
                  <a:cubicBezTo>
                    <a:pt x="4227" y="874"/>
                    <a:pt x="3214" y="0"/>
                    <a:pt x="20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9"/>
            <p:cNvSpPr/>
            <p:nvPr/>
          </p:nvSpPr>
          <p:spPr>
            <a:xfrm>
              <a:off x="1514512" y="4726979"/>
              <a:ext cx="70573" cy="30084"/>
            </a:xfrm>
            <a:custGeom>
              <a:rect b="b" l="l" r="r" t="t"/>
              <a:pathLst>
                <a:path extrusionOk="0" h="1564" w="3669">
                  <a:moveTo>
                    <a:pt x="472" y="1"/>
                  </a:moveTo>
                  <a:cubicBezTo>
                    <a:pt x="350" y="1"/>
                    <a:pt x="245" y="44"/>
                    <a:pt x="175" y="132"/>
                  </a:cubicBezTo>
                  <a:cubicBezTo>
                    <a:pt x="1" y="411"/>
                    <a:pt x="1" y="690"/>
                    <a:pt x="175" y="830"/>
                  </a:cubicBezTo>
                  <a:cubicBezTo>
                    <a:pt x="595" y="1284"/>
                    <a:pt x="1188" y="1564"/>
                    <a:pt x="1747" y="1564"/>
                  </a:cubicBezTo>
                  <a:cubicBezTo>
                    <a:pt x="2341" y="1564"/>
                    <a:pt x="2935" y="1424"/>
                    <a:pt x="3354" y="830"/>
                  </a:cubicBezTo>
                  <a:cubicBezTo>
                    <a:pt x="3669" y="690"/>
                    <a:pt x="3669" y="411"/>
                    <a:pt x="3494" y="132"/>
                  </a:cubicBezTo>
                  <a:cubicBezTo>
                    <a:pt x="3354" y="44"/>
                    <a:pt x="3214" y="1"/>
                    <a:pt x="3070" y="1"/>
                  </a:cubicBezTo>
                  <a:cubicBezTo>
                    <a:pt x="2926" y="1"/>
                    <a:pt x="2778" y="44"/>
                    <a:pt x="2621" y="132"/>
                  </a:cubicBezTo>
                  <a:cubicBezTo>
                    <a:pt x="2341" y="411"/>
                    <a:pt x="2053" y="551"/>
                    <a:pt x="1760" y="551"/>
                  </a:cubicBezTo>
                  <a:cubicBezTo>
                    <a:pt x="1468" y="551"/>
                    <a:pt x="1171" y="411"/>
                    <a:pt x="874" y="132"/>
                  </a:cubicBezTo>
                  <a:cubicBezTo>
                    <a:pt x="734" y="44"/>
                    <a:pt x="595" y="1"/>
                    <a:pt x="47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9"/>
            <p:cNvSpPr/>
            <p:nvPr/>
          </p:nvSpPr>
          <p:spPr>
            <a:xfrm>
              <a:off x="1458750" y="4712707"/>
              <a:ext cx="19504" cy="33604"/>
            </a:xfrm>
            <a:custGeom>
              <a:rect b="b" l="l" r="r" t="t"/>
              <a:pathLst>
                <a:path extrusionOk="0" h="1747" w="1014">
                  <a:moveTo>
                    <a:pt x="455" y="0"/>
                  </a:moveTo>
                  <a:cubicBezTo>
                    <a:pt x="140" y="0"/>
                    <a:pt x="1" y="140"/>
                    <a:pt x="1" y="420"/>
                  </a:cubicBezTo>
                  <a:lnTo>
                    <a:pt x="1" y="1293"/>
                  </a:lnTo>
                  <a:cubicBezTo>
                    <a:pt x="1" y="1572"/>
                    <a:pt x="140" y="1747"/>
                    <a:pt x="455" y="1747"/>
                  </a:cubicBezTo>
                  <a:cubicBezTo>
                    <a:pt x="734" y="1747"/>
                    <a:pt x="874" y="1572"/>
                    <a:pt x="1014" y="1293"/>
                  </a:cubicBezTo>
                  <a:lnTo>
                    <a:pt x="1014" y="874"/>
                  </a:lnTo>
                  <a:lnTo>
                    <a:pt x="1014" y="420"/>
                  </a:lnTo>
                  <a:cubicBezTo>
                    <a:pt x="874" y="140"/>
                    <a:pt x="734" y="0"/>
                    <a:pt x="45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9"/>
            <p:cNvSpPr/>
            <p:nvPr/>
          </p:nvSpPr>
          <p:spPr>
            <a:xfrm>
              <a:off x="1621343" y="4712707"/>
              <a:ext cx="19504" cy="33604"/>
            </a:xfrm>
            <a:custGeom>
              <a:rect b="b" l="l" r="r" t="t"/>
              <a:pathLst>
                <a:path extrusionOk="0" h="1747" w="1014">
                  <a:moveTo>
                    <a:pt x="420" y="0"/>
                  </a:moveTo>
                  <a:cubicBezTo>
                    <a:pt x="141" y="0"/>
                    <a:pt x="1" y="140"/>
                    <a:pt x="1" y="420"/>
                  </a:cubicBezTo>
                  <a:lnTo>
                    <a:pt x="1" y="874"/>
                  </a:lnTo>
                  <a:lnTo>
                    <a:pt x="1" y="1293"/>
                  </a:lnTo>
                  <a:cubicBezTo>
                    <a:pt x="1" y="1572"/>
                    <a:pt x="141" y="1747"/>
                    <a:pt x="420" y="1747"/>
                  </a:cubicBezTo>
                  <a:cubicBezTo>
                    <a:pt x="734" y="1747"/>
                    <a:pt x="874" y="1572"/>
                    <a:pt x="1014" y="1293"/>
                  </a:cubicBezTo>
                  <a:lnTo>
                    <a:pt x="1014" y="420"/>
                  </a:lnTo>
                  <a:cubicBezTo>
                    <a:pt x="874" y="140"/>
                    <a:pt x="734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" name="Google Shape;1096;p39"/>
          <p:cNvGrpSpPr/>
          <p:nvPr/>
        </p:nvGrpSpPr>
        <p:grpSpPr>
          <a:xfrm>
            <a:off x="5451645" y="3589346"/>
            <a:ext cx="506737" cy="680042"/>
            <a:chOff x="5516258" y="3702216"/>
            <a:chExt cx="551160" cy="739659"/>
          </a:xfrm>
        </p:grpSpPr>
        <p:sp>
          <p:nvSpPr>
            <p:cNvPr id="1097" name="Google Shape;1097;p39"/>
            <p:cNvSpPr/>
            <p:nvPr/>
          </p:nvSpPr>
          <p:spPr>
            <a:xfrm>
              <a:off x="5516258" y="3703706"/>
              <a:ext cx="269265" cy="738168"/>
            </a:xfrm>
            <a:custGeom>
              <a:rect b="b" l="l" r="r" t="t"/>
              <a:pathLst>
                <a:path extrusionOk="0" h="34668" w="12646">
                  <a:moveTo>
                    <a:pt x="6318" y="993"/>
                  </a:moveTo>
                  <a:cubicBezTo>
                    <a:pt x="6389" y="993"/>
                    <a:pt x="6461" y="1005"/>
                    <a:pt x="6533" y="1029"/>
                  </a:cubicBezTo>
                  <a:cubicBezTo>
                    <a:pt x="6812" y="1168"/>
                    <a:pt x="6812" y="1343"/>
                    <a:pt x="6987" y="1622"/>
                  </a:cubicBezTo>
                  <a:cubicBezTo>
                    <a:pt x="7127" y="1622"/>
                    <a:pt x="6987" y="1762"/>
                    <a:pt x="6987" y="1902"/>
                  </a:cubicBezTo>
                  <a:lnTo>
                    <a:pt x="6987" y="11228"/>
                  </a:lnTo>
                  <a:cubicBezTo>
                    <a:pt x="6987" y="11962"/>
                    <a:pt x="7127" y="12102"/>
                    <a:pt x="7860" y="12102"/>
                  </a:cubicBezTo>
                  <a:cubicBezTo>
                    <a:pt x="9153" y="11962"/>
                    <a:pt x="10166" y="10774"/>
                    <a:pt x="10305" y="9622"/>
                  </a:cubicBezTo>
                  <a:lnTo>
                    <a:pt x="10305" y="9028"/>
                  </a:lnTo>
                  <a:lnTo>
                    <a:pt x="10305" y="2042"/>
                  </a:lnTo>
                  <a:lnTo>
                    <a:pt x="10305" y="1762"/>
                  </a:lnTo>
                  <a:cubicBezTo>
                    <a:pt x="10305" y="1343"/>
                    <a:pt x="10620" y="1029"/>
                    <a:pt x="10899" y="1029"/>
                  </a:cubicBezTo>
                  <a:cubicBezTo>
                    <a:pt x="11353" y="1029"/>
                    <a:pt x="11633" y="1343"/>
                    <a:pt x="11633" y="1762"/>
                  </a:cubicBezTo>
                  <a:lnTo>
                    <a:pt x="11633" y="1902"/>
                  </a:lnTo>
                  <a:lnTo>
                    <a:pt x="11633" y="9028"/>
                  </a:lnTo>
                  <a:cubicBezTo>
                    <a:pt x="11633" y="11648"/>
                    <a:pt x="9886" y="13394"/>
                    <a:pt x="7266" y="13394"/>
                  </a:cubicBezTo>
                  <a:lnTo>
                    <a:pt x="4786" y="13394"/>
                  </a:lnTo>
                  <a:cubicBezTo>
                    <a:pt x="2621" y="13115"/>
                    <a:pt x="1153" y="11368"/>
                    <a:pt x="1153" y="9342"/>
                  </a:cubicBezTo>
                  <a:cubicBezTo>
                    <a:pt x="1014" y="6722"/>
                    <a:pt x="1014" y="4242"/>
                    <a:pt x="1153" y="1762"/>
                  </a:cubicBezTo>
                  <a:cubicBezTo>
                    <a:pt x="1153" y="1343"/>
                    <a:pt x="1293" y="1029"/>
                    <a:pt x="1747" y="1029"/>
                  </a:cubicBezTo>
                  <a:cubicBezTo>
                    <a:pt x="2166" y="1029"/>
                    <a:pt x="2446" y="1343"/>
                    <a:pt x="2446" y="1762"/>
                  </a:cubicBezTo>
                  <a:lnTo>
                    <a:pt x="2446" y="9202"/>
                  </a:lnTo>
                  <a:cubicBezTo>
                    <a:pt x="2446" y="10495"/>
                    <a:pt x="3179" y="11508"/>
                    <a:pt x="4192" y="11962"/>
                  </a:cubicBezTo>
                  <a:cubicBezTo>
                    <a:pt x="4507" y="11962"/>
                    <a:pt x="4786" y="12102"/>
                    <a:pt x="4926" y="12102"/>
                  </a:cubicBezTo>
                  <a:cubicBezTo>
                    <a:pt x="5520" y="12102"/>
                    <a:pt x="5660" y="11962"/>
                    <a:pt x="5660" y="11368"/>
                  </a:cubicBezTo>
                  <a:lnTo>
                    <a:pt x="5660" y="6583"/>
                  </a:lnTo>
                  <a:lnTo>
                    <a:pt x="5660" y="1762"/>
                  </a:lnTo>
                  <a:cubicBezTo>
                    <a:pt x="5660" y="1270"/>
                    <a:pt x="5972" y="993"/>
                    <a:pt x="6318" y="993"/>
                  </a:cubicBezTo>
                  <a:close/>
                  <a:moveTo>
                    <a:pt x="7686" y="20974"/>
                  </a:moveTo>
                  <a:cubicBezTo>
                    <a:pt x="8559" y="20974"/>
                    <a:pt x="8873" y="21428"/>
                    <a:pt x="8873" y="22127"/>
                  </a:cubicBezTo>
                  <a:cubicBezTo>
                    <a:pt x="9013" y="23594"/>
                    <a:pt x="8873" y="25201"/>
                    <a:pt x="8873" y="26668"/>
                  </a:cubicBezTo>
                  <a:cubicBezTo>
                    <a:pt x="8873" y="28100"/>
                    <a:pt x="9013" y="29567"/>
                    <a:pt x="8873" y="31034"/>
                  </a:cubicBezTo>
                  <a:cubicBezTo>
                    <a:pt x="8873" y="32466"/>
                    <a:pt x="7860" y="33654"/>
                    <a:pt x="6533" y="33654"/>
                  </a:cubicBezTo>
                  <a:cubicBezTo>
                    <a:pt x="6447" y="33662"/>
                    <a:pt x="6362" y="33665"/>
                    <a:pt x="6278" y="33665"/>
                  </a:cubicBezTo>
                  <a:cubicBezTo>
                    <a:pt x="4806" y="33665"/>
                    <a:pt x="3773" y="32522"/>
                    <a:pt x="3773" y="31034"/>
                  </a:cubicBezTo>
                  <a:lnTo>
                    <a:pt x="3773" y="26947"/>
                  </a:lnTo>
                  <a:lnTo>
                    <a:pt x="3773" y="22127"/>
                  </a:lnTo>
                  <a:cubicBezTo>
                    <a:pt x="3773" y="21428"/>
                    <a:pt x="4192" y="20974"/>
                    <a:pt x="4926" y="20974"/>
                  </a:cubicBezTo>
                  <a:close/>
                  <a:moveTo>
                    <a:pt x="11111" y="1"/>
                  </a:moveTo>
                  <a:cubicBezTo>
                    <a:pt x="11042" y="1"/>
                    <a:pt x="10971" y="6"/>
                    <a:pt x="10899" y="16"/>
                  </a:cubicBezTo>
                  <a:cubicBezTo>
                    <a:pt x="10026" y="16"/>
                    <a:pt x="9292" y="749"/>
                    <a:pt x="9292" y="1762"/>
                  </a:cubicBezTo>
                  <a:lnTo>
                    <a:pt x="9292" y="9028"/>
                  </a:lnTo>
                  <a:lnTo>
                    <a:pt x="9292" y="9482"/>
                  </a:lnTo>
                  <a:cubicBezTo>
                    <a:pt x="9153" y="10215"/>
                    <a:pt x="8559" y="10774"/>
                    <a:pt x="8000" y="10949"/>
                  </a:cubicBezTo>
                  <a:lnTo>
                    <a:pt x="8000" y="10495"/>
                  </a:lnTo>
                  <a:lnTo>
                    <a:pt x="8000" y="1902"/>
                  </a:lnTo>
                  <a:lnTo>
                    <a:pt x="8000" y="1483"/>
                  </a:lnTo>
                  <a:cubicBezTo>
                    <a:pt x="7860" y="609"/>
                    <a:pt x="7266" y="16"/>
                    <a:pt x="6393" y="16"/>
                  </a:cubicBezTo>
                  <a:cubicBezTo>
                    <a:pt x="5380" y="16"/>
                    <a:pt x="4647" y="749"/>
                    <a:pt x="4647" y="1762"/>
                  </a:cubicBezTo>
                  <a:lnTo>
                    <a:pt x="4647" y="10495"/>
                  </a:lnTo>
                  <a:lnTo>
                    <a:pt x="4647" y="10949"/>
                  </a:lnTo>
                  <a:cubicBezTo>
                    <a:pt x="4507" y="10949"/>
                    <a:pt x="4367" y="10949"/>
                    <a:pt x="4367" y="10774"/>
                  </a:cubicBezTo>
                  <a:cubicBezTo>
                    <a:pt x="3773" y="10355"/>
                    <a:pt x="3494" y="9901"/>
                    <a:pt x="3494" y="9202"/>
                  </a:cubicBezTo>
                  <a:lnTo>
                    <a:pt x="3494" y="1762"/>
                  </a:lnTo>
                  <a:cubicBezTo>
                    <a:pt x="3494" y="749"/>
                    <a:pt x="2760" y="16"/>
                    <a:pt x="1747" y="16"/>
                  </a:cubicBezTo>
                  <a:cubicBezTo>
                    <a:pt x="874" y="16"/>
                    <a:pt x="140" y="749"/>
                    <a:pt x="140" y="1762"/>
                  </a:cubicBezTo>
                  <a:cubicBezTo>
                    <a:pt x="1" y="4242"/>
                    <a:pt x="1" y="6862"/>
                    <a:pt x="140" y="9342"/>
                  </a:cubicBezTo>
                  <a:cubicBezTo>
                    <a:pt x="140" y="11822"/>
                    <a:pt x="1887" y="13988"/>
                    <a:pt x="4367" y="14442"/>
                  </a:cubicBezTo>
                  <a:cubicBezTo>
                    <a:pt x="4647" y="14442"/>
                    <a:pt x="4647" y="14442"/>
                    <a:pt x="4647" y="14722"/>
                  </a:cubicBezTo>
                  <a:lnTo>
                    <a:pt x="4647" y="19682"/>
                  </a:lnTo>
                  <a:lnTo>
                    <a:pt x="4647" y="19961"/>
                  </a:lnTo>
                  <a:lnTo>
                    <a:pt x="4367" y="19961"/>
                  </a:lnTo>
                  <a:cubicBezTo>
                    <a:pt x="3319" y="20241"/>
                    <a:pt x="2760" y="20974"/>
                    <a:pt x="2760" y="21987"/>
                  </a:cubicBezTo>
                  <a:lnTo>
                    <a:pt x="2760" y="31174"/>
                  </a:lnTo>
                  <a:cubicBezTo>
                    <a:pt x="2760" y="32187"/>
                    <a:pt x="3179" y="33200"/>
                    <a:pt x="4053" y="33933"/>
                  </a:cubicBezTo>
                  <a:cubicBezTo>
                    <a:pt x="4507" y="34353"/>
                    <a:pt x="5240" y="34527"/>
                    <a:pt x="5939" y="34667"/>
                  </a:cubicBezTo>
                  <a:lnTo>
                    <a:pt x="6987" y="34667"/>
                  </a:lnTo>
                  <a:cubicBezTo>
                    <a:pt x="8733" y="34353"/>
                    <a:pt x="9886" y="32921"/>
                    <a:pt x="9886" y="31174"/>
                  </a:cubicBezTo>
                  <a:cubicBezTo>
                    <a:pt x="10026" y="28100"/>
                    <a:pt x="10026" y="25061"/>
                    <a:pt x="9886" y="21987"/>
                  </a:cubicBezTo>
                  <a:cubicBezTo>
                    <a:pt x="9886" y="20834"/>
                    <a:pt x="9013" y="19961"/>
                    <a:pt x="7860" y="19961"/>
                  </a:cubicBezTo>
                  <a:lnTo>
                    <a:pt x="6114" y="19961"/>
                  </a:lnTo>
                  <a:cubicBezTo>
                    <a:pt x="5799" y="19961"/>
                    <a:pt x="5660" y="19821"/>
                    <a:pt x="5660" y="19507"/>
                  </a:cubicBezTo>
                  <a:lnTo>
                    <a:pt x="5660" y="14722"/>
                  </a:lnTo>
                  <a:lnTo>
                    <a:pt x="5660" y="14442"/>
                  </a:lnTo>
                  <a:lnTo>
                    <a:pt x="6673" y="14442"/>
                  </a:lnTo>
                  <a:cubicBezTo>
                    <a:pt x="6987" y="14442"/>
                    <a:pt x="6987" y="14442"/>
                    <a:pt x="6987" y="14722"/>
                  </a:cubicBezTo>
                  <a:lnTo>
                    <a:pt x="6987" y="16468"/>
                  </a:lnTo>
                  <a:lnTo>
                    <a:pt x="6987" y="18215"/>
                  </a:lnTo>
                  <a:cubicBezTo>
                    <a:pt x="6987" y="18494"/>
                    <a:pt x="7266" y="18634"/>
                    <a:pt x="7546" y="18634"/>
                  </a:cubicBezTo>
                  <a:cubicBezTo>
                    <a:pt x="7860" y="18634"/>
                    <a:pt x="8000" y="18494"/>
                    <a:pt x="8000" y="18215"/>
                  </a:cubicBezTo>
                  <a:lnTo>
                    <a:pt x="8000" y="17935"/>
                  </a:lnTo>
                  <a:lnTo>
                    <a:pt x="8000" y="14722"/>
                  </a:lnTo>
                  <a:cubicBezTo>
                    <a:pt x="8000" y="14582"/>
                    <a:pt x="8140" y="14442"/>
                    <a:pt x="8419" y="14267"/>
                  </a:cubicBezTo>
                  <a:cubicBezTo>
                    <a:pt x="10620" y="13988"/>
                    <a:pt x="12366" y="12102"/>
                    <a:pt x="12646" y="9901"/>
                  </a:cubicBezTo>
                  <a:lnTo>
                    <a:pt x="12646" y="7875"/>
                  </a:lnTo>
                  <a:lnTo>
                    <a:pt x="12646" y="1762"/>
                  </a:lnTo>
                  <a:cubicBezTo>
                    <a:pt x="12646" y="821"/>
                    <a:pt x="12013" y="1"/>
                    <a:pt x="1111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9"/>
            <p:cNvSpPr/>
            <p:nvPr/>
          </p:nvSpPr>
          <p:spPr>
            <a:xfrm>
              <a:off x="5869547" y="3702216"/>
              <a:ext cx="197871" cy="739659"/>
            </a:xfrm>
            <a:custGeom>
              <a:rect b="b" l="l" r="r" t="t"/>
              <a:pathLst>
                <a:path extrusionOk="0" h="34738" w="9293">
                  <a:moveTo>
                    <a:pt x="5364" y="1049"/>
                  </a:moveTo>
                  <a:cubicBezTo>
                    <a:pt x="5462" y="1049"/>
                    <a:pt x="5562" y="1066"/>
                    <a:pt x="5660" y="1099"/>
                  </a:cubicBezTo>
                  <a:cubicBezTo>
                    <a:pt x="6114" y="1238"/>
                    <a:pt x="6253" y="1553"/>
                    <a:pt x="6393" y="1832"/>
                  </a:cubicBezTo>
                  <a:lnTo>
                    <a:pt x="6393" y="2426"/>
                  </a:lnTo>
                  <a:lnTo>
                    <a:pt x="6393" y="10844"/>
                  </a:lnTo>
                  <a:lnTo>
                    <a:pt x="6393" y="19577"/>
                  </a:lnTo>
                  <a:cubicBezTo>
                    <a:pt x="6393" y="19891"/>
                    <a:pt x="6393" y="20031"/>
                    <a:pt x="5939" y="20031"/>
                  </a:cubicBezTo>
                  <a:lnTo>
                    <a:pt x="5066" y="20031"/>
                  </a:lnTo>
                  <a:cubicBezTo>
                    <a:pt x="4926" y="20031"/>
                    <a:pt x="4786" y="19891"/>
                    <a:pt x="4786" y="19752"/>
                  </a:cubicBezTo>
                  <a:lnTo>
                    <a:pt x="4786" y="18424"/>
                  </a:lnTo>
                  <a:cubicBezTo>
                    <a:pt x="4786" y="17551"/>
                    <a:pt x="4367" y="16818"/>
                    <a:pt x="3494" y="16538"/>
                  </a:cubicBezTo>
                  <a:cubicBezTo>
                    <a:pt x="3180" y="16398"/>
                    <a:pt x="2621" y="16259"/>
                    <a:pt x="2167" y="16259"/>
                  </a:cubicBezTo>
                  <a:cubicBezTo>
                    <a:pt x="1573" y="16084"/>
                    <a:pt x="1154" y="15665"/>
                    <a:pt x="1154" y="14931"/>
                  </a:cubicBezTo>
                  <a:cubicBezTo>
                    <a:pt x="1433" y="10425"/>
                    <a:pt x="2306" y="5919"/>
                    <a:pt x="4507" y="1692"/>
                  </a:cubicBezTo>
                  <a:cubicBezTo>
                    <a:pt x="4721" y="1237"/>
                    <a:pt x="5038" y="1049"/>
                    <a:pt x="5364" y="1049"/>
                  </a:cubicBezTo>
                  <a:close/>
                  <a:moveTo>
                    <a:pt x="5484" y="1"/>
                  </a:moveTo>
                  <a:cubicBezTo>
                    <a:pt x="4679" y="1"/>
                    <a:pt x="3968" y="431"/>
                    <a:pt x="3634" y="1238"/>
                  </a:cubicBezTo>
                  <a:cubicBezTo>
                    <a:pt x="2167" y="4033"/>
                    <a:pt x="1154" y="6932"/>
                    <a:pt x="699" y="9971"/>
                  </a:cubicBezTo>
                  <a:cubicBezTo>
                    <a:pt x="420" y="11578"/>
                    <a:pt x="280" y="13185"/>
                    <a:pt x="141" y="14931"/>
                  </a:cubicBezTo>
                  <a:cubicBezTo>
                    <a:pt x="1" y="16084"/>
                    <a:pt x="874" y="17132"/>
                    <a:pt x="2167" y="17272"/>
                  </a:cubicBezTo>
                  <a:cubicBezTo>
                    <a:pt x="2446" y="17272"/>
                    <a:pt x="2760" y="17272"/>
                    <a:pt x="3040" y="17411"/>
                  </a:cubicBezTo>
                  <a:cubicBezTo>
                    <a:pt x="3634" y="17551"/>
                    <a:pt x="3773" y="18005"/>
                    <a:pt x="3773" y="18424"/>
                  </a:cubicBezTo>
                  <a:lnTo>
                    <a:pt x="3773" y="19752"/>
                  </a:lnTo>
                  <a:cubicBezTo>
                    <a:pt x="3773" y="19891"/>
                    <a:pt x="3773" y="20031"/>
                    <a:pt x="3634" y="20031"/>
                  </a:cubicBezTo>
                  <a:cubicBezTo>
                    <a:pt x="2446" y="20450"/>
                    <a:pt x="2027" y="21044"/>
                    <a:pt x="2027" y="22197"/>
                  </a:cubicBezTo>
                  <a:lnTo>
                    <a:pt x="2027" y="28484"/>
                  </a:lnTo>
                  <a:cubicBezTo>
                    <a:pt x="2027" y="29043"/>
                    <a:pt x="2167" y="29183"/>
                    <a:pt x="2621" y="29183"/>
                  </a:cubicBezTo>
                  <a:cubicBezTo>
                    <a:pt x="2900" y="29183"/>
                    <a:pt x="3040" y="29043"/>
                    <a:pt x="3040" y="28484"/>
                  </a:cubicBezTo>
                  <a:lnTo>
                    <a:pt x="3040" y="22197"/>
                  </a:lnTo>
                  <a:cubicBezTo>
                    <a:pt x="3040" y="21498"/>
                    <a:pt x="3494" y="21044"/>
                    <a:pt x="4193" y="21044"/>
                  </a:cubicBezTo>
                  <a:lnTo>
                    <a:pt x="6987" y="21044"/>
                  </a:lnTo>
                  <a:cubicBezTo>
                    <a:pt x="7860" y="21044"/>
                    <a:pt x="8279" y="21498"/>
                    <a:pt x="8279" y="22197"/>
                  </a:cubicBezTo>
                  <a:lnTo>
                    <a:pt x="8279" y="25411"/>
                  </a:lnTo>
                  <a:lnTo>
                    <a:pt x="8279" y="31104"/>
                  </a:lnTo>
                  <a:cubicBezTo>
                    <a:pt x="8140" y="32676"/>
                    <a:pt x="7127" y="33724"/>
                    <a:pt x="5660" y="33724"/>
                  </a:cubicBezTo>
                  <a:cubicBezTo>
                    <a:pt x="4193" y="33724"/>
                    <a:pt x="3040" y="32676"/>
                    <a:pt x="3040" y="31244"/>
                  </a:cubicBezTo>
                  <a:lnTo>
                    <a:pt x="3040" y="30790"/>
                  </a:lnTo>
                  <a:cubicBezTo>
                    <a:pt x="3040" y="30510"/>
                    <a:pt x="2900" y="30371"/>
                    <a:pt x="2621" y="30371"/>
                  </a:cubicBezTo>
                  <a:cubicBezTo>
                    <a:pt x="2306" y="30371"/>
                    <a:pt x="2027" y="30510"/>
                    <a:pt x="2027" y="30790"/>
                  </a:cubicBezTo>
                  <a:cubicBezTo>
                    <a:pt x="2027" y="31978"/>
                    <a:pt x="2306" y="32991"/>
                    <a:pt x="3180" y="33864"/>
                  </a:cubicBezTo>
                  <a:cubicBezTo>
                    <a:pt x="3773" y="34283"/>
                    <a:pt x="4367" y="34597"/>
                    <a:pt x="5240" y="34737"/>
                  </a:cubicBezTo>
                  <a:lnTo>
                    <a:pt x="6253" y="34737"/>
                  </a:lnTo>
                  <a:cubicBezTo>
                    <a:pt x="8000" y="34423"/>
                    <a:pt x="9153" y="32991"/>
                    <a:pt x="9153" y="31244"/>
                  </a:cubicBezTo>
                  <a:cubicBezTo>
                    <a:pt x="9292" y="28170"/>
                    <a:pt x="9292" y="25131"/>
                    <a:pt x="9153" y="22057"/>
                  </a:cubicBezTo>
                  <a:cubicBezTo>
                    <a:pt x="9153" y="21184"/>
                    <a:pt x="8559" y="20311"/>
                    <a:pt x="7686" y="20171"/>
                  </a:cubicBezTo>
                  <a:cubicBezTo>
                    <a:pt x="7406" y="20031"/>
                    <a:pt x="7406" y="19891"/>
                    <a:pt x="7406" y="19577"/>
                  </a:cubicBezTo>
                  <a:lnTo>
                    <a:pt x="7406" y="2985"/>
                  </a:lnTo>
                  <a:lnTo>
                    <a:pt x="7406" y="1972"/>
                  </a:lnTo>
                  <a:cubicBezTo>
                    <a:pt x="7406" y="1099"/>
                    <a:pt x="6812" y="365"/>
                    <a:pt x="6114" y="86"/>
                  </a:cubicBezTo>
                  <a:cubicBezTo>
                    <a:pt x="5901" y="29"/>
                    <a:pt x="5690" y="1"/>
                    <a:pt x="548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" name="Google Shape;1099;p39"/>
          <p:cNvGrpSpPr/>
          <p:nvPr/>
        </p:nvGrpSpPr>
        <p:grpSpPr>
          <a:xfrm>
            <a:off x="4603710" y="3612847"/>
            <a:ext cx="644159" cy="633041"/>
            <a:chOff x="4611104" y="3728044"/>
            <a:chExt cx="700630" cy="688537"/>
          </a:xfrm>
        </p:grpSpPr>
        <p:sp>
          <p:nvSpPr>
            <p:cNvPr id="1100" name="Google Shape;1100;p39"/>
            <p:cNvSpPr/>
            <p:nvPr/>
          </p:nvSpPr>
          <p:spPr>
            <a:xfrm>
              <a:off x="4611104" y="3942780"/>
              <a:ext cx="700630" cy="473801"/>
            </a:xfrm>
            <a:custGeom>
              <a:rect b="b" l="l" r="r" t="t"/>
              <a:pathLst>
                <a:path extrusionOk="0" h="22252" w="32905">
                  <a:moveTo>
                    <a:pt x="27071" y="5834"/>
                  </a:moveTo>
                  <a:cubicBezTo>
                    <a:pt x="28224" y="5974"/>
                    <a:pt x="29097" y="7266"/>
                    <a:pt x="28958" y="8593"/>
                  </a:cubicBezTo>
                  <a:cubicBezTo>
                    <a:pt x="28833" y="9869"/>
                    <a:pt x="27767" y="10950"/>
                    <a:pt x="26623" y="10950"/>
                  </a:cubicBezTo>
                  <a:cubicBezTo>
                    <a:pt x="26482" y="10950"/>
                    <a:pt x="26340" y="10933"/>
                    <a:pt x="26198" y="10899"/>
                  </a:cubicBezTo>
                  <a:cubicBezTo>
                    <a:pt x="26478" y="9152"/>
                    <a:pt x="26792" y="7580"/>
                    <a:pt x="27071" y="5834"/>
                  </a:cubicBezTo>
                  <a:close/>
                  <a:moveTo>
                    <a:pt x="27211" y="3214"/>
                  </a:moveTo>
                  <a:cubicBezTo>
                    <a:pt x="29551" y="3494"/>
                    <a:pt x="31857" y="5834"/>
                    <a:pt x="31577" y="8873"/>
                  </a:cubicBezTo>
                  <a:cubicBezTo>
                    <a:pt x="31322" y="11400"/>
                    <a:pt x="29337" y="13575"/>
                    <a:pt x="26108" y="13575"/>
                  </a:cubicBezTo>
                  <a:cubicBezTo>
                    <a:pt x="25811" y="13575"/>
                    <a:pt x="25503" y="13557"/>
                    <a:pt x="25185" y="13519"/>
                  </a:cubicBezTo>
                  <a:cubicBezTo>
                    <a:pt x="25325" y="13100"/>
                    <a:pt x="25465" y="12506"/>
                    <a:pt x="25744" y="12087"/>
                  </a:cubicBezTo>
                  <a:cubicBezTo>
                    <a:pt x="25744" y="12087"/>
                    <a:pt x="25919" y="11947"/>
                    <a:pt x="26058" y="11947"/>
                  </a:cubicBezTo>
                  <a:cubicBezTo>
                    <a:pt x="26792" y="11947"/>
                    <a:pt x="27491" y="11772"/>
                    <a:pt x="28224" y="11493"/>
                  </a:cubicBezTo>
                  <a:cubicBezTo>
                    <a:pt x="29412" y="10619"/>
                    <a:pt x="30110" y="9467"/>
                    <a:pt x="29971" y="8000"/>
                  </a:cubicBezTo>
                  <a:cubicBezTo>
                    <a:pt x="29831" y="6393"/>
                    <a:pt x="28958" y="5380"/>
                    <a:pt x="27491" y="4786"/>
                  </a:cubicBezTo>
                  <a:cubicBezTo>
                    <a:pt x="27211" y="4786"/>
                    <a:pt x="27071" y="4646"/>
                    <a:pt x="27071" y="4367"/>
                  </a:cubicBezTo>
                  <a:cubicBezTo>
                    <a:pt x="27211" y="3913"/>
                    <a:pt x="27211" y="3633"/>
                    <a:pt x="27211" y="3214"/>
                  </a:cubicBezTo>
                  <a:close/>
                  <a:moveTo>
                    <a:pt x="26198" y="18758"/>
                  </a:moveTo>
                  <a:cubicBezTo>
                    <a:pt x="26932" y="18758"/>
                    <a:pt x="27071" y="19073"/>
                    <a:pt x="27071" y="19632"/>
                  </a:cubicBezTo>
                  <a:cubicBezTo>
                    <a:pt x="26792" y="20680"/>
                    <a:pt x="26198" y="21238"/>
                    <a:pt x="25185" y="21378"/>
                  </a:cubicBezTo>
                  <a:lnTo>
                    <a:pt x="3039" y="21378"/>
                  </a:lnTo>
                  <a:cubicBezTo>
                    <a:pt x="2340" y="21378"/>
                    <a:pt x="1607" y="21099"/>
                    <a:pt x="1292" y="20365"/>
                  </a:cubicBezTo>
                  <a:cubicBezTo>
                    <a:pt x="1013" y="20086"/>
                    <a:pt x="1013" y="19806"/>
                    <a:pt x="873" y="19352"/>
                  </a:cubicBezTo>
                  <a:cubicBezTo>
                    <a:pt x="873" y="19073"/>
                    <a:pt x="1153" y="18758"/>
                    <a:pt x="1467" y="18758"/>
                  </a:cubicBezTo>
                  <a:close/>
                  <a:moveTo>
                    <a:pt x="3214" y="0"/>
                  </a:moveTo>
                  <a:cubicBezTo>
                    <a:pt x="1747" y="0"/>
                    <a:pt x="734" y="1013"/>
                    <a:pt x="734" y="2481"/>
                  </a:cubicBezTo>
                  <a:cubicBezTo>
                    <a:pt x="873" y="3913"/>
                    <a:pt x="873" y="5240"/>
                    <a:pt x="1013" y="6707"/>
                  </a:cubicBezTo>
                  <a:cubicBezTo>
                    <a:pt x="1292" y="9013"/>
                    <a:pt x="1747" y="11213"/>
                    <a:pt x="2760" y="13379"/>
                  </a:cubicBezTo>
                  <a:cubicBezTo>
                    <a:pt x="3493" y="15126"/>
                    <a:pt x="4646" y="16593"/>
                    <a:pt x="6253" y="17745"/>
                  </a:cubicBezTo>
                  <a:cubicBezTo>
                    <a:pt x="6392" y="17745"/>
                    <a:pt x="6392" y="17745"/>
                    <a:pt x="6392" y="17885"/>
                  </a:cubicBezTo>
                  <a:lnTo>
                    <a:pt x="1607" y="17885"/>
                  </a:lnTo>
                  <a:cubicBezTo>
                    <a:pt x="1509" y="17862"/>
                    <a:pt x="1417" y="17851"/>
                    <a:pt x="1328" y="17851"/>
                  </a:cubicBezTo>
                  <a:cubicBezTo>
                    <a:pt x="874" y="17851"/>
                    <a:pt x="519" y="18129"/>
                    <a:pt x="140" y="18479"/>
                  </a:cubicBezTo>
                  <a:cubicBezTo>
                    <a:pt x="140" y="18619"/>
                    <a:pt x="0" y="18933"/>
                    <a:pt x="0" y="19073"/>
                  </a:cubicBezTo>
                  <a:lnTo>
                    <a:pt x="0" y="19806"/>
                  </a:lnTo>
                  <a:cubicBezTo>
                    <a:pt x="0" y="19946"/>
                    <a:pt x="0" y="20086"/>
                    <a:pt x="140" y="20225"/>
                  </a:cubicBezTo>
                  <a:cubicBezTo>
                    <a:pt x="594" y="21553"/>
                    <a:pt x="1607" y="22251"/>
                    <a:pt x="3039" y="22251"/>
                  </a:cubicBezTo>
                  <a:lnTo>
                    <a:pt x="25045" y="22251"/>
                  </a:lnTo>
                  <a:cubicBezTo>
                    <a:pt x="26478" y="22251"/>
                    <a:pt x="27665" y="21378"/>
                    <a:pt x="27945" y="20086"/>
                  </a:cubicBezTo>
                  <a:cubicBezTo>
                    <a:pt x="28224" y="18619"/>
                    <a:pt x="27351" y="17745"/>
                    <a:pt x="26198" y="17745"/>
                  </a:cubicBezTo>
                  <a:cubicBezTo>
                    <a:pt x="24731" y="17885"/>
                    <a:pt x="23299" y="17885"/>
                    <a:pt x="21832" y="17885"/>
                  </a:cubicBezTo>
                  <a:lnTo>
                    <a:pt x="21552" y="17885"/>
                  </a:lnTo>
                  <a:cubicBezTo>
                    <a:pt x="22845" y="17012"/>
                    <a:pt x="23718" y="15999"/>
                    <a:pt x="24452" y="14706"/>
                  </a:cubicBezTo>
                  <a:cubicBezTo>
                    <a:pt x="24591" y="14567"/>
                    <a:pt x="24731" y="14567"/>
                    <a:pt x="24871" y="14567"/>
                  </a:cubicBezTo>
                  <a:cubicBezTo>
                    <a:pt x="25604" y="14567"/>
                    <a:pt x="26478" y="14567"/>
                    <a:pt x="27211" y="14392"/>
                  </a:cubicBezTo>
                  <a:cubicBezTo>
                    <a:pt x="29831" y="14113"/>
                    <a:pt x="31857" y="12087"/>
                    <a:pt x="32451" y="9606"/>
                  </a:cubicBezTo>
                  <a:cubicBezTo>
                    <a:pt x="32905" y="6987"/>
                    <a:pt x="31717" y="4367"/>
                    <a:pt x="29551" y="3039"/>
                  </a:cubicBezTo>
                  <a:cubicBezTo>
                    <a:pt x="28818" y="2620"/>
                    <a:pt x="28084" y="2341"/>
                    <a:pt x="27211" y="2166"/>
                  </a:cubicBezTo>
                  <a:lnTo>
                    <a:pt x="27211" y="1747"/>
                  </a:lnTo>
                  <a:cubicBezTo>
                    <a:pt x="26932" y="594"/>
                    <a:pt x="25919" y="0"/>
                    <a:pt x="24731" y="0"/>
                  </a:cubicBezTo>
                  <a:lnTo>
                    <a:pt x="8139" y="0"/>
                  </a:lnTo>
                  <a:cubicBezTo>
                    <a:pt x="7859" y="0"/>
                    <a:pt x="7720" y="140"/>
                    <a:pt x="7720" y="420"/>
                  </a:cubicBezTo>
                  <a:cubicBezTo>
                    <a:pt x="7720" y="594"/>
                    <a:pt x="7859" y="874"/>
                    <a:pt x="8139" y="874"/>
                  </a:cubicBezTo>
                  <a:lnTo>
                    <a:pt x="24731" y="874"/>
                  </a:lnTo>
                  <a:cubicBezTo>
                    <a:pt x="25744" y="874"/>
                    <a:pt x="26338" y="1468"/>
                    <a:pt x="26338" y="2341"/>
                  </a:cubicBezTo>
                  <a:cubicBezTo>
                    <a:pt x="26198" y="4646"/>
                    <a:pt x="26058" y="6987"/>
                    <a:pt x="25465" y="9152"/>
                  </a:cubicBezTo>
                  <a:cubicBezTo>
                    <a:pt x="25185" y="11074"/>
                    <a:pt x="24452" y="12960"/>
                    <a:pt x="23439" y="14567"/>
                  </a:cubicBezTo>
                  <a:cubicBezTo>
                    <a:pt x="21971" y="16732"/>
                    <a:pt x="20085" y="17885"/>
                    <a:pt x="17465" y="17885"/>
                  </a:cubicBezTo>
                  <a:cubicBezTo>
                    <a:pt x="16639" y="17838"/>
                    <a:pt x="15828" y="17823"/>
                    <a:pt x="15023" y="17823"/>
                  </a:cubicBezTo>
                  <a:cubicBezTo>
                    <a:pt x="13413" y="17823"/>
                    <a:pt x="11830" y="17885"/>
                    <a:pt x="10200" y="17885"/>
                  </a:cubicBezTo>
                  <a:cubicBezTo>
                    <a:pt x="8279" y="17745"/>
                    <a:pt x="6707" y="17012"/>
                    <a:pt x="5379" y="15580"/>
                  </a:cubicBezTo>
                  <a:cubicBezTo>
                    <a:pt x="4087" y="14252"/>
                    <a:pt x="3353" y="12645"/>
                    <a:pt x="2899" y="10899"/>
                  </a:cubicBezTo>
                  <a:cubicBezTo>
                    <a:pt x="2026" y="8139"/>
                    <a:pt x="1747" y="5240"/>
                    <a:pt x="1747" y="2341"/>
                  </a:cubicBezTo>
                  <a:cubicBezTo>
                    <a:pt x="1607" y="1468"/>
                    <a:pt x="2340" y="874"/>
                    <a:pt x="3039" y="874"/>
                  </a:cubicBezTo>
                  <a:lnTo>
                    <a:pt x="6113" y="874"/>
                  </a:lnTo>
                  <a:cubicBezTo>
                    <a:pt x="6532" y="874"/>
                    <a:pt x="6707" y="734"/>
                    <a:pt x="6707" y="420"/>
                  </a:cubicBezTo>
                  <a:cubicBezTo>
                    <a:pt x="6707" y="140"/>
                    <a:pt x="6532" y="0"/>
                    <a:pt x="611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9"/>
            <p:cNvSpPr/>
            <p:nvPr/>
          </p:nvSpPr>
          <p:spPr>
            <a:xfrm>
              <a:off x="4846879" y="3728044"/>
              <a:ext cx="130161" cy="191185"/>
            </a:xfrm>
            <a:custGeom>
              <a:rect b="b" l="l" r="r" t="t"/>
              <a:pathLst>
                <a:path extrusionOk="0" h="8979" w="6113">
                  <a:moveTo>
                    <a:pt x="3493" y="899"/>
                  </a:moveTo>
                  <a:cubicBezTo>
                    <a:pt x="3319" y="2086"/>
                    <a:pt x="3773" y="2960"/>
                    <a:pt x="4366" y="3833"/>
                  </a:cubicBezTo>
                  <a:cubicBezTo>
                    <a:pt x="5379" y="5719"/>
                    <a:pt x="4506" y="7012"/>
                    <a:pt x="3319" y="7885"/>
                  </a:cubicBezTo>
                  <a:cubicBezTo>
                    <a:pt x="3319" y="7745"/>
                    <a:pt x="3179" y="7605"/>
                    <a:pt x="3179" y="7466"/>
                  </a:cubicBezTo>
                  <a:cubicBezTo>
                    <a:pt x="3039" y="6592"/>
                    <a:pt x="2445" y="5859"/>
                    <a:pt x="2026" y="5125"/>
                  </a:cubicBezTo>
                  <a:cubicBezTo>
                    <a:pt x="1572" y="4566"/>
                    <a:pt x="1293" y="3973"/>
                    <a:pt x="1153" y="3379"/>
                  </a:cubicBezTo>
                  <a:cubicBezTo>
                    <a:pt x="699" y="2086"/>
                    <a:pt x="1293" y="1213"/>
                    <a:pt x="2620" y="1073"/>
                  </a:cubicBezTo>
                  <a:cubicBezTo>
                    <a:pt x="2899" y="899"/>
                    <a:pt x="3179" y="899"/>
                    <a:pt x="3493" y="899"/>
                  </a:cubicBezTo>
                  <a:close/>
                  <a:moveTo>
                    <a:pt x="3439" y="0"/>
                  </a:moveTo>
                  <a:cubicBezTo>
                    <a:pt x="3355" y="0"/>
                    <a:pt x="3268" y="8"/>
                    <a:pt x="3179" y="25"/>
                  </a:cubicBezTo>
                  <a:cubicBezTo>
                    <a:pt x="2899" y="25"/>
                    <a:pt x="2620" y="25"/>
                    <a:pt x="2306" y="200"/>
                  </a:cubicBezTo>
                  <a:cubicBezTo>
                    <a:pt x="1153" y="340"/>
                    <a:pt x="280" y="1073"/>
                    <a:pt x="140" y="2086"/>
                  </a:cubicBezTo>
                  <a:cubicBezTo>
                    <a:pt x="0" y="2820"/>
                    <a:pt x="0" y="3379"/>
                    <a:pt x="280" y="3973"/>
                  </a:cubicBezTo>
                  <a:cubicBezTo>
                    <a:pt x="559" y="4706"/>
                    <a:pt x="1153" y="5440"/>
                    <a:pt x="1572" y="6313"/>
                  </a:cubicBezTo>
                  <a:cubicBezTo>
                    <a:pt x="1886" y="6872"/>
                    <a:pt x="2306" y="7466"/>
                    <a:pt x="2445" y="8199"/>
                  </a:cubicBezTo>
                  <a:cubicBezTo>
                    <a:pt x="2562" y="8690"/>
                    <a:pt x="2914" y="8978"/>
                    <a:pt x="3312" y="8978"/>
                  </a:cubicBezTo>
                  <a:cubicBezTo>
                    <a:pt x="3509" y="8978"/>
                    <a:pt x="3716" y="8908"/>
                    <a:pt x="3912" y="8758"/>
                  </a:cubicBezTo>
                  <a:cubicBezTo>
                    <a:pt x="4192" y="8479"/>
                    <a:pt x="4646" y="8059"/>
                    <a:pt x="4925" y="7745"/>
                  </a:cubicBezTo>
                  <a:cubicBezTo>
                    <a:pt x="5799" y="6453"/>
                    <a:pt x="6113" y="5125"/>
                    <a:pt x="5379" y="3693"/>
                  </a:cubicBezTo>
                  <a:cubicBezTo>
                    <a:pt x="5065" y="3239"/>
                    <a:pt x="4925" y="2960"/>
                    <a:pt x="4786" y="2505"/>
                  </a:cubicBezTo>
                  <a:cubicBezTo>
                    <a:pt x="4506" y="2086"/>
                    <a:pt x="4506" y="1632"/>
                    <a:pt x="4366" y="1213"/>
                  </a:cubicBezTo>
                  <a:lnTo>
                    <a:pt x="4366" y="1073"/>
                  </a:lnTo>
                  <a:cubicBezTo>
                    <a:pt x="4489" y="429"/>
                    <a:pt x="4046" y="0"/>
                    <a:pt x="343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9"/>
            <p:cNvSpPr/>
            <p:nvPr/>
          </p:nvSpPr>
          <p:spPr>
            <a:xfrm>
              <a:off x="4865467" y="4124258"/>
              <a:ext cx="86299" cy="35729"/>
            </a:xfrm>
            <a:custGeom>
              <a:rect b="b" l="l" r="r" t="t"/>
              <a:pathLst>
                <a:path extrusionOk="0" h="1678" w="4053">
                  <a:moveTo>
                    <a:pt x="494" y="1"/>
                  </a:moveTo>
                  <a:cubicBezTo>
                    <a:pt x="385" y="1"/>
                    <a:pt x="280" y="70"/>
                    <a:pt x="140" y="210"/>
                  </a:cubicBezTo>
                  <a:cubicBezTo>
                    <a:pt x="0" y="350"/>
                    <a:pt x="0" y="629"/>
                    <a:pt x="280" y="944"/>
                  </a:cubicBezTo>
                  <a:cubicBezTo>
                    <a:pt x="699" y="1363"/>
                    <a:pt x="1293" y="1677"/>
                    <a:pt x="2026" y="1677"/>
                  </a:cubicBezTo>
                  <a:cubicBezTo>
                    <a:pt x="2760" y="1677"/>
                    <a:pt x="3319" y="1363"/>
                    <a:pt x="3773" y="944"/>
                  </a:cubicBezTo>
                  <a:cubicBezTo>
                    <a:pt x="4052" y="629"/>
                    <a:pt x="4052" y="350"/>
                    <a:pt x="3913" y="210"/>
                  </a:cubicBezTo>
                  <a:cubicBezTo>
                    <a:pt x="3773" y="70"/>
                    <a:pt x="3668" y="1"/>
                    <a:pt x="3559" y="1"/>
                  </a:cubicBezTo>
                  <a:cubicBezTo>
                    <a:pt x="3450" y="1"/>
                    <a:pt x="3336" y="70"/>
                    <a:pt x="3179" y="210"/>
                  </a:cubicBezTo>
                  <a:cubicBezTo>
                    <a:pt x="2812" y="507"/>
                    <a:pt x="2411" y="656"/>
                    <a:pt x="2013" y="656"/>
                  </a:cubicBezTo>
                  <a:cubicBezTo>
                    <a:pt x="1616" y="656"/>
                    <a:pt x="1223" y="507"/>
                    <a:pt x="874" y="210"/>
                  </a:cubicBezTo>
                  <a:cubicBezTo>
                    <a:pt x="716" y="70"/>
                    <a:pt x="603" y="1"/>
                    <a:pt x="4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9"/>
            <p:cNvSpPr/>
            <p:nvPr/>
          </p:nvSpPr>
          <p:spPr>
            <a:xfrm>
              <a:off x="4791092" y="4104179"/>
              <a:ext cx="21591" cy="40179"/>
            </a:xfrm>
            <a:custGeom>
              <a:rect b="b" l="l" r="r" t="t"/>
              <a:pathLst>
                <a:path extrusionOk="0" h="1887" w="1014">
                  <a:moveTo>
                    <a:pt x="559" y="0"/>
                  </a:moveTo>
                  <a:cubicBezTo>
                    <a:pt x="280" y="0"/>
                    <a:pt x="0" y="280"/>
                    <a:pt x="0" y="559"/>
                  </a:cubicBezTo>
                  <a:lnTo>
                    <a:pt x="0" y="1433"/>
                  </a:lnTo>
                  <a:cubicBezTo>
                    <a:pt x="0" y="1747"/>
                    <a:pt x="280" y="1887"/>
                    <a:pt x="419" y="1887"/>
                  </a:cubicBezTo>
                  <a:cubicBezTo>
                    <a:pt x="699" y="1887"/>
                    <a:pt x="1013" y="1747"/>
                    <a:pt x="1013" y="1433"/>
                  </a:cubicBezTo>
                  <a:lnTo>
                    <a:pt x="1013" y="1013"/>
                  </a:lnTo>
                  <a:lnTo>
                    <a:pt x="1013" y="559"/>
                  </a:lnTo>
                  <a:cubicBezTo>
                    <a:pt x="1013" y="280"/>
                    <a:pt x="699" y="0"/>
                    <a:pt x="55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9"/>
            <p:cNvSpPr/>
            <p:nvPr/>
          </p:nvSpPr>
          <p:spPr>
            <a:xfrm>
              <a:off x="5004551" y="4104179"/>
              <a:ext cx="21591" cy="40179"/>
            </a:xfrm>
            <a:custGeom>
              <a:rect b="b" l="l" r="r" t="t"/>
              <a:pathLst>
                <a:path extrusionOk="0" h="1887" w="1014">
                  <a:moveTo>
                    <a:pt x="455" y="0"/>
                  </a:moveTo>
                  <a:cubicBezTo>
                    <a:pt x="280" y="140"/>
                    <a:pt x="0" y="280"/>
                    <a:pt x="0" y="559"/>
                  </a:cubicBezTo>
                  <a:lnTo>
                    <a:pt x="0" y="1013"/>
                  </a:lnTo>
                  <a:lnTo>
                    <a:pt x="0" y="1433"/>
                  </a:lnTo>
                  <a:cubicBezTo>
                    <a:pt x="140" y="1747"/>
                    <a:pt x="280" y="1887"/>
                    <a:pt x="594" y="1887"/>
                  </a:cubicBezTo>
                  <a:cubicBezTo>
                    <a:pt x="734" y="1887"/>
                    <a:pt x="1013" y="1747"/>
                    <a:pt x="1013" y="1433"/>
                  </a:cubicBezTo>
                  <a:lnTo>
                    <a:pt x="1013" y="420"/>
                  </a:lnTo>
                  <a:cubicBezTo>
                    <a:pt x="1013" y="280"/>
                    <a:pt x="734" y="0"/>
                    <a:pt x="45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" name="Google Shape;1105;p39"/>
          <p:cNvGrpSpPr/>
          <p:nvPr/>
        </p:nvGrpSpPr>
        <p:grpSpPr>
          <a:xfrm>
            <a:off x="3797480" y="3604545"/>
            <a:ext cx="683840" cy="649640"/>
            <a:chOff x="3752773" y="3651220"/>
            <a:chExt cx="743790" cy="706592"/>
          </a:xfrm>
        </p:grpSpPr>
        <p:sp>
          <p:nvSpPr>
            <p:cNvPr id="1106" name="Google Shape;1106;p39"/>
            <p:cNvSpPr/>
            <p:nvPr/>
          </p:nvSpPr>
          <p:spPr>
            <a:xfrm>
              <a:off x="3752773" y="3651220"/>
              <a:ext cx="743790" cy="706592"/>
            </a:xfrm>
            <a:custGeom>
              <a:rect b="b" l="l" r="r" t="t"/>
              <a:pathLst>
                <a:path extrusionOk="0" h="33185" w="34932">
                  <a:moveTo>
                    <a:pt x="28959" y="5100"/>
                  </a:moveTo>
                  <a:cubicBezTo>
                    <a:pt x="29832" y="5100"/>
                    <a:pt x="30565" y="5380"/>
                    <a:pt x="30845" y="6113"/>
                  </a:cubicBezTo>
                  <a:cubicBezTo>
                    <a:pt x="31439" y="6987"/>
                    <a:pt x="31439" y="7720"/>
                    <a:pt x="30845" y="8454"/>
                  </a:cubicBezTo>
                  <a:cubicBezTo>
                    <a:pt x="30251" y="9467"/>
                    <a:pt x="29378" y="9467"/>
                    <a:pt x="28365" y="9467"/>
                  </a:cubicBezTo>
                  <a:cubicBezTo>
                    <a:pt x="28504" y="8000"/>
                    <a:pt x="28819" y="6568"/>
                    <a:pt x="28959" y="5100"/>
                  </a:cubicBezTo>
                  <a:close/>
                  <a:moveTo>
                    <a:pt x="29098" y="2620"/>
                  </a:moveTo>
                  <a:cubicBezTo>
                    <a:pt x="29378" y="2620"/>
                    <a:pt x="29832" y="2620"/>
                    <a:pt x="30111" y="2760"/>
                  </a:cubicBezTo>
                  <a:cubicBezTo>
                    <a:pt x="32452" y="3354"/>
                    <a:pt x="33919" y="5555"/>
                    <a:pt x="33744" y="7720"/>
                  </a:cubicBezTo>
                  <a:cubicBezTo>
                    <a:pt x="33465" y="10061"/>
                    <a:pt x="31439" y="11947"/>
                    <a:pt x="29098" y="11947"/>
                  </a:cubicBezTo>
                  <a:lnTo>
                    <a:pt x="27352" y="11947"/>
                  </a:lnTo>
                  <a:cubicBezTo>
                    <a:pt x="27491" y="11493"/>
                    <a:pt x="27631" y="11074"/>
                    <a:pt x="27946" y="10620"/>
                  </a:cubicBezTo>
                  <a:cubicBezTo>
                    <a:pt x="27946" y="10480"/>
                    <a:pt x="28085" y="10480"/>
                    <a:pt x="28225" y="10480"/>
                  </a:cubicBezTo>
                  <a:cubicBezTo>
                    <a:pt x="28679" y="10480"/>
                    <a:pt x="29098" y="10480"/>
                    <a:pt x="29692" y="10340"/>
                  </a:cubicBezTo>
                  <a:cubicBezTo>
                    <a:pt x="31124" y="10200"/>
                    <a:pt x="32312" y="8733"/>
                    <a:pt x="32312" y="7126"/>
                  </a:cubicBezTo>
                  <a:cubicBezTo>
                    <a:pt x="32172" y="5555"/>
                    <a:pt x="30985" y="4227"/>
                    <a:pt x="29378" y="4087"/>
                  </a:cubicBezTo>
                  <a:lnTo>
                    <a:pt x="29098" y="4087"/>
                  </a:lnTo>
                  <a:lnTo>
                    <a:pt x="29098" y="2620"/>
                  </a:lnTo>
                  <a:close/>
                  <a:moveTo>
                    <a:pt x="26199" y="1014"/>
                  </a:moveTo>
                  <a:cubicBezTo>
                    <a:pt x="27352" y="1014"/>
                    <a:pt x="28085" y="1607"/>
                    <a:pt x="28085" y="2760"/>
                  </a:cubicBezTo>
                  <a:cubicBezTo>
                    <a:pt x="27946" y="5380"/>
                    <a:pt x="27806" y="7860"/>
                    <a:pt x="26933" y="10340"/>
                  </a:cubicBezTo>
                  <a:cubicBezTo>
                    <a:pt x="26339" y="11807"/>
                    <a:pt x="25465" y="13100"/>
                    <a:pt x="24138" y="14287"/>
                  </a:cubicBezTo>
                  <a:cubicBezTo>
                    <a:pt x="23998" y="14427"/>
                    <a:pt x="23859" y="14427"/>
                    <a:pt x="23579" y="14427"/>
                  </a:cubicBezTo>
                  <a:lnTo>
                    <a:pt x="12227" y="14427"/>
                  </a:lnTo>
                  <a:cubicBezTo>
                    <a:pt x="11912" y="14427"/>
                    <a:pt x="11773" y="14427"/>
                    <a:pt x="11493" y="14287"/>
                  </a:cubicBezTo>
                  <a:cubicBezTo>
                    <a:pt x="9747" y="12680"/>
                    <a:pt x="8734" y="10620"/>
                    <a:pt x="8280" y="8454"/>
                  </a:cubicBezTo>
                  <a:cubicBezTo>
                    <a:pt x="7860" y="6568"/>
                    <a:pt x="7721" y="4507"/>
                    <a:pt x="7721" y="2620"/>
                  </a:cubicBezTo>
                  <a:cubicBezTo>
                    <a:pt x="7721" y="1747"/>
                    <a:pt x="8280" y="1188"/>
                    <a:pt x="9013" y="1014"/>
                  </a:cubicBezTo>
                  <a:close/>
                  <a:moveTo>
                    <a:pt x="30111" y="15440"/>
                  </a:moveTo>
                  <a:cubicBezTo>
                    <a:pt x="30251" y="15440"/>
                    <a:pt x="30426" y="15440"/>
                    <a:pt x="30565" y="15580"/>
                  </a:cubicBezTo>
                  <a:cubicBezTo>
                    <a:pt x="30985" y="15580"/>
                    <a:pt x="31299" y="15859"/>
                    <a:pt x="31299" y="16453"/>
                  </a:cubicBezTo>
                  <a:cubicBezTo>
                    <a:pt x="31299" y="16907"/>
                    <a:pt x="30985" y="17326"/>
                    <a:pt x="30565" y="17326"/>
                  </a:cubicBezTo>
                  <a:lnTo>
                    <a:pt x="25745" y="17326"/>
                  </a:lnTo>
                  <a:cubicBezTo>
                    <a:pt x="25465" y="17326"/>
                    <a:pt x="25326" y="17466"/>
                    <a:pt x="25326" y="17780"/>
                  </a:cubicBezTo>
                  <a:cubicBezTo>
                    <a:pt x="25326" y="18060"/>
                    <a:pt x="25465" y="18339"/>
                    <a:pt x="25745" y="18339"/>
                  </a:cubicBezTo>
                  <a:lnTo>
                    <a:pt x="28679" y="18339"/>
                  </a:lnTo>
                  <a:cubicBezTo>
                    <a:pt x="28225" y="19073"/>
                    <a:pt x="28225" y="19806"/>
                    <a:pt x="28679" y="20540"/>
                  </a:cubicBezTo>
                  <a:lnTo>
                    <a:pt x="10760" y="20540"/>
                  </a:lnTo>
                  <a:cubicBezTo>
                    <a:pt x="9886" y="20540"/>
                    <a:pt x="9293" y="19806"/>
                    <a:pt x="9607" y="19073"/>
                  </a:cubicBezTo>
                  <a:cubicBezTo>
                    <a:pt x="9747" y="18654"/>
                    <a:pt x="10026" y="18339"/>
                    <a:pt x="10480" y="18339"/>
                  </a:cubicBezTo>
                  <a:lnTo>
                    <a:pt x="23719" y="18339"/>
                  </a:lnTo>
                  <a:cubicBezTo>
                    <a:pt x="23998" y="18339"/>
                    <a:pt x="24313" y="18060"/>
                    <a:pt x="24313" y="17780"/>
                  </a:cubicBezTo>
                  <a:cubicBezTo>
                    <a:pt x="24313" y="17606"/>
                    <a:pt x="23998" y="17326"/>
                    <a:pt x="23719" y="17326"/>
                  </a:cubicBezTo>
                  <a:lnTo>
                    <a:pt x="10760" y="17326"/>
                  </a:lnTo>
                  <a:cubicBezTo>
                    <a:pt x="9607" y="17326"/>
                    <a:pt x="8873" y="17920"/>
                    <a:pt x="8594" y="18933"/>
                  </a:cubicBezTo>
                  <a:cubicBezTo>
                    <a:pt x="8140" y="20086"/>
                    <a:pt x="9153" y="21413"/>
                    <a:pt x="10480" y="21553"/>
                  </a:cubicBezTo>
                  <a:lnTo>
                    <a:pt x="30565" y="21553"/>
                  </a:lnTo>
                  <a:cubicBezTo>
                    <a:pt x="30985" y="21693"/>
                    <a:pt x="31439" y="21972"/>
                    <a:pt x="31299" y="22426"/>
                  </a:cubicBezTo>
                  <a:cubicBezTo>
                    <a:pt x="31299" y="22845"/>
                    <a:pt x="30985" y="23299"/>
                    <a:pt x="30565" y="23299"/>
                  </a:cubicBezTo>
                  <a:lnTo>
                    <a:pt x="10620" y="23299"/>
                  </a:lnTo>
                  <a:cubicBezTo>
                    <a:pt x="8734" y="23299"/>
                    <a:pt x="7267" y="22147"/>
                    <a:pt x="6673" y="20226"/>
                  </a:cubicBezTo>
                  <a:cubicBezTo>
                    <a:pt x="6254" y="18060"/>
                    <a:pt x="8000" y="15580"/>
                    <a:pt x="10340" y="15580"/>
                  </a:cubicBezTo>
                  <a:cubicBezTo>
                    <a:pt x="10480" y="15580"/>
                    <a:pt x="10620" y="15440"/>
                    <a:pt x="10899" y="15440"/>
                  </a:cubicBezTo>
                  <a:close/>
                  <a:moveTo>
                    <a:pt x="5561" y="15518"/>
                  </a:moveTo>
                  <a:cubicBezTo>
                    <a:pt x="6195" y="15518"/>
                    <a:pt x="6871" y="15580"/>
                    <a:pt x="7546" y="15580"/>
                  </a:cubicBezTo>
                  <a:cubicBezTo>
                    <a:pt x="5241" y="17326"/>
                    <a:pt x="4786" y="20819"/>
                    <a:pt x="7406" y="23299"/>
                  </a:cubicBezTo>
                  <a:cubicBezTo>
                    <a:pt x="6731" y="23299"/>
                    <a:pt x="5994" y="23362"/>
                    <a:pt x="5277" y="23362"/>
                  </a:cubicBezTo>
                  <a:cubicBezTo>
                    <a:pt x="4918" y="23362"/>
                    <a:pt x="4565" y="23346"/>
                    <a:pt x="4228" y="23299"/>
                  </a:cubicBezTo>
                  <a:cubicBezTo>
                    <a:pt x="2306" y="23020"/>
                    <a:pt x="874" y="21099"/>
                    <a:pt x="1014" y="19213"/>
                  </a:cubicBezTo>
                  <a:cubicBezTo>
                    <a:pt x="1154" y="17187"/>
                    <a:pt x="2760" y="15580"/>
                    <a:pt x="4647" y="15580"/>
                  </a:cubicBezTo>
                  <a:cubicBezTo>
                    <a:pt x="4938" y="15533"/>
                    <a:pt x="5244" y="15518"/>
                    <a:pt x="5561" y="15518"/>
                  </a:cubicBezTo>
                  <a:close/>
                  <a:moveTo>
                    <a:pt x="21693" y="24312"/>
                  </a:moveTo>
                  <a:cubicBezTo>
                    <a:pt x="23998" y="24312"/>
                    <a:pt x="25745" y="26199"/>
                    <a:pt x="25745" y="28539"/>
                  </a:cubicBezTo>
                  <a:cubicBezTo>
                    <a:pt x="25605" y="30425"/>
                    <a:pt x="24138" y="32032"/>
                    <a:pt x="22252" y="32172"/>
                  </a:cubicBezTo>
                  <a:lnTo>
                    <a:pt x="2167" y="32172"/>
                  </a:lnTo>
                  <a:cubicBezTo>
                    <a:pt x="1608" y="32172"/>
                    <a:pt x="1154" y="32032"/>
                    <a:pt x="1014" y="31578"/>
                  </a:cubicBezTo>
                  <a:cubicBezTo>
                    <a:pt x="874" y="31159"/>
                    <a:pt x="1154" y="30565"/>
                    <a:pt x="1747" y="30425"/>
                  </a:cubicBezTo>
                  <a:lnTo>
                    <a:pt x="6533" y="30425"/>
                  </a:lnTo>
                  <a:cubicBezTo>
                    <a:pt x="6673" y="30425"/>
                    <a:pt x="6847" y="30286"/>
                    <a:pt x="6987" y="30286"/>
                  </a:cubicBezTo>
                  <a:cubicBezTo>
                    <a:pt x="7127" y="30146"/>
                    <a:pt x="7127" y="29832"/>
                    <a:pt x="7127" y="29692"/>
                  </a:cubicBezTo>
                  <a:cubicBezTo>
                    <a:pt x="6987" y="29552"/>
                    <a:pt x="6847" y="29412"/>
                    <a:pt x="6673" y="29412"/>
                  </a:cubicBezTo>
                  <a:lnTo>
                    <a:pt x="3773" y="29412"/>
                  </a:lnTo>
                  <a:cubicBezTo>
                    <a:pt x="4053" y="28679"/>
                    <a:pt x="4053" y="27945"/>
                    <a:pt x="3773" y="27212"/>
                  </a:cubicBezTo>
                  <a:lnTo>
                    <a:pt x="21693" y="27212"/>
                  </a:lnTo>
                  <a:cubicBezTo>
                    <a:pt x="22112" y="27212"/>
                    <a:pt x="22566" y="27386"/>
                    <a:pt x="22706" y="27806"/>
                  </a:cubicBezTo>
                  <a:cubicBezTo>
                    <a:pt x="23125" y="28539"/>
                    <a:pt x="22706" y="29273"/>
                    <a:pt x="21833" y="29412"/>
                  </a:cubicBezTo>
                  <a:lnTo>
                    <a:pt x="8594" y="29412"/>
                  </a:lnTo>
                  <a:cubicBezTo>
                    <a:pt x="8280" y="29412"/>
                    <a:pt x="8140" y="29692"/>
                    <a:pt x="8140" y="30006"/>
                  </a:cubicBezTo>
                  <a:cubicBezTo>
                    <a:pt x="8140" y="30146"/>
                    <a:pt x="8419" y="30425"/>
                    <a:pt x="8594" y="30425"/>
                  </a:cubicBezTo>
                  <a:lnTo>
                    <a:pt x="21693" y="30425"/>
                  </a:lnTo>
                  <a:cubicBezTo>
                    <a:pt x="23265" y="30425"/>
                    <a:pt x="24452" y="28819"/>
                    <a:pt x="23719" y="27386"/>
                  </a:cubicBezTo>
                  <a:cubicBezTo>
                    <a:pt x="23265" y="26653"/>
                    <a:pt x="22706" y="26199"/>
                    <a:pt x="21833" y="26199"/>
                  </a:cubicBezTo>
                  <a:lnTo>
                    <a:pt x="2167" y="26199"/>
                  </a:lnTo>
                  <a:cubicBezTo>
                    <a:pt x="1433" y="26199"/>
                    <a:pt x="1014" y="25919"/>
                    <a:pt x="1014" y="25325"/>
                  </a:cubicBezTo>
                  <a:cubicBezTo>
                    <a:pt x="1014" y="24767"/>
                    <a:pt x="1433" y="24312"/>
                    <a:pt x="2167" y="24312"/>
                  </a:cubicBezTo>
                  <a:close/>
                  <a:moveTo>
                    <a:pt x="24872" y="24312"/>
                  </a:moveTo>
                  <a:cubicBezTo>
                    <a:pt x="26059" y="24312"/>
                    <a:pt x="27212" y="24312"/>
                    <a:pt x="28225" y="24452"/>
                  </a:cubicBezTo>
                  <a:cubicBezTo>
                    <a:pt x="30111" y="24767"/>
                    <a:pt x="31439" y="26653"/>
                    <a:pt x="31299" y="28679"/>
                  </a:cubicBezTo>
                  <a:cubicBezTo>
                    <a:pt x="31299" y="30425"/>
                    <a:pt x="29692" y="32032"/>
                    <a:pt x="27806" y="32172"/>
                  </a:cubicBezTo>
                  <a:lnTo>
                    <a:pt x="24872" y="32172"/>
                  </a:lnTo>
                  <a:cubicBezTo>
                    <a:pt x="26059" y="31159"/>
                    <a:pt x="26758" y="29832"/>
                    <a:pt x="26758" y="28260"/>
                  </a:cubicBezTo>
                  <a:cubicBezTo>
                    <a:pt x="26758" y="26653"/>
                    <a:pt x="26059" y="25465"/>
                    <a:pt x="24872" y="24452"/>
                  </a:cubicBezTo>
                  <a:lnTo>
                    <a:pt x="24872" y="24312"/>
                  </a:lnTo>
                  <a:close/>
                  <a:moveTo>
                    <a:pt x="9467" y="1"/>
                  </a:moveTo>
                  <a:cubicBezTo>
                    <a:pt x="7860" y="1"/>
                    <a:pt x="6673" y="1188"/>
                    <a:pt x="6673" y="2760"/>
                  </a:cubicBezTo>
                  <a:cubicBezTo>
                    <a:pt x="6673" y="5100"/>
                    <a:pt x="6847" y="7441"/>
                    <a:pt x="7546" y="9607"/>
                  </a:cubicBezTo>
                  <a:cubicBezTo>
                    <a:pt x="8000" y="11353"/>
                    <a:pt x="8873" y="12820"/>
                    <a:pt x="10026" y="14287"/>
                  </a:cubicBezTo>
                  <a:cubicBezTo>
                    <a:pt x="10026" y="14287"/>
                    <a:pt x="10166" y="14287"/>
                    <a:pt x="10166" y="14427"/>
                  </a:cubicBezTo>
                  <a:lnTo>
                    <a:pt x="5101" y="14427"/>
                  </a:lnTo>
                  <a:cubicBezTo>
                    <a:pt x="2481" y="14427"/>
                    <a:pt x="560" y="16174"/>
                    <a:pt x="1" y="18654"/>
                  </a:cubicBezTo>
                  <a:lnTo>
                    <a:pt x="1" y="18793"/>
                  </a:lnTo>
                  <a:lnTo>
                    <a:pt x="1" y="19946"/>
                  </a:lnTo>
                  <a:cubicBezTo>
                    <a:pt x="1" y="20226"/>
                    <a:pt x="141" y="20540"/>
                    <a:pt x="141" y="20680"/>
                  </a:cubicBezTo>
                  <a:cubicBezTo>
                    <a:pt x="420" y="21693"/>
                    <a:pt x="874" y="22426"/>
                    <a:pt x="1608" y="23160"/>
                  </a:cubicBezTo>
                  <a:cubicBezTo>
                    <a:pt x="1747" y="23160"/>
                    <a:pt x="1747" y="23160"/>
                    <a:pt x="1887" y="23299"/>
                  </a:cubicBezTo>
                  <a:cubicBezTo>
                    <a:pt x="1608" y="23439"/>
                    <a:pt x="1293" y="23439"/>
                    <a:pt x="1014" y="23579"/>
                  </a:cubicBezTo>
                  <a:cubicBezTo>
                    <a:pt x="420" y="23893"/>
                    <a:pt x="141" y="24312"/>
                    <a:pt x="1" y="24906"/>
                  </a:cubicBezTo>
                  <a:lnTo>
                    <a:pt x="1" y="25640"/>
                  </a:lnTo>
                  <a:cubicBezTo>
                    <a:pt x="1" y="25780"/>
                    <a:pt x="141" y="25919"/>
                    <a:pt x="141" y="26059"/>
                  </a:cubicBezTo>
                  <a:cubicBezTo>
                    <a:pt x="560" y="26793"/>
                    <a:pt x="1154" y="27072"/>
                    <a:pt x="1887" y="27212"/>
                  </a:cubicBezTo>
                  <a:cubicBezTo>
                    <a:pt x="2481" y="27212"/>
                    <a:pt x="3040" y="27666"/>
                    <a:pt x="3040" y="28260"/>
                  </a:cubicBezTo>
                  <a:cubicBezTo>
                    <a:pt x="3040" y="28819"/>
                    <a:pt x="2621" y="29412"/>
                    <a:pt x="1887" y="29412"/>
                  </a:cubicBezTo>
                  <a:cubicBezTo>
                    <a:pt x="874" y="29412"/>
                    <a:pt x="280" y="30006"/>
                    <a:pt x="1" y="31019"/>
                  </a:cubicBezTo>
                  <a:lnTo>
                    <a:pt x="1" y="31753"/>
                  </a:lnTo>
                  <a:cubicBezTo>
                    <a:pt x="1" y="31753"/>
                    <a:pt x="141" y="31892"/>
                    <a:pt x="141" y="32032"/>
                  </a:cubicBezTo>
                  <a:cubicBezTo>
                    <a:pt x="420" y="32626"/>
                    <a:pt x="874" y="33045"/>
                    <a:pt x="1608" y="33185"/>
                  </a:cubicBezTo>
                  <a:lnTo>
                    <a:pt x="27352" y="33185"/>
                  </a:lnTo>
                  <a:cubicBezTo>
                    <a:pt x="29378" y="33185"/>
                    <a:pt x="30985" y="32312"/>
                    <a:pt x="31858" y="30425"/>
                  </a:cubicBezTo>
                  <a:cubicBezTo>
                    <a:pt x="32871" y="28539"/>
                    <a:pt x="32452" y="26199"/>
                    <a:pt x="30705" y="24592"/>
                  </a:cubicBezTo>
                  <a:lnTo>
                    <a:pt x="30565" y="24452"/>
                  </a:lnTo>
                  <a:cubicBezTo>
                    <a:pt x="30705" y="24312"/>
                    <a:pt x="30845" y="24312"/>
                    <a:pt x="30985" y="24312"/>
                  </a:cubicBezTo>
                  <a:cubicBezTo>
                    <a:pt x="31858" y="24033"/>
                    <a:pt x="32452" y="23160"/>
                    <a:pt x="32312" y="22286"/>
                  </a:cubicBezTo>
                  <a:cubicBezTo>
                    <a:pt x="32312" y="21413"/>
                    <a:pt x="31578" y="20680"/>
                    <a:pt x="30565" y="20540"/>
                  </a:cubicBezTo>
                  <a:lnTo>
                    <a:pt x="30111" y="20540"/>
                  </a:lnTo>
                  <a:cubicBezTo>
                    <a:pt x="29692" y="20400"/>
                    <a:pt x="29378" y="19946"/>
                    <a:pt x="29378" y="19352"/>
                  </a:cubicBezTo>
                  <a:cubicBezTo>
                    <a:pt x="29378" y="18933"/>
                    <a:pt x="29692" y="18479"/>
                    <a:pt x="30251" y="18339"/>
                  </a:cubicBezTo>
                  <a:lnTo>
                    <a:pt x="30565" y="18339"/>
                  </a:lnTo>
                  <a:cubicBezTo>
                    <a:pt x="31578" y="18200"/>
                    <a:pt x="32452" y="17326"/>
                    <a:pt x="32312" y="16313"/>
                  </a:cubicBezTo>
                  <a:cubicBezTo>
                    <a:pt x="32312" y="15300"/>
                    <a:pt x="31578" y="14567"/>
                    <a:pt x="30426" y="14427"/>
                  </a:cubicBezTo>
                  <a:lnTo>
                    <a:pt x="25465" y="14427"/>
                  </a:lnTo>
                  <a:cubicBezTo>
                    <a:pt x="25885" y="13973"/>
                    <a:pt x="26199" y="13554"/>
                    <a:pt x="26618" y="13100"/>
                  </a:cubicBezTo>
                  <a:cubicBezTo>
                    <a:pt x="26758" y="12960"/>
                    <a:pt x="26933" y="12960"/>
                    <a:pt x="26933" y="12960"/>
                  </a:cubicBezTo>
                  <a:lnTo>
                    <a:pt x="29098" y="12960"/>
                  </a:lnTo>
                  <a:cubicBezTo>
                    <a:pt x="31998" y="12960"/>
                    <a:pt x="34478" y="10620"/>
                    <a:pt x="34792" y="7720"/>
                  </a:cubicBezTo>
                  <a:cubicBezTo>
                    <a:pt x="34932" y="4961"/>
                    <a:pt x="33045" y="2201"/>
                    <a:pt x="30111" y="1747"/>
                  </a:cubicBezTo>
                  <a:cubicBezTo>
                    <a:pt x="29832" y="1607"/>
                    <a:pt x="29378" y="1607"/>
                    <a:pt x="29098" y="1607"/>
                  </a:cubicBezTo>
                  <a:cubicBezTo>
                    <a:pt x="28959" y="1607"/>
                    <a:pt x="28819" y="1468"/>
                    <a:pt x="28819" y="1468"/>
                  </a:cubicBezTo>
                  <a:cubicBezTo>
                    <a:pt x="28225" y="455"/>
                    <a:pt x="27352" y="1"/>
                    <a:pt x="2633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9"/>
            <p:cNvSpPr/>
            <p:nvPr/>
          </p:nvSpPr>
          <p:spPr>
            <a:xfrm>
              <a:off x="4093435" y="3807700"/>
              <a:ext cx="80337" cy="32450"/>
            </a:xfrm>
            <a:custGeom>
              <a:rect b="b" l="l" r="r" t="t"/>
              <a:pathLst>
                <a:path extrusionOk="0" h="1524" w="3773">
                  <a:moveTo>
                    <a:pt x="543" y="0"/>
                  </a:moveTo>
                  <a:cubicBezTo>
                    <a:pt x="442" y="0"/>
                    <a:pt x="352" y="34"/>
                    <a:pt x="280" y="92"/>
                  </a:cubicBezTo>
                  <a:cubicBezTo>
                    <a:pt x="0" y="371"/>
                    <a:pt x="0" y="651"/>
                    <a:pt x="280" y="965"/>
                  </a:cubicBezTo>
                  <a:cubicBezTo>
                    <a:pt x="734" y="1384"/>
                    <a:pt x="1328" y="1524"/>
                    <a:pt x="1886" y="1524"/>
                  </a:cubicBezTo>
                  <a:cubicBezTo>
                    <a:pt x="2480" y="1524"/>
                    <a:pt x="3074" y="1384"/>
                    <a:pt x="3493" y="965"/>
                  </a:cubicBezTo>
                  <a:cubicBezTo>
                    <a:pt x="3633" y="651"/>
                    <a:pt x="3773" y="371"/>
                    <a:pt x="3493" y="92"/>
                  </a:cubicBezTo>
                  <a:cubicBezTo>
                    <a:pt x="3435" y="34"/>
                    <a:pt x="3354" y="0"/>
                    <a:pt x="3255" y="0"/>
                  </a:cubicBezTo>
                  <a:cubicBezTo>
                    <a:pt x="3116" y="0"/>
                    <a:pt x="2944" y="68"/>
                    <a:pt x="2760" y="232"/>
                  </a:cubicBezTo>
                  <a:cubicBezTo>
                    <a:pt x="2480" y="441"/>
                    <a:pt x="2192" y="546"/>
                    <a:pt x="1900" y="546"/>
                  </a:cubicBezTo>
                  <a:cubicBezTo>
                    <a:pt x="1607" y="546"/>
                    <a:pt x="1310" y="441"/>
                    <a:pt x="1013" y="232"/>
                  </a:cubicBezTo>
                  <a:cubicBezTo>
                    <a:pt x="850" y="68"/>
                    <a:pt x="686" y="0"/>
                    <a:pt x="54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9"/>
            <p:cNvSpPr/>
            <p:nvPr/>
          </p:nvSpPr>
          <p:spPr>
            <a:xfrm>
              <a:off x="4210950" y="3791049"/>
              <a:ext cx="22336" cy="37219"/>
            </a:xfrm>
            <a:custGeom>
              <a:rect b="b" l="l" r="r" t="t"/>
              <a:pathLst>
                <a:path extrusionOk="0" h="1748" w="1049">
                  <a:moveTo>
                    <a:pt x="594" y="1"/>
                  </a:moveTo>
                  <a:cubicBezTo>
                    <a:pt x="315" y="1"/>
                    <a:pt x="175" y="140"/>
                    <a:pt x="0" y="420"/>
                  </a:cubicBezTo>
                  <a:lnTo>
                    <a:pt x="0" y="1293"/>
                  </a:lnTo>
                  <a:cubicBezTo>
                    <a:pt x="175" y="1607"/>
                    <a:pt x="315" y="1747"/>
                    <a:pt x="594" y="1747"/>
                  </a:cubicBezTo>
                  <a:cubicBezTo>
                    <a:pt x="874" y="1747"/>
                    <a:pt x="1048" y="1607"/>
                    <a:pt x="1048" y="1293"/>
                  </a:cubicBezTo>
                  <a:lnTo>
                    <a:pt x="1048" y="874"/>
                  </a:lnTo>
                  <a:lnTo>
                    <a:pt x="1048" y="420"/>
                  </a:lnTo>
                  <a:cubicBezTo>
                    <a:pt x="1048" y="140"/>
                    <a:pt x="874" y="1"/>
                    <a:pt x="5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9"/>
            <p:cNvSpPr/>
            <p:nvPr/>
          </p:nvSpPr>
          <p:spPr>
            <a:xfrm>
              <a:off x="4031686" y="3791049"/>
              <a:ext cx="21591" cy="37219"/>
            </a:xfrm>
            <a:custGeom>
              <a:rect b="b" l="l" r="r" t="t"/>
              <a:pathLst>
                <a:path extrusionOk="0" h="1748" w="1014">
                  <a:moveTo>
                    <a:pt x="560" y="1"/>
                  </a:moveTo>
                  <a:cubicBezTo>
                    <a:pt x="280" y="1"/>
                    <a:pt x="1" y="280"/>
                    <a:pt x="1" y="559"/>
                  </a:cubicBezTo>
                  <a:lnTo>
                    <a:pt x="1" y="1293"/>
                  </a:lnTo>
                  <a:cubicBezTo>
                    <a:pt x="141" y="1607"/>
                    <a:pt x="280" y="1747"/>
                    <a:pt x="560" y="1747"/>
                  </a:cubicBezTo>
                  <a:cubicBezTo>
                    <a:pt x="874" y="1747"/>
                    <a:pt x="1014" y="1607"/>
                    <a:pt x="1014" y="1293"/>
                  </a:cubicBezTo>
                  <a:lnTo>
                    <a:pt x="1014" y="874"/>
                  </a:lnTo>
                  <a:lnTo>
                    <a:pt x="1014" y="420"/>
                  </a:lnTo>
                  <a:cubicBezTo>
                    <a:pt x="1014" y="140"/>
                    <a:pt x="874" y="1"/>
                    <a:pt x="56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" name="Google Shape;1110;p39"/>
          <p:cNvGrpSpPr/>
          <p:nvPr/>
        </p:nvGrpSpPr>
        <p:grpSpPr>
          <a:xfrm>
            <a:off x="3036726" y="3590312"/>
            <a:ext cx="681099" cy="678104"/>
            <a:chOff x="2916032" y="3613787"/>
            <a:chExt cx="740809" cy="737551"/>
          </a:xfrm>
        </p:grpSpPr>
        <p:sp>
          <p:nvSpPr>
            <p:cNvPr id="1111" name="Google Shape;1111;p39"/>
            <p:cNvSpPr/>
            <p:nvPr/>
          </p:nvSpPr>
          <p:spPr>
            <a:xfrm>
              <a:off x="2916032" y="3613787"/>
              <a:ext cx="740809" cy="737551"/>
            </a:xfrm>
            <a:custGeom>
              <a:rect b="b" l="l" r="r" t="t"/>
              <a:pathLst>
                <a:path extrusionOk="0" h="34639" w="34792">
                  <a:moveTo>
                    <a:pt x="21202" y="1008"/>
                  </a:moveTo>
                  <a:cubicBezTo>
                    <a:pt x="22067" y="1008"/>
                    <a:pt x="22566" y="1691"/>
                    <a:pt x="22566" y="2492"/>
                  </a:cubicBezTo>
                  <a:cubicBezTo>
                    <a:pt x="22391" y="4099"/>
                    <a:pt x="21972" y="5706"/>
                    <a:pt x="20959" y="6998"/>
                  </a:cubicBezTo>
                  <a:cubicBezTo>
                    <a:pt x="20820" y="7138"/>
                    <a:pt x="20645" y="7313"/>
                    <a:pt x="20505" y="7592"/>
                  </a:cubicBezTo>
                  <a:cubicBezTo>
                    <a:pt x="20086" y="8011"/>
                    <a:pt x="19632" y="8186"/>
                    <a:pt x="19073" y="8186"/>
                  </a:cubicBezTo>
                  <a:cubicBezTo>
                    <a:pt x="18798" y="8153"/>
                    <a:pt x="18534" y="8138"/>
                    <a:pt x="18278" y="8138"/>
                  </a:cubicBezTo>
                  <a:cubicBezTo>
                    <a:pt x="17168" y="8138"/>
                    <a:pt x="16205" y="8430"/>
                    <a:pt x="15126" y="8884"/>
                  </a:cubicBezTo>
                  <a:lnTo>
                    <a:pt x="14986" y="8884"/>
                  </a:lnTo>
                  <a:cubicBezTo>
                    <a:pt x="14707" y="8011"/>
                    <a:pt x="14532" y="7138"/>
                    <a:pt x="14253" y="6439"/>
                  </a:cubicBezTo>
                  <a:lnTo>
                    <a:pt x="14253" y="5985"/>
                  </a:lnTo>
                  <a:cubicBezTo>
                    <a:pt x="14986" y="3505"/>
                    <a:pt x="16593" y="2073"/>
                    <a:pt x="19073" y="1339"/>
                  </a:cubicBezTo>
                  <a:cubicBezTo>
                    <a:pt x="19632" y="1200"/>
                    <a:pt x="20365" y="1025"/>
                    <a:pt x="20959" y="1025"/>
                  </a:cubicBezTo>
                  <a:cubicBezTo>
                    <a:pt x="21043" y="1013"/>
                    <a:pt x="21124" y="1008"/>
                    <a:pt x="21202" y="1008"/>
                  </a:cubicBezTo>
                  <a:close/>
                  <a:moveTo>
                    <a:pt x="7546" y="3086"/>
                  </a:moveTo>
                  <a:cubicBezTo>
                    <a:pt x="10899" y="3086"/>
                    <a:pt x="13833" y="5845"/>
                    <a:pt x="13833" y="9199"/>
                  </a:cubicBezTo>
                  <a:cubicBezTo>
                    <a:pt x="13973" y="9618"/>
                    <a:pt x="13833" y="9758"/>
                    <a:pt x="13240" y="9932"/>
                  </a:cubicBezTo>
                  <a:lnTo>
                    <a:pt x="12785" y="9932"/>
                  </a:lnTo>
                  <a:cubicBezTo>
                    <a:pt x="12227" y="9758"/>
                    <a:pt x="12087" y="9758"/>
                    <a:pt x="12087" y="9199"/>
                  </a:cubicBezTo>
                  <a:cubicBezTo>
                    <a:pt x="11912" y="6719"/>
                    <a:pt x="10026" y="4972"/>
                    <a:pt x="7546" y="4832"/>
                  </a:cubicBezTo>
                  <a:cubicBezTo>
                    <a:pt x="6987" y="4832"/>
                    <a:pt x="6533" y="4378"/>
                    <a:pt x="6533" y="3959"/>
                  </a:cubicBezTo>
                  <a:cubicBezTo>
                    <a:pt x="6673" y="3365"/>
                    <a:pt x="6987" y="3086"/>
                    <a:pt x="7546" y="3086"/>
                  </a:cubicBezTo>
                  <a:close/>
                  <a:moveTo>
                    <a:pt x="23595" y="8978"/>
                  </a:moveTo>
                  <a:cubicBezTo>
                    <a:pt x="23791" y="8978"/>
                    <a:pt x="23985" y="9091"/>
                    <a:pt x="24138" y="9339"/>
                  </a:cubicBezTo>
                  <a:cubicBezTo>
                    <a:pt x="26199" y="11365"/>
                    <a:pt x="28365" y="13425"/>
                    <a:pt x="30426" y="15451"/>
                  </a:cubicBezTo>
                  <a:cubicBezTo>
                    <a:pt x="31299" y="16325"/>
                    <a:pt x="32172" y="17338"/>
                    <a:pt x="33185" y="18211"/>
                  </a:cubicBezTo>
                  <a:cubicBezTo>
                    <a:pt x="33325" y="18351"/>
                    <a:pt x="33325" y="18490"/>
                    <a:pt x="33465" y="18805"/>
                  </a:cubicBezTo>
                  <a:cubicBezTo>
                    <a:pt x="33325" y="18945"/>
                    <a:pt x="33325" y="19224"/>
                    <a:pt x="33185" y="19364"/>
                  </a:cubicBezTo>
                  <a:cubicBezTo>
                    <a:pt x="32871" y="19678"/>
                    <a:pt x="32591" y="19818"/>
                    <a:pt x="32312" y="20097"/>
                  </a:cubicBezTo>
                  <a:cubicBezTo>
                    <a:pt x="32085" y="20324"/>
                    <a:pt x="31901" y="20438"/>
                    <a:pt x="31718" y="20438"/>
                  </a:cubicBezTo>
                  <a:cubicBezTo>
                    <a:pt x="31535" y="20438"/>
                    <a:pt x="31351" y="20324"/>
                    <a:pt x="31124" y="20097"/>
                  </a:cubicBezTo>
                  <a:lnTo>
                    <a:pt x="23265" y="12238"/>
                  </a:lnTo>
                  <a:cubicBezTo>
                    <a:pt x="22846" y="11819"/>
                    <a:pt x="22566" y="11504"/>
                    <a:pt x="22252" y="11225"/>
                  </a:cubicBezTo>
                  <a:cubicBezTo>
                    <a:pt x="21833" y="10806"/>
                    <a:pt x="21833" y="10491"/>
                    <a:pt x="22252" y="10212"/>
                  </a:cubicBezTo>
                  <a:cubicBezTo>
                    <a:pt x="22566" y="9758"/>
                    <a:pt x="22846" y="9478"/>
                    <a:pt x="23125" y="9199"/>
                  </a:cubicBezTo>
                  <a:cubicBezTo>
                    <a:pt x="23268" y="9056"/>
                    <a:pt x="23432" y="8978"/>
                    <a:pt x="23595" y="8978"/>
                  </a:cubicBezTo>
                  <a:close/>
                  <a:moveTo>
                    <a:pt x="25186" y="15591"/>
                  </a:moveTo>
                  <a:cubicBezTo>
                    <a:pt x="25745" y="16185"/>
                    <a:pt x="26199" y="16744"/>
                    <a:pt x="26758" y="17338"/>
                  </a:cubicBezTo>
                  <a:cubicBezTo>
                    <a:pt x="23719" y="20551"/>
                    <a:pt x="20505" y="23730"/>
                    <a:pt x="17326" y="26804"/>
                  </a:cubicBezTo>
                  <a:cubicBezTo>
                    <a:pt x="16733" y="26210"/>
                    <a:pt x="16139" y="25651"/>
                    <a:pt x="15580" y="25057"/>
                  </a:cubicBezTo>
                  <a:cubicBezTo>
                    <a:pt x="18759" y="21984"/>
                    <a:pt x="21972" y="18805"/>
                    <a:pt x="25186" y="15591"/>
                  </a:cubicBezTo>
                  <a:close/>
                  <a:moveTo>
                    <a:pt x="23998" y="21704"/>
                  </a:moveTo>
                  <a:lnTo>
                    <a:pt x="23998" y="21704"/>
                  </a:lnTo>
                  <a:cubicBezTo>
                    <a:pt x="24138" y="23171"/>
                    <a:pt x="21378" y="28551"/>
                    <a:pt x="20086" y="29564"/>
                  </a:cubicBezTo>
                  <a:cubicBezTo>
                    <a:pt x="19352" y="28830"/>
                    <a:pt x="18759" y="28271"/>
                    <a:pt x="18200" y="27677"/>
                  </a:cubicBezTo>
                  <a:cubicBezTo>
                    <a:pt x="20086" y="25651"/>
                    <a:pt x="22112" y="23730"/>
                    <a:pt x="23998" y="21704"/>
                  </a:cubicBezTo>
                  <a:close/>
                  <a:moveTo>
                    <a:pt x="10690" y="21957"/>
                  </a:moveTo>
                  <a:cubicBezTo>
                    <a:pt x="10873" y="21957"/>
                    <a:pt x="11056" y="22071"/>
                    <a:pt x="11214" y="22298"/>
                  </a:cubicBezTo>
                  <a:cubicBezTo>
                    <a:pt x="12960" y="23905"/>
                    <a:pt x="14532" y="25651"/>
                    <a:pt x="16279" y="27223"/>
                  </a:cubicBezTo>
                  <a:cubicBezTo>
                    <a:pt x="17606" y="28551"/>
                    <a:pt x="18898" y="29843"/>
                    <a:pt x="20086" y="31170"/>
                  </a:cubicBezTo>
                  <a:cubicBezTo>
                    <a:pt x="20226" y="31310"/>
                    <a:pt x="20365" y="31590"/>
                    <a:pt x="20505" y="31764"/>
                  </a:cubicBezTo>
                  <a:cubicBezTo>
                    <a:pt x="20365" y="31904"/>
                    <a:pt x="20365" y="32183"/>
                    <a:pt x="20226" y="32323"/>
                  </a:cubicBezTo>
                  <a:lnTo>
                    <a:pt x="19352" y="33196"/>
                  </a:lnTo>
                  <a:cubicBezTo>
                    <a:pt x="19125" y="33354"/>
                    <a:pt x="18942" y="33432"/>
                    <a:pt x="18763" y="33432"/>
                  </a:cubicBezTo>
                  <a:cubicBezTo>
                    <a:pt x="18584" y="33432"/>
                    <a:pt x="18409" y="33354"/>
                    <a:pt x="18200" y="33196"/>
                  </a:cubicBezTo>
                  <a:cubicBezTo>
                    <a:pt x="16139" y="31031"/>
                    <a:pt x="13973" y="28970"/>
                    <a:pt x="11912" y="26804"/>
                  </a:cubicBezTo>
                  <a:cubicBezTo>
                    <a:pt x="11039" y="25931"/>
                    <a:pt x="10166" y="25057"/>
                    <a:pt x="9292" y="24324"/>
                  </a:cubicBezTo>
                  <a:cubicBezTo>
                    <a:pt x="8873" y="23730"/>
                    <a:pt x="8873" y="23451"/>
                    <a:pt x="9292" y="23031"/>
                  </a:cubicBezTo>
                  <a:cubicBezTo>
                    <a:pt x="9607" y="22717"/>
                    <a:pt x="9886" y="22438"/>
                    <a:pt x="10166" y="22298"/>
                  </a:cubicBezTo>
                  <a:cubicBezTo>
                    <a:pt x="10323" y="22071"/>
                    <a:pt x="10506" y="21957"/>
                    <a:pt x="10690" y="21957"/>
                  </a:cubicBezTo>
                  <a:close/>
                  <a:moveTo>
                    <a:pt x="10340" y="26664"/>
                  </a:moveTo>
                  <a:cubicBezTo>
                    <a:pt x="12087" y="28551"/>
                    <a:pt x="13833" y="30297"/>
                    <a:pt x="15720" y="32044"/>
                  </a:cubicBezTo>
                  <a:lnTo>
                    <a:pt x="15720" y="32183"/>
                  </a:lnTo>
                  <a:cubicBezTo>
                    <a:pt x="15266" y="32637"/>
                    <a:pt x="14846" y="33057"/>
                    <a:pt x="14253" y="33511"/>
                  </a:cubicBezTo>
                  <a:cubicBezTo>
                    <a:pt x="14113" y="33650"/>
                    <a:pt x="13964" y="33720"/>
                    <a:pt x="13798" y="33720"/>
                  </a:cubicBezTo>
                  <a:cubicBezTo>
                    <a:pt x="13633" y="33720"/>
                    <a:pt x="13449" y="33650"/>
                    <a:pt x="13240" y="33511"/>
                  </a:cubicBezTo>
                  <a:cubicBezTo>
                    <a:pt x="12506" y="32637"/>
                    <a:pt x="11633" y="31764"/>
                    <a:pt x="10899" y="31031"/>
                  </a:cubicBezTo>
                  <a:cubicBezTo>
                    <a:pt x="10166" y="30437"/>
                    <a:pt x="9607" y="29703"/>
                    <a:pt x="9013" y="29144"/>
                  </a:cubicBezTo>
                  <a:cubicBezTo>
                    <a:pt x="8594" y="28690"/>
                    <a:pt x="8594" y="28411"/>
                    <a:pt x="9013" y="27957"/>
                  </a:cubicBezTo>
                  <a:lnTo>
                    <a:pt x="10340" y="26664"/>
                  </a:lnTo>
                  <a:close/>
                  <a:moveTo>
                    <a:pt x="21077" y="1"/>
                  </a:moveTo>
                  <a:cubicBezTo>
                    <a:pt x="20992" y="1"/>
                    <a:pt x="20906" y="4"/>
                    <a:pt x="20820" y="12"/>
                  </a:cubicBezTo>
                  <a:cubicBezTo>
                    <a:pt x="20365" y="12"/>
                    <a:pt x="19772" y="152"/>
                    <a:pt x="19213" y="326"/>
                  </a:cubicBezTo>
                  <a:cubicBezTo>
                    <a:pt x="16593" y="885"/>
                    <a:pt x="14532" y="2213"/>
                    <a:pt x="13519" y="4832"/>
                  </a:cubicBezTo>
                  <a:lnTo>
                    <a:pt x="13519" y="4972"/>
                  </a:lnTo>
                  <a:cubicBezTo>
                    <a:pt x="13379" y="4972"/>
                    <a:pt x="13379" y="4832"/>
                    <a:pt x="13240" y="4832"/>
                  </a:cubicBezTo>
                  <a:cubicBezTo>
                    <a:pt x="11773" y="3086"/>
                    <a:pt x="9886" y="2073"/>
                    <a:pt x="7546" y="2073"/>
                  </a:cubicBezTo>
                  <a:cubicBezTo>
                    <a:pt x="6393" y="2073"/>
                    <a:pt x="5380" y="3086"/>
                    <a:pt x="5660" y="4239"/>
                  </a:cubicBezTo>
                  <a:cubicBezTo>
                    <a:pt x="5660" y="5112"/>
                    <a:pt x="6533" y="5845"/>
                    <a:pt x="7546" y="5845"/>
                  </a:cubicBezTo>
                  <a:cubicBezTo>
                    <a:pt x="8873" y="5985"/>
                    <a:pt x="9747" y="6439"/>
                    <a:pt x="10480" y="7452"/>
                  </a:cubicBezTo>
                  <a:cubicBezTo>
                    <a:pt x="10760" y="7871"/>
                    <a:pt x="10899" y="8326"/>
                    <a:pt x="11039" y="8884"/>
                  </a:cubicBezTo>
                  <a:cubicBezTo>
                    <a:pt x="10899" y="8884"/>
                    <a:pt x="10899" y="8884"/>
                    <a:pt x="10760" y="8745"/>
                  </a:cubicBezTo>
                  <a:cubicBezTo>
                    <a:pt x="9716" y="8273"/>
                    <a:pt x="8650" y="8056"/>
                    <a:pt x="7613" y="8056"/>
                  </a:cubicBezTo>
                  <a:cubicBezTo>
                    <a:pt x="3581" y="8056"/>
                    <a:pt x="1" y="11341"/>
                    <a:pt x="1" y="15731"/>
                  </a:cubicBezTo>
                  <a:cubicBezTo>
                    <a:pt x="1" y="17477"/>
                    <a:pt x="280" y="19224"/>
                    <a:pt x="560" y="20831"/>
                  </a:cubicBezTo>
                  <a:cubicBezTo>
                    <a:pt x="1154" y="23031"/>
                    <a:pt x="1887" y="25197"/>
                    <a:pt x="3040" y="27223"/>
                  </a:cubicBezTo>
                  <a:cubicBezTo>
                    <a:pt x="3143" y="27455"/>
                    <a:pt x="3341" y="27592"/>
                    <a:pt x="3549" y="27592"/>
                  </a:cubicBezTo>
                  <a:cubicBezTo>
                    <a:pt x="3624" y="27592"/>
                    <a:pt x="3700" y="27574"/>
                    <a:pt x="3773" y="27538"/>
                  </a:cubicBezTo>
                  <a:cubicBezTo>
                    <a:pt x="4053" y="27398"/>
                    <a:pt x="4053" y="27083"/>
                    <a:pt x="3913" y="26664"/>
                  </a:cubicBezTo>
                  <a:cubicBezTo>
                    <a:pt x="3773" y="26350"/>
                    <a:pt x="3494" y="26070"/>
                    <a:pt x="3354" y="25791"/>
                  </a:cubicBezTo>
                  <a:cubicBezTo>
                    <a:pt x="2167" y="23031"/>
                    <a:pt x="1293" y="20237"/>
                    <a:pt x="1154" y="17338"/>
                  </a:cubicBezTo>
                  <a:cubicBezTo>
                    <a:pt x="1014" y="16325"/>
                    <a:pt x="1014" y="15451"/>
                    <a:pt x="1154" y="14578"/>
                  </a:cubicBezTo>
                  <a:cubicBezTo>
                    <a:pt x="1764" y="11209"/>
                    <a:pt x="4576" y="9136"/>
                    <a:pt x="7609" y="9136"/>
                  </a:cubicBezTo>
                  <a:cubicBezTo>
                    <a:pt x="8915" y="9136"/>
                    <a:pt x="10263" y="9521"/>
                    <a:pt x="11493" y="10352"/>
                  </a:cubicBezTo>
                  <a:cubicBezTo>
                    <a:pt x="12000" y="10718"/>
                    <a:pt x="12506" y="10902"/>
                    <a:pt x="13013" y="10902"/>
                  </a:cubicBezTo>
                  <a:cubicBezTo>
                    <a:pt x="13519" y="10902"/>
                    <a:pt x="14026" y="10718"/>
                    <a:pt x="14532" y="10352"/>
                  </a:cubicBezTo>
                  <a:cubicBezTo>
                    <a:pt x="15720" y="9478"/>
                    <a:pt x="17012" y="9199"/>
                    <a:pt x="18479" y="9059"/>
                  </a:cubicBezTo>
                  <a:cubicBezTo>
                    <a:pt x="19352" y="9059"/>
                    <a:pt x="20365" y="9339"/>
                    <a:pt x="21239" y="9758"/>
                  </a:cubicBezTo>
                  <a:cubicBezTo>
                    <a:pt x="20645" y="10631"/>
                    <a:pt x="20959" y="11365"/>
                    <a:pt x="21693" y="12098"/>
                  </a:cubicBezTo>
                  <a:lnTo>
                    <a:pt x="22566" y="12971"/>
                  </a:lnTo>
                  <a:lnTo>
                    <a:pt x="24313" y="14718"/>
                  </a:lnTo>
                  <a:lnTo>
                    <a:pt x="14707" y="24324"/>
                  </a:lnTo>
                  <a:lnTo>
                    <a:pt x="14532" y="24184"/>
                  </a:lnTo>
                  <a:lnTo>
                    <a:pt x="11912" y="21564"/>
                  </a:lnTo>
                  <a:cubicBezTo>
                    <a:pt x="11563" y="21198"/>
                    <a:pt x="11126" y="21014"/>
                    <a:pt x="10690" y="21014"/>
                  </a:cubicBezTo>
                  <a:cubicBezTo>
                    <a:pt x="10253" y="21014"/>
                    <a:pt x="9816" y="21198"/>
                    <a:pt x="9467" y="21564"/>
                  </a:cubicBezTo>
                  <a:cubicBezTo>
                    <a:pt x="9153" y="21844"/>
                    <a:pt x="8873" y="22158"/>
                    <a:pt x="8594" y="22438"/>
                  </a:cubicBezTo>
                  <a:cubicBezTo>
                    <a:pt x="7721" y="23171"/>
                    <a:pt x="7860" y="24184"/>
                    <a:pt x="8594" y="24918"/>
                  </a:cubicBezTo>
                  <a:cubicBezTo>
                    <a:pt x="8873" y="25197"/>
                    <a:pt x="9292" y="25651"/>
                    <a:pt x="9607" y="25931"/>
                  </a:cubicBezTo>
                  <a:cubicBezTo>
                    <a:pt x="9153" y="26525"/>
                    <a:pt x="8734" y="26944"/>
                    <a:pt x="8140" y="27398"/>
                  </a:cubicBezTo>
                  <a:cubicBezTo>
                    <a:pt x="7546" y="28096"/>
                    <a:pt x="7546" y="28970"/>
                    <a:pt x="8140" y="29703"/>
                  </a:cubicBezTo>
                  <a:lnTo>
                    <a:pt x="9467" y="31031"/>
                  </a:lnTo>
                  <a:cubicBezTo>
                    <a:pt x="9607" y="31170"/>
                    <a:pt x="9607" y="31170"/>
                    <a:pt x="9747" y="31310"/>
                  </a:cubicBezTo>
                  <a:cubicBezTo>
                    <a:pt x="8734" y="31310"/>
                    <a:pt x="7860" y="31031"/>
                    <a:pt x="7127" y="30437"/>
                  </a:cubicBezTo>
                  <a:cubicBezTo>
                    <a:pt x="6393" y="30018"/>
                    <a:pt x="5799" y="29424"/>
                    <a:pt x="5240" y="28690"/>
                  </a:cubicBezTo>
                  <a:cubicBezTo>
                    <a:pt x="5083" y="28551"/>
                    <a:pt x="4935" y="28481"/>
                    <a:pt x="4808" y="28481"/>
                  </a:cubicBezTo>
                  <a:cubicBezTo>
                    <a:pt x="4682" y="28481"/>
                    <a:pt x="4577" y="28551"/>
                    <a:pt x="4507" y="28690"/>
                  </a:cubicBezTo>
                  <a:cubicBezTo>
                    <a:pt x="4227" y="28830"/>
                    <a:pt x="4227" y="29144"/>
                    <a:pt x="4367" y="29424"/>
                  </a:cubicBezTo>
                  <a:cubicBezTo>
                    <a:pt x="5886" y="31207"/>
                    <a:pt x="7655" y="32334"/>
                    <a:pt x="10057" y="32334"/>
                  </a:cubicBezTo>
                  <a:cubicBezTo>
                    <a:pt x="10196" y="32334"/>
                    <a:pt x="10337" y="32331"/>
                    <a:pt x="10480" y="32323"/>
                  </a:cubicBezTo>
                  <a:cubicBezTo>
                    <a:pt x="10620" y="32323"/>
                    <a:pt x="10899" y="32463"/>
                    <a:pt x="10899" y="32463"/>
                  </a:cubicBezTo>
                  <a:cubicBezTo>
                    <a:pt x="11493" y="33057"/>
                    <a:pt x="12087" y="33650"/>
                    <a:pt x="12646" y="34209"/>
                  </a:cubicBezTo>
                  <a:cubicBezTo>
                    <a:pt x="12927" y="34491"/>
                    <a:pt x="13404" y="34639"/>
                    <a:pt x="13873" y="34639"/>
                  </a:cubicBezTo>
                  <a:cubicBezTo>
                    <a:pt x="14394" y="34639"/>
                    <a:pt x="14905" y="34456"/>
                    <a:pt x="15126" y="34070"/>
                  </a:cubicBezTo>
                  <a:cubicBezTo>
                    <a:pt x="15580" y="33650"/>
                    <a:pt x="15999" y="33336"/>
                    <a:pt x="16453" y="32777"/>
                  </a:cubicBezTo>
                  <a:cubicBezTo>
                    <a:pt x="16872" y="33196"/>
                    <a:pt x="17152" y="33650"/>
                    <a:pt x="17606" y="33930"/>
                  </a:cubicBezTo>
                  <a:cubicBezTo>
                    <a:pt x="17973" y="34297"/>
                    <a:pt x="18374" y="34480"/>
                    <a:pt x="18776" y="34480"/>
                  </a:cubicBezTo>
                  <a:cubicBezTo>
                    <a:pt x="19178" y="34480"/>
                    <a:pt x="19580" y="34297"/>
                    <a:pt x="19946" y="33930"/>
                  </a:cubicBezTo>
                  <a:cubicBezTo>
                    <a:pt x="20365" y="33650"/>
                    <a:pt x="20645" y="33196"/>
                    <a:pt x="20959" y="32917"/>
                  </a:cubicBezTo>
                  <a:cubicBezTo>
                    <a:pt x="21693" y="32183"/>
                    <a:pt x="21693" y="31310"/>
                    <a:pt x="21099" y="30716"/>
                  </a:cubicBezTo>
                  <a:cubicBezTo>
                    <a:pt x="20959" y="30577"/>
                    <a:pt x="20820" y="30437"/>
                    <a:pt x="20820" y="30297"/>
                  </a:cubicBezTo>
                  <a:lnTo>
                    <a:pt x="20959" y="30157"/>
                  </a:lnTo>
                  <a:cubicBezTo>
                    <a:pt x="21518" y="29284"/>
                    <a:pt x="22252" y="28551"/>
                    <a:pt x="22846" y="27677"/>
                  </a:cubicBezTo>
                  <a:cubicBezTo>
                    <a:pt x="23998" y="25477"/>
                    <a:pt x="24872" y="23311"/>
                    <a:pt x="25326" y="20831"/>
                  </a:cubicBezTo>
                  <a:cubicBezTo>
                    <a:pt x="25465" y="20412"/>
                    <a:pt x="25605" y="19958"/>
                    <a:pt x="26059" y="19678"/>
                  </a:cubicBezTo>
                  <a:cubicBezTo>
                    <a:pt x="26618" y="19084"/>
                    <a:pt x="27072" y="18490"/>
                    <a:pt x="27631" y="18071"/>
                  </a:cubicBezTo>
                  <a:lnTo>
                    <a:pt x="27945" y="18351"/>
                  </a:lnTo>
                  <a:cubicBezTo>
                    <a:pt x="28819" y="19084"/>
                    <a:pt x="29552" y="19958"/>
                    <a:pt x="30426" y="20831"/>
                  </a:cubicBezTo>
                  <a:cubicBezTo>
                    <a:pt x="30862" y="21267"/>
                    <a:pt x="31299" y="21486"/>
                    <a:pt x="31735" y="21486"/>
                  </a:cubicBezTo>
                  <a:cubicBezTo>
                    <a:pt x="32172" y="21486"/>
                    <a:pt x="32609" y="21267"/>
                    <a:pt x="33045" y="20831"/>
                  </a:cubicBezTo>
                  <a:cubicBezTo>
                    <a:pt x="33325" y="20691"/>
                    <a:pt x="33465" y="20412"/>
                    <a:pt x="33744" y="20097"/>
                  </a:cubicBezTo>
                  <a:cubicBezTo>
                    <a:pt x="34617" y="19224"/>
                    <a:pt x="34617" y="18351"/>
                    <a:pt x="33744" y="17338"/>
                  </a:cubicBezTo>
                  <a:cubicBezTo>
                    <a:pt x="33465" y="17058"/>
                    <a:pt x="33185" y="16744"/>
                    <a:pt x="32871" y="16464"/>
                  </a:cubicBezTo>
                  <a:cubicBezTo>
                    <a:pt x="33465" y="15731"/>
                    <a:pt x="34338" y="15172"/>
                    <a:pt x="34792" y="14299"/>
                  </a:cubicBezTo>
                  <a:lnTo>
                    <a:pt x="34792" y="13565"/>
                  </a:lnTo>
                  <a:cubicBezTo>
                    <a:pt x="34617" y="13251"/>
                    <a:pt x="34477" y="12971"/>
                    <a:pt x="34198" y="12692"/>
                  </a:cubicBezTo>
                  <a:cubicBezTo>
                    <a:pt x="33045" y="11504"/>
                    <a:pt x="31858" y="10352"/>
                    <a:pt x="30705" y="9199"/>
                  </a:cubicBezTo>
                  <a:cubicBezTo>
                    <a:pt x="30545" y="9019"/>
                    <a:pt x="30373" y="8942"/>
                    <a:pt x="30230" y="8942"/>
                  </a:cubicBezTo>
                  <a:cubicBezTo>
                    <a:pt x="30123" y="8942"/>
                    <a:pt x="30031" y="8985"/>
                    <a:pt x="29971" y="9059"/>
                  </a:cubicBezTo>
                  <a:cubicBezTo>
                    <a:pt x="29692" y="9339"/>
                    <a:pt x="29692" y="9618"/>
                    <a:pt x="29971" y="9758"/>
                  </a:cubicBezTo>
                  <a:cubicBezTo>
                    <a:pt x="30251" y="10212"/>
                    <a:pt x="30565" y="10491"/>
                    <a:pt x="30845" y="10806"/>
                  </a:cubicBezTo>
                  <a:cubicBezTo>
                    <a:pt x="31718" y="11679"/>
                    <a:pt x="32591" y="12378"/>
                    <a:pt x="33465" y="13251"/>
                  </a:cubicBezTo>
                  <a:cubicBezTo>
                    <a:pt x="33744" y="13565"/>
                    <a:pt x="33919" y="13984"/>
                    <a:pt x="33604" y="14124"/>
                  </a:cubicBezTo>
                  <a:cubicBezTo>
                    <a:pt x="33185" y="14718"/>
                    <a:pt x="32591" y="15172"/>
                    <a:pt x="32172" y="15591"/>
                  </a:cubicBezTo>
                  <a:cubicBezTo>
                    <a:pt x="30426" y="13845"/>
                    <a:pt x="28504" y="12098"/>
                    <a:pt x="26758" y="10212"/>
                  </a:cubicBezTo>
                  <a:cubicBezTo>
                    <a:pt x="27072" y="9758"/>
                    <a:pt x="27491" y="9478"/>
                    <a:pt x="27945" y="9059"/>
                  </a:cubicBezTo>
                  <a:cubicBezTo>
                    <a:pt x="28085" y="8884"/>
                    <a:pt x="28365" y="8745"/>
                    <a:pt x="28504" y="8745"/>
                  </a:cubicBezTo>
                  <a:cubicBezTo>
                    <a:pt x="28958" y="8605"/>
                    <a:pt x="29098" y="8465"/>
                    <a:pt x="29098" y="8186"/>
                  </a:cubicBezTo>
                  <a:cubicBezTo>
                    <a:pt x="29098" y="7871"/>
                    <a:pt x="28819" y="7732"/>
                    <a:pt x="28504" y="7732"/>
                  </a:cubicBezTo>
                  <a:cubicBezTo>
                    <a:pt x="27945" y="7732"/>
                    <a:pt x="27631" y="7871"/>
                    <a:pt x="27352" y="8186"/>
                  </a:cubicBezTo>
                  <a:cubicBezTo>
                    <a:pt x="26932" y="8605"/>
                    <a:pt x="26478" y="9199"/>
                    <a:pt x="25885" y="9618"/>
                  </a:cubicBezTo>
                  <a:cubicBezTo>
                    <a:pt x="25605" y="9339"/>
                    <a:pt x="25465" y="9059"/>
                    <a:pt x="25186" y="8745"/>
                  </a:cubicBezTo>
                  <a:cubicBezTo>
                    <a:pt x="24749" y="8238"/>
                    <a:pt x="24234" y="7985"/>
                    <a:pt x="23701" y="7985"/>
                  </a:cubicBezTo>
                  <a:cubicBezTo>
                    <a:pt x="23169" y="7985"/>
                    <a:pt x="22619" y="8238"/>
                    <a:pt x="22112" y="8745"/>
                  </a:cubicBezTo>
                  <a:lnTo>
                    <a:pt x="22112" y="8884"/>
                  </a:lnTo>
                  <a:lnTo>
                    <a:pt x="21833" y="8884"/>
                  </a:lnTo>
                  <a:cubicBezTo>
                    <a:pt x="21518" y="8745"/>
                    <a:pt x="21239" y="8605"/>
                    <a:pt x="20959" y="8465"/>
                  </a:cubicBezTo>
                  <a:cubicBezTo>
                    <a:pt x="22706" y="6858"/>
                    <a:pt x="23265" y="4832"/>
                    <a:pt x="23579" y="2632"/>
                  </a:cubicBezTo>
                  <a:cubicBezTo>
                    <a:pt x="23711" y="1113"/>
                    <a:pt x="22533" y="1"/>
                    <a:pt x="2107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9"/>
            <p:cNvSpPr/>
            <p:nvPr/>
          </p:nvSpPr>
          <p:spPr>
            <a:xfrm>
              <a:off x="3061824" y="3911544"/>
              <a:ext cx="64729" cy="45012"/>
            </a:xfrm>
            <a:custGeom>
              <a:rect b="b" l="l" r="r" t="t"/>
              <a:pathLst>
                <a:path extrusionOk="0" h="2114" w="3040">
                  <a:moveTo>
                    <a:pt x="1572" y="0"/>
                  </a:moveTo>
                  <a:cubicBezTo>
                    <a:pt x="699" y="0"/>
                    <a:pt x="0" y="734"/>
                    <a:pt x="0" y="1467"/>
                  </a:cubicBezTo>
                  <a:cubicBezTo>
                    <a:pt x="0" y="1887"/>
                    <a:pt x="140" y="2061"/>
                    <a:pt x="419" y="2061"/>
                  </a:cubicBezTo>
                  <a:cubicBezTo>
                    <a:pt x="488" y="2096"/>
                    <a:pt x="551" y="2113"/>
                    <a:pt x="608" y="2113"/>
                  </a:cubicBezTo>
                  <a:cubicBezTo>
                    <a:pt x="783" y="2113"/>
                    <a:pt x="908" y="1949"/>
                    <a:pt x="1013" y="1607"/>
                  </a:cubicBezTo>
                  <a:lnTo>
                    <a:pt x="1013" y="1467"/>
                  </a:lnTo>
                  <a:cubicBezTo>
                    <a:pt x="1090" y="1220"/>
                    <a:pt x="1301" y="1107"/>
                    <a:pt x="1500" y="1107"/>
                  </a:cubicBezTo>
                  <a:cubicBezTo>
                    <a:pt x="1666" y="1107"/>
                    <a:pt x="1823" y="1185"/>
                    <a:pt x="1887" y="1328"/>
                  </a:cubicBezTo>
                  <a:cubicBezTo>
                    <a:pt x="2026" y="1328"/>
                    <a:pt x="2026" y="1467"/>
                    <a:pt x="2026" y="1607"/>
                  </a:cubicBezTo>
                  <a:cubicBezTo>
                    <a:pt x="2142" y="1839"/>
                    <a:pt x="2258" y="2096"/>
                    <a:pt x="2475" y="2096"/>
                  </a:cubicBezTo>
                  <a:cubicBezTo>
                    <a:pt x="2519" y="2096"/>
                    <a:pt x="2567" y="2085"/>
                    <a:pt x="2620" y="2061"/>
                  </a:cubicBezTo>
                  <a:cubicBezTo>
                    <a:pt x="2900" y="2061"/>
                    <a:pt x="3039" y="1887"/>
                    <a:pt x="3039" y="1467"/>
                  </a:cubicBezTo>
                  <a:cubicBezTo>
                    <a:pt x="3039" y="734"/>
                    <a:pt x="2306" y="0"/>
                    <a:pt x="1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9"/>
            <p:cNvSpPr/>
            <p:nvPr/>
          </p:nvSpPr>
          <p:spPr>
            <a:xfrm>
              <a:off x="3259654" y="3911544"/>
              <a:ext cx="65474" cy="45012"/>
            </a:xfrm>
            <a:custGeom>
              <a:rect b="b" l="l" r="r" t="t"/>
              <a:pathLst>
                <a:path extrusionOk="0" h="2114" w="3075">
                  <a:moveTo>
                    <a:pt x="1468" y="0"/>
                  </a:moveTo>
                  <a:cubicBezTo>
                    <a:pt x="734" y="0"/>
                    <a:pt x="1" y="734"/>
                    <a:pt x="1" y="1467"/>
                  </a:cubicBezTo>
                  <a:cubicBezTo>
                    <a:pt x="1" y="1887"/>
                    <a:pt x="141" y="2061"/>
                    <a:pt x="455" y="2061"/>
                  </a:cubicBezTo>
                  <a:cubicBezTo>
                    <a:pt x="524" y="2096"/>
                    <a:pt x="584" y="2113"/>
                    <a:pt x="638" y="2113"/>
                  </a:cubicBezTo>
                  <a:cubicBezTo>
                    <a:pt x="803" y="2113"/>
                    <a:pt x="909" y="1949"/>
                    <a:pt x="1014" y="1607"/>
                  </a:cubicBezTo>
                  <a:cubicBezTo>
                    <a:pt x="1014" y="1328"/>
                    <a:pt x="1188" y="1013"/>
                    <a:pt x="1468" y="1013"/>
                  </a:cubicBezTo>
                  <a:cubicBezTo>
                    <a:pt x="1887" y="1013"/>
                    <a:pt x="2062" y="1328"/>
                    <a:pt x="2062" y="1607"/>
                  </a:cubicBezTo>
                  <a:cubicBezTo>
                    <a:pt x="2062" y="1949"/>
                    <a:pt x="2221" y="2113"/>
                    <a:pt x="2418" y="2113"/>
                  </a:cubicBezTo>
                  <a:cubicBezTo>
                    <a:pt x="2483" y="2113"/>
                    <a:pt x="2552" y="2096"/>
                    <a:pt x="2621" y="2061"/>
                  </a:cubicBezTo>
                  <a:cubicBezTo>
                    <a:pt x="2935" y="2061"/>
                    <a:pt x="3075" y="1887"/>
                    <a:pt x="3075" y="1467"/>
                  </a:cubicBezTo>
                  <a:cubicBezTo>
                    <a:pt x="3075" y="734"/>
                    <a:pt x="2341" y="0"/>
                    <a:pt x="146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9"/>
            <p:cNvSpPr/>
            <p:nvPr/>
          </p:nvSpPr>
          <p:spPr>
            <a:xfrm>
              <a:off x="3157769" y="3959878"/>
              <a:ext cx="71415" cy="32748"/>
            </a:xfrm>
            <a:custGeom>
              <a:rect b="b" l="l" r="r" t="t"/>
              <a:pathLst>
                <a:path extrusionOk="0" h="1538" w="3354">
                  <a:moveTo>
                    <a:pt x="577" y="1"/>
                  </a:moveTo>
                  <a:cubicBezTo>
                    <a:pt x="428" y="1"/>
                    <a:pt x="280" y="71"/>
                    <a:pt x="140" y="210"/>
                  </a:cubicBezTo>
                  <a:cubicBezTo>
                    <a:pt x="0" y="350"/>
                    <a:pt x="0" y="665"/>
                    <a:pt x="280" y="944"/>
                  </a:cubicBezTo>
                  <a:cubicBezTo>
                    <a:pt x="559" y="1363"/>
                    <a:pt x="1013" y="1538"/>
                    <a:pt x="1607" y="1538"/>
                  </a:cubicBezTo>
                  <a:cubicBezTo>
                    <a:pt x="2166" y="1538"/>
                    <a:pt x="2620" y="1363"/>
                    <a:pt x="3039" y="944"/>
                  </a:cubicBezTo>
                  <a:cubicBezTo>
                    <a:pt x="3354" y="804"/>
                    <a:pt x="3354" y="350"/>
                    <a:pt x="3039" y="210"/>
                  </a:cubicBezTo>
                  <a:cubicBezTo>
                    <a:pt x="2969" y="71"/>
                    <a:pt x="2865" y="1"/>
                    <a:pt x="2738" y="1"/>
                  </a:cubicBezTo>
                  <a:cubicBezTo>
                    <a:pt x="2611" y="1"/>
                    <a:pt x="2463" y="71"/>
                    <a:pt x="2306" y="210"/>
                  </a:cubicBezTo>
                  <a:cubicBezTo>
                    <a:pt x="2096" y="438"/>
                    <a:pt x="1878" y="551"/>
                    <a:pt x="1660" y="551"/>
                  </a:cubicBezTo>
                  <a:cubicBezTo>
                    <a:pt x="1441" y="551"/>
                    <a:pt x="1223" y="438"/>
                    <a:pt x="1013" y="210"/>
                  </a:cubicBezTo>
                  <a:cubicBezTo>
                    <a:pt x="874" y="71"/>
                    <a:pt x="725" y="1"/>
                    <a:pt x="57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9"/>
            <p:cNvSpPr/>
            <p:nvPr/>
          </p:nvSpPr>
          <p:spPr>
            <a:xfrm>
              <a:off x="3253714" y="3682456"/>
              <a:ext cx="95965" cy="93006"/>
            </a:xfrm>
            <a:custGeom>
              <a:rect b="b" l="l" r="r" t="t"/>
              <a:pathLst>
                <a:path extrusionOk="0" h="4368" w="4507">
                  <a:moveTo>
                    <a:pt x="4087" y="1"/>
                  </a:moveTo>
                  <a:cubicBezTo>
                    <a:pt x="3913" y="1"/>
                    <a:pt x="3633" y="140"/>
                    <a:pt x="3493" y="280"/>
                  </a:cubicBezTo>
                  <a:cubicBezTo>
                    <a:pt x="2480" y="1153"/>
                    <a:pt x="1467" y="2341"/>
                    <a:pt x="420" y="3354"/>
                  </a:cubicBezTo>
                  <a:cubicBezTo>
                    <a:pt x="280" y="3354"/>
                    <a:pt x="280" y="3494"/>
                    <a:pt x="140" y="3633"/>
                  </a:cubicBezTo>
                  <a:cubicBezTo>
                    <a:pt x="0" y="3913"/>
                    <a:pt x="280" y="4367"/>
                    <a:pt x="734" y="4367"/>
                  </a:cubicBezTo>
                  <a:cubicBezTo>
                    <a:pt x="874" y="4227"/>
                    <a:pt x="1013" y="4227"/>
                    <a:pt x="1153" y="4088"/>
                  </a:cubicBezTo>
                  <a:cubicBezTo>
                    <a:pt x="1887" y="3214"/>
                    <a:pt x="2760" y="2481"/>
                    <a:pt x="3493" y="1607"/>
                  </a:cubicBezTo>
                  <a:cubicBezTo>
                    <a:pt x="3773" y="1293"/>
                    <a:pt x="4087" y="1153"/>
                    <a:pt x="4367" y="874"/>
                  </a:cubicBezTo>
                  <a:cubicBezTo>
                    <a:pt x="4367" y="734"/>
                    <a:pt x="4506" y="420"/>
                    <a:pt x="4367" y="280"/>
                  </a:cubicBezTo>
                  <a:cubicBezTo>
                    <a:pt x="4367" y="140"/>
                    <a:pt x="4227" y="1"/>
                    <a:pt x="40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" name="Google Shape;1116;p39"/>
          <p:cNvGrpSpPr/>
          <p:nvPr/>
        </p:nvGrpSpPr>
        <p:grpSpPr>
          <a:xfrm>
            <a:off x="2264705" y="3611386"/>
            <a:ext cx="623663" cy="635956"/>
            <a:chOff x="2060703" y="3635612"/>
            <a:chExt cx="678336" cy="691708"/>
          </a:xfrm>
        </p:grpSpPr>
        <p:sp>
          <p:nvSpPr>
            <p:cNvPr id="1117" name="Google Shape;1117;p39"/>
            <p:cNvSpPr/>
            <p:nvPr/>
          </p:nvSpPr>
          <p:spPr>
            <a:xfrm>
              <a:off x="2060703" y="3635612"/>
              <a:ext cx="678336" cy="691708"/>
            </a:xfrm>
            <a:custGeom>
              <a:rect b="b" l="l" r="r" t="t"/>
              <a:pathLst>
                <a:path extrusionOk="0" h="32486" w="31858">
                  <a:moveTo>
                    <a:pt x="9158" y="2139"/>
                  </a:moveTo>
                  <a:cubicBezTo>
                    <a:pt x="9657" y="2139"/>
                    <a:pt x="10177" y="2201"/>
                    <a:pt x="10759" y="2201"/>
                  </a:cubicBezTo>
                  <a:lnTo>
                    <a:pt x="10759" y="2340"/>
                  </a:lnTo>
                  <a:lnTo>
                    <a:pt x="10759" y="8314"/>
                  </a:lnTo>
                  <a:cubicBezTo>
                    <a:pt x="10759" y="8593"/>
                    <a:pt x="10619" y="8593"/>
                    <a:pt x="10340" y="8593"/>
                  </a:cubicBezTo>
                  <a:lnTo>
                    <a:pt x="6113" y="8593"/>
                  </a:lnTo>
                  <a:lnTo>
                    <a:pt x="6113" y="4541"/>
                  </a:lnTo>
                  <a:cubicBezTo>
                    <a:pt x="6253" y="3214"/>
                    <a:pt x="7126" y="2201"/>
                    <a:pt x="8419" y="2201"/>
                  </a:cubicBezTo>
                  <a:cubicBezTo>
                    <a:pt x="8663" y="2154"/>
                    <a:pt x="8908" y="2139"/>
                    <a:pt x="9158" y="2139"/>
                  </a:cubicBezTo>
                  <a:close/>
                  <a:moveTo>
                    <a:pt x="21378" y="2061"/>
                  </a:moveTo>
                  <a:cubicBezTo>
                    <a:pt x="21745" y="2131"/>
                    <a:pt x="22112" y="2131"/>
                    <a:pt x="22478" y="2131"/>
                  </a:cubicBezTo>
                  <a:cubicBezTo>
                    <a:pt x="22845" y="2131"/>
                    <a:pt x="23212" y="2131"/>
                    <a:pt x="23579" y="2201"/>
                  </a:cubicBezTo>
                  <a:cubicBezTo>
                    <a:pt x="24731" y="2340"/>
                    <a:pt x="25744" y="3214"/>
                    <a:pt x="25744" y="4366"/>
                  </a:cubicBezTo>
                  <a:cubicBezTo>
                    <a:pt x="25884" y="5833"/>
                    <a:pt x="25744" y="7161"/>
                    <a:pt x="25744" y="8593"/>
                  </a:cubicBezTo>
                  <a:lnTo>
                    <a:pt x="19946" y="8593"/>
                  </a:lnTo>
                  <a:lnTo>
                    <a:pt x="19946" y="2061"/>
                  </a:lnTo>
                  <a:close/>
                  <a:moveTo>
                    <a:pt x="25744" y="10794"/>
                  </a:moveTo>
                  <a:lnTo>
                    <a:pt x="25744" y="11073"/>
                  </a:lnTo>
                  <a:lnTo>
                    <a:pt x="25744" y="25045"/>
                  </a:lnTo>
                  <a:cubicBezTo>
                    <a:pt x="25744" y="25185"/>
                    <a:pt x="25744" y="25500"/>
                    <a:pt x="25605" y="25500"/>
                  </a:cubicBezTo>
                  <a:cubicBezTo>
                    <a:pt x="24312" y="27246"/>
                    <a:pt x="22985" y="28818"/>
                    <a:pt x="21692" y="30425"/>
                  </a:cubicBezTo>
                  <a:lnTo>
                    <a:pt x="21692" y="30565"/>
                  </a:lnTo>
                  <a:cubicBezTo>
                    <a:pt x="21518" y="30425"/>
                    <a:pt x="21518" y="30425"/>
                    <a:pt x="21518" y="30285"/>
                  </a:cubicBezTo>
                  <a:lnTo>
                    <a:pt x="21518" y="20539"/>
                  </a:lnTo>
                  <a:cubicBezTo>
                    <a:pt x="21518" y="18059"/>
                    <a:pt x="22251" y="15719"/>
                    <a:pt x="23718" y="13693"/>
                  </a:cubicBezTo>
                  <a:cubicBezTo>
                    <a:pt x="24452" y="12680"/>
                    <a:pt x="25011" y="11807"/>
                    <a:pt x="25744" y="10794"/>
                  </a:cubicBezTo>
                  <a:close/>
                  <a:moveTo>
                    <a:pt x="17885" y="873"/>
                  </a:moveTo>
                  <a:cubicBezTo>
                    <a:pt x="18619" y="873"/>
                    <a:pt x="19073" y="1327"/>
                    <a:pt x="19073" y="2061"/>
                  </a:cubicBezTo>
                  <a:lnTo>
                    <a:pt x="19073" y="8034"/>
                  </a:lnTo>
                  <a:cubicBezTo>
                    <a:pt x="19073" y="8593"/>
                    <a:pt x="18758" y="9327"/>
                    <a:pt x="18479" y="9920"/>
                  </a:cubicBezTo>
                  <a:cubicBezTo>
                    <a:pt x="17606" y="11213"/>
                    <a:pt x="16732" y="12680"/>
                    <a:pt x="15859" y="13972"/>
                  </a:cubicBezTo>
                  <a:cubicBezTo>
                    <a:pt x="15405" y="14846"/>
                    <a:pt x="15125" y="15894"/>
                    <a:pt x="15125" y="16907"/>
                  </a:cubicBezTo>
                  <a:lnTo>
                    <a:pt x="15125" y="21133"/>
                  </a:lnTo>
                  <a:lnTo>
                    <a:pt x="15125" y="21552"/>
                  </a:lnTo>
                  <a:lnTo>
                    <a:pt x="14392" y="20819"/>
                  </a:lnTo>
                  <a:cubicBezTo>
                    <a:pt x="14112" y="20679"/>
                    <a:pt x="13973" y="20400"/>
                    <a:pt x="13833" y="20260"/>
                  </a:cubicBezTo>
                  <a:cubicBezTo>
                    <a:pt x="13699" y="20185"/>
                    <a:pt x="13571" y="20143"/>
                    <a:pt x="13447" y="20143"/>
                  </a:cubicBezTo>
                  <a:cubicBezTo>
                    <a:pt x="13280" y="20143"/>
                    <a:pt x="13120" y="20220"/>
                    <a:pt x="12960" y="20400"/>
                  </a:cubicBezTo>
                  <a:cubicBezTo>
                    <a:pt x="12645" y="20679"/>
                    <a:pt x="12366" y="20959"/>
                    <a:pt x="12087" y="21273"/>
                  </a:cubicBezTo>
                  <a:cubicBezTo>
                    <a:pt x="11859" y="21482"/>
                    <a:pt x="11641" y="21587"/>
                    <a:pt x="11423" y="21587"/>
                  </a:cubicBezTo>
                  <a:cubicBezTo>
                    <a:pt x="11205" y="21587"/>
                    <a:pt x="10986" y="21482"/>
                    <a:pt x="10759" y="21273"/>
                  </a:cubicBezTo>
                  <a:cubicBezTo>
                    <a:pt x="10480" y="20959"/>
                    <a:pt x="10165" y="20679"/>
                    <a:pt x="9886" y="20400"/>
                  </a:cubicBezTo>
                  <a:cubicBezTo>
                    <a:pt x="9676" y="20173"/>
                    <a:pt x="9528" y="20059"/>
                    <a:pt x="9379" y="20059"/>
                  </a:cubicBezTo>
                  <a:cubicBezTo>
                    <a:pt x="9231" y="20059"/>
                    <a:pt x="9082" y="20173"/>
                    <a:pt x="8873" y="20400"/>
                  </a:cubicBezTo>
                  <a:cubicBezTo>
                    <a:pt x="8593" y="20679"/>
                    <a:pt x="8139" y="20959"/>
                    <a:pt x="7860" y="21413"/>
                  </a:cubicBezTo>
                  <a:cubicBezTo>
                    <a:pt x="7860" y="21273"/>
                    <a:pt x="7720" y="21273"/>
                    <a:pt x="7720" y="21133"/>
                  </a:cubicBezTo>
                  <a:lnTo>
                    <a:pt x="7720" y="16767"/>
                  </a:lnTo>
                  <a:cubicBezTo>
                    <a:pt x="7720" y="16033"/>
                    <a:pt x="8000" y="15300"/>
                    <a:pt x="8419" y="14566"/>
                  </a:cubicBezTo>
                  <a:cubicBezTo>
                    <a:pt x="8593" y="14426"/>
                    <a:pt x="8593" y="14287"/>
                    <a:pt x="8733" y="13972"/>
                  </a:cubicBezTo>
                  <a:cubicBezTo>
                    <a:pt x="8873" y="13693"/>
                    <a:pt x="8873" y="13553"/>
                    <a:pt x="8593" y="13413"/>
                  </a:cubicBezTo>
                  <a:cubicBezTo>
                    <a:pt x="8463" y="13356"/>
                    <a:pt x="8363" y="13322"/>
                    <a:pt x="8280" y="13322"/>
                  </a:cubicBezTo>
                  <a:cubicBezTo>
                    <a:pt x="8163" y="13322"/>
                    <a:pt x="8081" y="13389"/>
                    <a:pt x="8000" y="13553"/>
                  </a:cubicBezTo>
                  <a:cubicBezTo>
                    <a:pt x="7266" y="14426"/>
                    <a:pt x="6847" y="15439"/>
                    <a:pt x="6847" y="16592"/>
                  </a:cubicBezTo>
                  <a:lnTo>
                    <a:pt x="6847" y="21413"/>
                  </a:lnTo>
                  <a:cubicBezTo>
                    <a:pt x="6847" y="21832"/>
                    <a:pt x="6987" y="22146"/>
                    <a:pt x="7406" y="22286"/>
                  </a:cubicBezTo>
                  <a:cubicBezTo>
                    <a:pt x="7579" y="22393"/>
                    <a:pt x="7727" y="22438"/>
                    <a:pt x="7869" y="22438"/>
                  </a:cubicBezTo>
                  <a:cubicBezTo>
                    <a:pt x="8099" y="22438"/>
                    <a:pt x="8313" y="22319"/>
                    <a:pt x="8593" y="22146"/>
                  </a:cubicBezTo>
                  <a:cubicBezTo>
                    <a:pt x="8733" y="21832"/>
                    <a:pt x="9013" y="21552"/>
                    <a:pt x="9292" y="21133"/>
                  </a:cubicBezTo>
                  <a:lnTo>
                    <a:pt x="10165" y="22006"/>
                  </a:lnTo>
                  <a:cubicBezTo>
                    <a:pt x="10532" y="22356"/>
                    <a:pt x="10969" y="22530"/>
                    <a:pt x="11405" y="22530"/>
                  </a:cubicBezTo>
                  <a:cubicBezTo>
                    <a:pt x="11842" y="22530"/>
                    <a:pt x="12279" y="22356"/>
                    <a:pt x="12645" y="22006"/>
                  </a:cubicBezTo>
                  <a:cubicBezTo>
                    <a:pt x="12960" y="21692"/>
                    <a:pt x="13239" y="21552"/>
                    <a:pt x="13379" y="21273"/>
                  </a:cubicBezTo>
                  <a:cubicBezTo>
                    <a:pt x="13658" y="21552"/>
                    <a:pt x="14112" y="21832"/>
                    <a:pt x="14392" y="22146"/>
                  </a:cubicBezTo>
                  <a:cubicBezTo>
                    <a:pt x="14622" y="22351"/>
                    <a:pt x="14833" y="22480"/>
                    <a:pt x="15095" y="22480"/>
                  </a:cubicBezTo>
                  <a:cubicBezTo>
                    <a:pt x="15190" y="22480"/>
                    <a:pt x="15293" y="22463"/>
                    <a:pt x="15405" y="22426"/>
                  </a:cubicBezTo>
                  <a:cubicBezTo>
                    <a:pt x="15859" y="22146"/>
                    <a:pt x="15999" y="21832"/>
                    <a:pt x="15999" y="21413"/>
                  </a:cubicBezTo>
                  <a:lnTo>
                    <a:pt x="15999" y="16907"/>
                  </a:lnTo>
                  <a:cubicBezTo>
                    <a:pt x="15999" y="16033"/>
                    <a:pt x="16278" y="15160"/>
                    <a:pt x="16732" y="14426"/>
                  </a:cubicBezTo>
                  <a:cubicBezTo>
                    <a:pt x="17745" y="12959"/>
                    <a:pt x="18619" y="11353"/>
                    <a:pt x="19632" y="9781"/>
                  </a:cubicBezTo>
                  <a:cubicBezTo>
                    <a:pt x="19632" y="9606"/>
                    <a:pt x="19771" y="9606"/>
                    <a:pt x="19771" y="9606"/>
                  </a:cubicBezTo>
                  <a:lnTo>
                    <a:pt x="25325" y="9606"/>
                  </a:lnTo>
                  <a:cubicBezTo>
                    <a:pt x="25325" y="9781"/>
                    <a:pt x="25186" y="9920"/>
                    <a:pt x="25186" y="9920"/>
                  </a:cubicBezTo>
                  <a:cubicBezTo>
                    <a:pt x="24138" y="11353"/>
                    <a:pt x="23125" y="12820"/>
                    <a:pt x="22251" y="14287"/>
                  </a:cubicBezTo>
                  <a:cubicBezTo>
                    <a:pt x="21099" y="16033"/>
                    <a:pt x="20645" y="18059"/>
                    <a:pt x="20645" y="20260"/>
                  </a:cubicBezTo>
                  <a:lnTo>
                    <a:pt x="20645" y="31158"/>
                  </a:lnTo>
                  <a:lnTo>
                    <a:pt x="20645" y="31612"/>
                  </a:lnTo>
                  <a:lnTo>
                    <a:pt x="4227" y="31612"/>
                  </a:lnTo>
                  <a:cubicBezTo>
                    <a:pt x="2306" y="31612"/>
                    <a:pt x="1013" y="30285"/>
                    <a:pt x="1013" y="28399"/>
                  </a:cubicBezTo>
                  <a:lnTo>
                    <a:pt x="1013" y="20539"/>
                  </a:lnTo>
                  <a:cubicBezTo>
                    <a:pt x="1013" y="18059"/>
                    <a:pt x="1607" y="15894"/>
                    <a:pt x="3039" y="13833"/>
                  </a:cubicBezTo>
                  <a:cubicBezTo>
                    <a:pt x="3913" y="12540"/>
                    <a:pt x="4786" y="11073"/>
                    <a:pt x="5799" y="9781"/>
                  </a:cubicBezTo>
                  <a:cubicBezTo>
                    <a:pt x="5799" y="9781"/>
                    <a:pt x="5974" y="9606"/>
                    <a:pt x="6113" y="9606"/>
                  </a:cubicBezTo>
                  <a:lnTo>
                    <a:pt x="10340" y="9606"/>
                  </a:lnTo>
                  <a:cubicBezTo>
                    <a:pt x="10026" y="10060"/>
                    <a:pt x="9886" y="10340"/>
                    <a:pt x="9606" y="10794"/>
                  </a:cubicBezTo>
                  <a:cubicBezTo>
                    <a:pt x="9467" y="11073"/>
                    <a:pt x="9152" y="11527"/>
                    <a:pt x="9013" y="11807"/>
                  </a:cubicBezTo>
                  <a:cubicBezTo>
                    <a:pt x="8873" y="12086"/>
                    <a:pt x="8873" y="12400"/>
                    <a:pt x="9152" y="12540"/>
                  </a:cubicBezTo>
                  <a:cubicBezTo>
                    <a:pt x="9235" y="12577"/>
                    <a:pt x="9306" y="12594"/>
                    <a:pt x="9370" y="12594"/>
                  </a:cubicBezTo>
                  <a:cubicBezTo>
                    <a:pt x="9550" y="12594"/>
                    <a:pt x="9680" y="12458"/>
                    <a:pt x="9886" y="12226"/>
                  </a:cubicBezTo>
                  <a:cubicBezTo>
                    <a:pt x="10340" y="11527"/>
                    <a:pt x="10759" y="10794"/>
                    <a:pt x="11213" y="10060"/>
                  </a:cubicBezTo>
                  <a:cubicBezTo>
                    <a:pt x="11632" y="9327"/>
                    <a:pt x="11632" y="8733"/>
                    <a:pt x="11632" y="8034"/>
                  </a:cubicBezTo>
                  <a:lnTo>
                    <a:pt x="11632" y="2201"/>
                  </a:lnTo>
                  <a:cubicBezTo>
                    <a:pt x="11632" y="1467"/>
                    <a:pt x="12087" y="873"/>
                    <a:pt x="12960" y="873"/>
                  </a:cubicBezTo>
                  <a:close/>
                  <a:moveTo>
                    <a:pt x="26338" y="26373"/>
                  </a:moveTo>
                  <a:cubicBezTo>
                    <a:pt x="27491" y="27805"/>
                    <a:pt x="28679" y="29272"/>
                    <a:pt x="29831" y="30879"/>
                  </a:cubicBezTo>
                  <a:cubicBezTo>
                    <a:pt x="29377" y="31298"/>
                    <a:pt x="28818" y="31612"/>
                    <a:pt x="28225" y="31612"/>
                  </a:cubicBezTo>
                  <a:lnTo>
                    <a:pt x="22251" y="31612"/>
                  </a:lnTo>
                  <a:lnTo>
                    <a:pt x="22112" y="31438"/>
                  </a:lnTo>
                  <a:cubicBezTo>
                    <a:pt x="23579" y="29866"/>
                    <a:pt x="24871" y="28119"/>
                    <a:pt x="26338" y="26373"/>
                  </a:cubicBezTo>
                  <a:close/>
                  <a:moveTo>
                    <a:pt x="12366" y="0"/>
                  </a:moveTo>
                  <a:cubicBezTo>
                    <a:pt x="11772" y="175"/>
                    <a:pt x="11353" y="314"/>
                    <a:pt x="11039" y="734"/>
                  </a:cubicBezTo>
                  <a:cubicBezTo>
                    <a:pt x="10899" y="1188"/>
                    <a:pt x="10619" y="1188"/>
                    <a:pt x="10340" y="1188"/>
                  </a:cubicBezTo>
                  <a:lnTo>
                    <a:pt x="9746" y="1188"/>
                  </a:lnTo>
                  <a:cubicBezTo>
                    <a:pt x="9152" y="1188"/>
                    <a:pt x="8593" y="1188"/>
                    <a:pt x="8000" y="1327"/>
                  </a:cubicBezTo>
                  <a:cubicBezTo>
                    <a:pt x="6253" y="1607"/>
                    <a:pt x="5240" y="2934"/>
                    <a:pt x="5240" y="4681"/>
                  </a:cubicBezTo>
                  <a:lnTo>
                    <a:pt x="5240" y="8593"/>
                  </a:lnTo>
                  <a:cubicBezTo>
                    <a:pt x="5240" y="8907"/>
                    <a:pt x="5100" y="9047"/>
                    <a:pt x="4926" y="9327"/>
                  </a:cubicBezTo>
                  <a:cubicBezTo>
                    <a:pt x="4052" y="10654"/>
                    <a:pt x="3179" y="11946"/>
                    <a:pt x="2306" y="13099"/>
                  </a:cubicBezTo>
                  <a:cubicBezTo>
                    <a:pt x="874" y="15300"/>
                    <a:pt x="0" y="17780"/>
                    <a:pt x="0" y="20400"/>
                  </a:cubicBezTo>
                  <a:lnTo>
                    <a:pt x="0" y="28539"/>
                  </a:lnTo>
                  <a:cubicBezTo>
                    <a:pt x="0" y="30739"/>
                    <a:pt x="1747" y="32486"/>
                    <a:pt x="3913" y="32486"/>
                  </a:cubicBezTo>
                  <a:lnTo>
                    <a:pt x="27945" y="32486"/>
                  </a:lnTo>
                  <a:cubicBezTo>
                    <a:pt x="29831" y="32486"/>
                    <a:pt x="31578" y="31158"/>
                    <a:pt x="31857" y="29272"/>
                  </a:cubicBezTo>
                  <a:lnTo>
                    <a:pt x="31857" y="27945"/>
                  </a:lnTo>
                  <a:lnTo>
                    <a:pt x="31857" y="25779"/>
                  </a:lnTo>
                  <a:cubicBezTo>
                    <a:pt x="31857" y="25500"/>
                    <a:pt x="31718" y="25185"/>
                    <a:pt x="31438" y="25185"/>
                  </a:cubicBezTo>
                  <a:cubicBezTo>
                    <a:pt x="31124" y="25185"/>
                    <a:pt x="30984" y="25500"/>
                    <a:pt x="30984" y="25779"/>
                  </a:cubicBezTo>
                  <a:lnTo>
                    <a:pt x="30984" y="25919"/>
                  </a:lnTo>
                  <a:lnTo>
                    <a:pt x="30984" y="28678"/>
                  </a:lnTo>
                  <a:cubicBezTo>
                    <a:pt x="30984" y="29132"/>
                    <a:pt x="30844" y="29691"/>
                    <a:pt x="30565" y="30145"/>
                  </a:cubicBezTo>
                  <a:cubicBezTo>
                    <a:pt x="30565" y="30006"/>
                    <a:pt x="30425" y="30006"/>
                    <a:pt x="30425" y="30006"/>
                  </a:cubicBezTo>
                  <a:cubicBezTo>
                    <a:pt x="29238" y="28539"/>
                    <a:pt x="28085" y="26932"/>
                    <a:pt x="26932" y="25500"/>
                  </a:cubicBezTo>
                  <a:cubicBezTo>
                    <a:pt x="26757" y="25325"/>
                    <a:pt x="26757" y="25185"/>
                    <a:pt x="26757" y="25185"/>
                  </a:cubicBezTo>
                  <a:lnTo>
                    <a:pt x="26757" y="10933"/>
                  </a:lnTo>
                  <a:lnTo>
                    <a:pt x="26757" y="10654"/>
                  </a:lnTo>
                  <a:cubicBezTo>
                    <a:pt x="27491" y="11807"/>
                    <a:pt x="28225" y="12820"/>
                    <a:pt x="28958" y="13833"/>
                  </a:cubicBezTo>
                  <a:cubicBezTo>
                    <a:pt x="30251" y="15894"/>
                    <a:pt x="30984" y="17920"/>
                    <a:pt x="30984" y="20260"/>
                  </a:cubicBezTo>
                  <a:lnTo>
                    <a:pt x="30984" y="23439"/>
                  </a:lnTo>
                  <a:cubicBezTo>
                    <a:pt x="30984" y="23893"/>
                    <a:pt x="31124" y="24032"/>
                    <a:pt x="31438" y="24032"/>
                  </a:cubicBezTo>
                  <a:cubicBezTo>
                    <a:pt x="31718" y="24032"/>
                    <a:pt x="31857" y="23893"/>
                    <a:pt x="31857" y="23439"/>
                  </a:cubicBezTo>
                  <a:lnTo>
                    <a:pt x="31857" y="20400"/>
                  </a:lnTo>
                  <a:cubicBezTo>
                    <a:pt x="31857" y="17780"/>
                    <a:pt x="31124" y="15300"/>
                    <a:pt x="29692" y="13099"/>
                  </a:cubicBezTo>
                  <a:cubicBezTo>
                    <a:pt x="28679" y="11807"/>
                    <a:pt x="27805" y="10479"/>
                    <a:pt x="26932" y="9187"/>
                  </a:cubicBezTo>
                  <a:cubicBezTo>
                    <a:pt x="26757" y="9047"/>
                    <a:pt x="26757" y="8907"/>
                    <a:pt x="26757" y="8733"/>
                  </a:cubicBezTo>
                  <a:lnTo>
                    <a:pt x="26757" y="4820"/>
                  </a:lnTo>
                  <a:cubicBezTo>
                    <a:pt x="26757" y="2620"/>
                    <a:pt x="25325" y="1188"/>
                    <a:pt x="23125" y="1188"/>
                  </a:cubicBezTo>
                  <a:lnTo>
                    <a:pt x="20086" y="1188"/>
                  </a:lnTo>
                  <a:cubicBezTo>
                    <a:pt x="19946" y="1188"/>
                    <a:pt x="19771" y="1188"/>
                    <a:pt x="19771" y="1048"/>
                  </a:cubicBezTo>
                  <a:cubicBezTo>
                    <a:pt x="19492" y="454"/>
                    <a:pt x="19073" y="175"/>
                    <a:pt x="184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9"/>
            <p:cNvSpPr/>
            <p:nvPr/>
          </p:nvSpPr>
          <p:spPr>
            <a:xfrm>
              <a:off x="2246653" y="4162925"/>
              <a:ext cx="98925" cy="96349"/>
            </a:xfrm>
            <a:custGeom>
              <a:rect b="b" l="l" r="r" t="t"/>
              <a:pathLst>
                <a:path extrusionOk="0" h="4525" w="4646">
                  <a:moveTo>
                    <a:pt x="3633" y="1014"/>
                  </a:moveTo>
                  <a:lnTo>
                    <a:pt x="3633" y="2481"/>
                  </a:lnTo>
                  <a:cubicBezTo>
                    <a:pt x="3633" y="3040"/>
                    <a:pt x="2899" y="3634"/>
                    <a:pt x="2306" y="3634"/>
                  </a:cubicBezTo>
                  <a:cubicBezTo>
                    <a:pt x="1607" y="3494"/>
                    <a:pt x="1013" y="3040"/>
                    <a:pt x="1013" y="2306"/>
                  </a:cubicBezTo>
                  <a:lnTo>
                    <a:pt x="1013" y="1014"/>
                  </a:lnTo>
                  <a:close/>
                  <a:moveTo>
                    <a:pt x="1013" y="1"/>
                  </a:moveTo>
                  <a:cubicBezTo>
                    <a:pt x="419" y="1"/>
                    <a:pt x="140" y="420"/>
                    <a:pt x="140" y="1014"/>
                  </a:cubicBezTo>
                  <a:cubicBezTo>
                    <a:pt x="0" y="1433"/>
                    <a:pt x="0" y="1887"/>
                    <a:pt x="140" y="2306"/>
                  </a:cubicBezTo>
                  <a:cubicBezTo>
                    <a:pt x="140" y="3494"/>
                    <a:pt x="1013" y="4367"/>
                    <a:pt x="2026" y="4507"/>
                  </a:cubicBezTo>
                  <a:cubicBezTo>
                    <a:pt x="2135" y="4518"/>
                    <a:pt x="2241" y="4524"/>
                    <a:pt x="2345" y="4524"/>
                  </a:cubicBezTo>
                  <a:cubicBezTo>
                    <a:pt x="3513" y="4524"/>
                    <a:pt x="4378" y="3819"/>
                    <a:pt x="4506" y="2761"/>
                  </a:cubicBezTo>
                  <a:cubicBezTo>
                    <a:pt x="4646" y="2167"/>
                    <a:pt x="4646" y="1608"/>
                    <a:pt x="4646" y="1014"/>
                  </a:cubicBezTo>
                  <a:cubicBezTo>
                    <a:pt x="4646" y="420"/>
                    <a:pt x="4227" y="1"/>
                    <a:pt x="363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9"/>
            <p:cNvSpPr/>
            <p:nvPr/>
          </p:nvSpPr>
          <p:spPr>
            <a:xfrm>
              <a:off x="2175237" y="4156240"/>
              <a:ext cx="21591" cy="37219"/>
            </a:xfrm>
            <a:custGeom>
              <a:rect b="b" l="l" r="r" t="t"/>
              <a:pathLst>
                <a:path extrusionOk="0" h="1748" w="1014">
                  <a:moveTo>
                    <a:pt x="595" y="1"/>
                  </a:moveTo>
                  <a:cubicBezTo>
                    <a:pt x="280" y="1"/>
                    <a:pt x="141" y="175"/>
                    <a:pt x="141" y="455"/>
                  </a:cubicBezTo>
                  <a:cubicBezTo>
                    <a:pt x="1" y="734"/>
                    <a:pt x="1" y="1049"/>
                    <a:pt x="141" y="1328"/>
                  </a:cubicBezTo>
                  <a:cubicBezTo>
                    <a:pt x="141" y="1607"/>
                    <a:pt x="280" y="1747"/>
                    <a:pt x="595" y="1747"/>
                  </a:cubicBezTo>
                  <a:cubicBezTo>
                    <a:pt x="874" y="1747"/>
                    <a:pt x="1014" y="1607"/>
                    <a:pt x="1014" y="1328"/>
                  </a:cubicBezTo>
                  <a:lnTo>
                    <a:pt x="1014" y="874"/>
                  </a:lnTo>
                  <a:lnTo>
                    <a:pt x="1014" y="455"/>
                  </a:lnTo>
                  <a:cubicBezTo>
                    <a:pt x="1014" y="175"/>
                    <a:pt x="874" y="1"/>
                    <a:pt x="5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9"/>
            <p:cNvSpPr/>
            <p:nvPr/>
          </p:nvSpPr>
          <p:spPr>
            <a:xfrm>
              <a:off x="2395404" y="4156240"/>
              <a:ext cx="21591" cy="37219"/>
            </a:xfrm>
            <a:custGeom>
              <a:rect b="b" l="l" r="r" t="t"/>
              <a:pathLst>
                <a:path extrusionOk="0" h="1748" w="1014">
                  <a:moveTo>
                    <a:pt x="419" y="1"/>
                  </a:moveTo>
                  <a:cubicBezTo>
                    <a:pt x="280" y="1"/>
                    <a:pt x="0" y="175"/>
                    <a:pt x="0" y="455"/>
                  </a:cubicBezTo>
                  <a:lnTo>
                    <a:pt x="0" y="1328"/>
                  </a:lnTo>
                  <a:cubicBezTo>
                    <a:pt x="0" y="1607"/>
                    <a:pt x="140" y="1747"/>
                    <a:pt x="419" y="1747"/>
                  </a:cubicBezTo>
                  <a:cubicBezTo>
                    <a:pt x="734" y="1747"/>
                    <a:pt x="874" y="1607"/>
                    <a:pt x="874" y="1328"/>
                  </a:cubicBezTo>
                  <a:cubicBezTo>
                    <a:pt x="1013" y="1188"/>
                    <a:pt x="1013" y="1049"/>
                    <a:pt x="1013" y="874"/>
                  </a:cubicBezTo>
                  <a:cubicBezTo>
                    <a:pt x="1013" y="734"/>
                    <a:pt x="1013" y="594"/>
                    <a:pt x="874" y="455"/>
                  </a:cubicBezTo>
                  <a:cubicBezTo>
                    <a:pt x="874" y="175"/>
                    <a:pt x="734" y="1"/>
                    <a:pt x="41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39"/>
          <p:cNvGrpSpPr/>
          <p:nvPr/>
        </p:nvGrpSpPr>
        <p:grpSpPr>
          <a:xfrm>
            <a:off x="1526493" y="3611386"/>
            <a:ext cx="515621" cy="635956"/>
            <a:chOff x="1261140" y="3635612"/>
            <a:chExt cx="560823" cy="691708"/>
          </a:xfrm>
        </p:grpSpPr>
        <p:sp>
          <p:nvSpPr>
            <p:cNvPr id="1122" name="Google Shape;1122;p39"/>
            <p:cNvSpPr/>
            <p:nvPr/>
          </p:nvSpPr>
          <p:spPr>
            <a:xfrm>
              <a:off x="1261140" y="3635612"/>
              <a:ext cx="560823" cy="691708"/>
            </a:xfrm>
            <a:custGeom>
              <a:rect b="b" l="l" r="r" t="t"/>
              <a:pathLst>
                <a:path extrusionOk="0" h="32486" w="26339">
                  <a:moveTo>
                    <a:pt x="14860" y="917"/>
                  </a:moveTo>
                  <a:cubicBezTo>
                    <a:pt x="14986" y="917"/>
                    <a:pt x="15126" y="961"/>
                    <a:pt x="15266" y="1048"/>
                  </a:cubicBezTo>
                  <a:cubicBezTo>
                    <a:pt x="15405" y="1188"/>
                    <a:pt x="15405" y="1467"/>
                    <a:pt x="15266" y="1747"/>
                  </a:cubicBezTo>
                  <a:cubicBezTo>
                    <a:pt x="14986" y="2061"/>
                    <a:pt x="14707" y="2480"/>
                    <a:pt x="14392" y="2934"/>
                  </a:cubicBezTo>
                  <a:cubicBezTo>
                    <a:pt x="14113" y="2795"/>
                    <a:pt x="13833" y="2795"/>
                    <a:pt x="13519" y="2620"/>
                  </a:cubicBezTo>
                  <a:cubicBezTo>
                    <a:pt x="13659" y="2340"/>
                    <a:pt x="13833" y="1921"/>
                    <a:pt x="14113" y="1607"/>
                  </a:cubicBezTo>
                  <a:cubicBezTo>
                    <a:pt x="14253" y="1467"/>
                    <a:pt x="14392" y="1327"/>
                    <a:pt x="14532" y="1048"/>
                  </a:cubicBezTo>
                  <a:cubicBezTo>
                    <a:pt x="14619" y="961"/>
                    <a:pt x="14733" y="917"/>
                    <a:pt x="14860" y="917"/>
                  </a:cubicBezTo>
                  <a:close/>
                  <a:moveTo>
                    <a:pt x="12986" y="3649"/>
                  </a:moveTo>
                  <a:cubicBezTo>
                    <a:pt x="13070" y="3649"/>
                    <a:pt x="13154" y="3655"/>
                    <a:pt x="13240" y="3668"/>
                  </a:cubicBezTo>
                  <a:cubicBezTo>
                    <a:pt x="14392" y="3668"/>
                    <a:pt x="15266" y="4541"/>
                    <a:pt x="15266" y="5833"/>
                  </a:cubicBezTo>
                  <a:cubicBezTo>
                    <a:pt x="15266" y="6846"/>
                    <a:pt x="14253" y="7859"/>
                    <a:pt x="13240" y="7859"/>
                  </a:cubicBezTo>
                  <a:cubicBezTo>
                    <a:pt x="12087" y="7859"/>
                    <a:pt x="11039" y="6846"/>
                    <a:pt x="11039" y="5694"/>
                  </a:cubicBezTo>
                  <a:cubicBezTo>
                    <a:pt x="11039" y="4626"/>
                    <a:pt x="11938" y="3649"/>
                    <a:pt x="12986" y="3649"/>
                  </a:cubicBezTo>
                  <a:close/>
                  <a:moveTo>
                    <a:pt x="12646" y="21552"/>
                  </a:moveTo>
                  <a:lnTo>
                    <a:pt x="12646" y="31612"/>
                  </a:lnTo>
                  <a:lnTo>
                    <a:pt x="9467" y="31612"/>
                  </a:lnTo>
                  <a:cubicBezTo>
                    <a:pt x="9013" y="28399"/>
                    <a:pt x="8734" y="25325"/>
                    <a:pt x="8419" y="22286"/>
                  </a:cubicBezTo>
                  <a:lnTo>
                    <a:pt x="8419" y="22286"/>
                  </a:lnTo>
                  <a:cubicBezTo>
                    <a:pt x="8918" y="22488"/>
                    <a:pt x="9418" y="22585"/>
                    <a:pt x="9910" y="22585"/>
                  </a:cubicBezTo>
                  <a:cubicBezTo>
                    <a:pt x="10865" y="22585"/>
                    <a:pt x="11793" y="22221"/>
                    <a:pt x="12646" y="21552"/>
                  </a:cubicBezTo>
                  <a:close/>
                  <a:moveTo>
                    <a:pt x="19492" y="20819"/>
                  </a:moveTo>
                  <a:cubicBezTo>
                    <a:pt x="20391" y="21962"/>
                    <a:pt x="21480" y="22575"/>
                    <a:pt x="22743" y="22575"/>
                  </a:cubicBezTo>
                  <a:cubicBezTo>
                    <a:pt x="23101" y="22575"/>
                    <a:pt x="23473" y="22526"/>
                    <a:pt x="23859" y="22426"/>
                  </a:cubicBezTo>
                  <a:lnTo>
                    <a:pt x="23859" y="22705"/>
                  </a:lnTo>
                  <a:cubicBezTo>
                    <a:pt x="23439" y="24626"/>
                    <a:pt x="22985" y="26513"/>
                    <a:pt x="22392" y="28399"/>
                  </a:cubicBezTo>
                  <a:cubicBezTo>
                    <a:pt x="21972" y="30425"/>
                    <a:pt x="20505" y="31612"/>
                    <a:pt x="18340" y="31612"/>
                  </a:cubicBezTo>
                  <a:lnTo>
                    <a:pt x="17885" y="31612"/>
                  </a:lnTo>
                  <a:cubicBezTo>
                    <a:pt x="18025" y="30739"/>
                    <a:pt x="18025" y="30006"/>
                    <a:pt x="18200" y="29132"/>
                  </a:cubicBezTo>
                  <a:lnTo>
                    <a:pt x="18200" y="28993"/>
                  </a:lnTo>
                  <a:cubicBezTo>
                    <a:pt x="18200" y="28539"/>
                    <a:pt x="18025" y="28259"/>
                    <a:pt x="17746" y="28259"/>
                  </a:cubicBezTo>
                  <a:cubicBezTo>
                    <a:pt x="17466" y="28259"/>
                    <a:pt x="17327" y="28399"/>
                    <a:pt x="17327" y="28818"/>
                  </a:cubicBezTo>
                  <a:cubicBezTo>
                    <a:pt x="17152" y="29691"/>
                    <a:pt x="17012" y="30565"/>
                    <a:pt x="17012" y="31612"/>
                  </a:cubicBezTo>
                  <a:lnTo>
                    <a:pt x="13659" y="31612"/>
                  </a:lnTo>
                  <a:lnTo>
                    <a:pt x="13659" y="21552"/>
                  </a:lnTo>
                  <a:cubicBezTo>
                    <a:pt x="14535" y="22221"/>
                    <a:pt x="15471" y="22585"/>
                    <a:pt x="16458" y="22585"/>
                  </a:cubicBezTo>
                  <a:cubicBezTo>
                    <a:pt x="16968" y="22585"/>
                    <a:pt x="17490" y="22488"/>
                    <a:pt x="18025" y="22286"/>
                  </a:cubicBezTo>
                  <a:lnTo>
                    <a:pt x="18025" y="22286"/>
                  </a:lnTo>
                  <a:cubicBezTo>
                    <a:pt x="17885" y="22705"/>
                    <a:pt x="17885" y="23299"/>
                    <a:pt x="17885" y="23753"/>
                  </a:cubicBezTo>
                  <a:cubicBezTo>
                    <a:pt x="17746" y="24766"/>
                    <a:pt x="17606" y="25779"/>
                    <a:pt x="17466" y="26652"/>
                  </a:cubicBezTo>
                  <a:cubicBezTo>
                    <a:pt x="17466" y="27071"/>
                    <a:pt x="17606" y="27246"/>
                    <a:pt x="17885" y="27386"/>
                  </a:cubicBezTo>
                  <a:cubicBezTo>
                    <a:pt x="18200" y="27386"/>
                    <a:pt x="18479" y="27246"/>
                    <a:pt x="18479" y="26792"/>
                  </a:cubicBezTo>
                  <a:cubicBezTo>
                    <a:pt x="18619" y="25779"/>
                    <a:pt x="18619" y="24766"/>
                    <a:pt x="18759" y="23578"/>
                  </a:cubicBezTo>
                  <a:cubicBezTo>
                    <a:pt x="18898" y="23019"/>
                    <a:pt x="18898" y="22286"/>
                    <a:pt x="19073" y="21692"/>
                  </a:cubicBezTo>
                  <a:cubicBezTo>
                    <a:pt x="19073" y="21413"/>
                    <a:pt x="19353" y="21133"/>
                    <a:pt x="19492" y="20819"/>
                  </a:cubicBezTo>
                  <a:close/>
                  <a:moveTo>
                    <a:pt x="6847" y="20819"/>
                  </a:moveTo>
                  <a:cubicBezTo>
                    <a:pt x="7127" y="21273"/>
                    <a:pt x="7266" y="21413"/>
                    <a:pt x="7406" y="21832"/>
                  </a:cubicBezTo>
                  <a:cubicBezTo>
                    <a:pt x="7721" y="24766"/>
                    <a:pt x="8000" y="27665"/>
                    <a:pt x="8279" y="30425"/>
                  </a:cubicBezTo>
                  <a:cubicBezTo>
                    <a:pt x="8279" y="30879"/>
                    <a:pt x="8419" y="31158"/>
                    <a:pt x="8419" y="31612"/>
                  </a:cubicBezTo>
                  <a:cubicBezTo>
                    <a:pt x="8238" y="31637"/>
                    <a:pt x="8059" y="31649"/>
                    <a:pt x="7881" y="31649"/>
                  </a:cubicBezTo>
                  <a:cubicBezTo>
                    <a:pt x="6067" y="31649"/>
                    <a:pt x="4454" y="30384"/>
                    <a:pt x="3913" y="28539"/>
                  </a:cubicBezTo>
                  <a:cubicBezTo>
                    <a:pt x="3494" y="26513"/>
                    <a:pt x="3040" y="24626"/>
                    <a:pt x="2481" y="22565"/>
                  </a:cubicBezTo>
                  <a:lnTo>
                    <a:pt x="2481" y="22426"/>
                  </a:lnTo>
                  <a:cubicBezTo>
                    <a:pt x="2866" y="22526"/>
                    <a:pt x="3243" y="22575"/>
                    <a:pt x="3608" y="22575"/>
                  </a:cubicBezTo>
                  <a:cubicBezTo>
                    <a:pt x="4896" y="22575"/>
                    <a:pt x="6031" y="21962"/>
                    <a:pt x="6847" y="20819"/>
                  </a:cubicBezTo>
                  <a:close/>
                  <a:moveTo>
                    <a:pt x="14532" y="0"/>
                  </a:moveTo>
                  <a:cubicBezTo>
                    <a:pt x="14113" y="175"/>
                    <a:pt x="13833" y="454"/>
                    <a:pt x="13519" y="734"/>
                  </a:cubicBezTo>
                  <a:cubicBezTo>
                    <a:pt x="13100" y="1327"/>
                    <a:pt x="12786" y="1921"/>
                    <a:pt x="12506" y="2480"/>
                  </a:cubicBezTo>
                  <a:cubicBezTo>
                    <a:pt x="12366" y="2620"/>
                    <a:pt x="12366" y="2795"/>
                    <a:pt x="12227" y="2795"/>
                  </a:cubicBezTo>
                  <a:cubicBezTo>
                    <a:pt x="11039" y="3214"/>
                    <a:pt x="10340" y="4087"/>
                    <a:pt x="10166" y="5240"/>
                  </a:cubicBezTo>
                  <a:cubicBezTo>
                    <a:pt x="10026" y="5554"/>
                    <a:pt x="10026" y="5554"/>
                    <a:pt x="9886" y="5554"/>
                  </a:cubicBezTo>
                  <a:cubicBezTo>
                    <a:pt x="9292" y="5694"/>
                    <a:pt x="8873" y="5833"/>
                    <a:pt x="8279" y="5973"/>
                  </a:cubicBezTo>
                  <a:cubicBezTo>
                    <a:pt x="5974" y="6567"/>
                    <a:pt x="3913" y="7859"/>
                    <a:pt x="2481" y="9920"/>
                  </a:cubicBezTo>
                  <a:cubicBezTo>
                    <a:pt x="2306" y="10200"/>
                    <a:pt x="2306" y="10479"/>
                    <a:pt x="2621" y="10654"/>
                  </a:cubicBezTo>
                  <a:cubicBezTo>
                    <a:pt x="2677" y="10710"/>
                    <a:pt x="2755" y="10743"/>
                    <a:pt x="2849" y="10743"/>
                  </a:cubicBezTo>
                  <a:cubicBezTo>
                    <a:pt x="2990" y="10743"/>
                    <a:pt x="3166" y="10668"/>
                    <a:pt x="3354" y="10479"/>
                  </a:cubicBezTo>
                  <a:cubicBezTo>
                    <a:pt x="4926" y="8034"/>
                    <a:pt x="7406" y="6986"/>
                    <a:pt x="10166" y="6567"/>
                  </a:cubicBezTo>
                  <a:cubicBezTo>
                    <a:pt x="10620" y="7859"/>
                    <a:pt x="11493" y="8733"/>
                    <a:pt x="12960" y="8733"/>
                  </a:cubicBezTo>
                  <a:cubicBezTo>
                    <a:pt x="13108" y="8747"/>
                    <a:pt x="13250" y="8755"/>
                    <a:pt x="13387" y="8755"/>
                  </a:cubicBezTo>
                  <a:cubicBezTo>
                    <a:pt x="14874" y="8755"/>
                    <a:pt x="15755" y="7899"/>
                    <a:pt x="16139" y="6427"/>
                  </a:cubicBezTo>
                  <a:cubicBezTo>
                    <a:pt x="16593" y="6567"/>
                    <a:pt x="17012" y="6707"/>
                    <a:pt x="17466" y="6707"/>
                  </a:cubicBezTo>
                  <a:cubicBezTo>
                    <a:pt x="20505" y="7440"/>
                    <a:pt x="22706" y="9187"/>
                    <a:pt x="23998" y="12086"/>
                  </a:cubicBezTo>
                  <a:cubicBezTo>
                    <a:pt x="25011" y="14287"/>
                    <a:pt x="25326" y="16452"/>
                    <a:pt x="25326" y="18793"/>
                  </a:cubicBezTo>
                  <a:cubicBezTo>
                    <a:pt x="25465" y="20260"/>
                    <a:pt x="24452" y="21413"/>
                    <a:pt x="23125" y="21552"/>
                  </a:cubicBezTo>
                  <a:cubicBezTo>
                    <a:pt x="22935" y="21593"/>
                    <a:pt x="22745" y="21613"/>
                    <a:pt x="22557" y="21613"/>
                  </a:cubicBezTo>
                  <a:cubicBezTo>
                    <a:pt x="21463" y="21613"/>
                    <a:pt x="20444" y="20938"/>
                    <a:pt x="20086" y="19806"/>
                  </a:cubicBezTo>
                  <a:cubicBezTo>
                    <a:pt x="20086" y="19666"/>
                    <a:pt x="20086" y="19526"/>
                    <a:pt x="19946" y="19526"/>
                  </a:cubicBezTo>
                  <a:cubicBezTo>
                    <a:pt x="19772" y="19387"/>
                    <a:pt x="19632" y="19212"/>
                    <a:pt x="19492" y="19212"/>
                  </a:cubicBezTo>
                  <a:cubicBezTo>
                    <a:pt x="19353" y="19212"/>
                    <a:pt x="19213" y="19387"/>
                    <a:pt x="19073" y="19526"/>
                  </a:cubicBezTo>
                  <a:lnTo>
                    <a:pt x="19073" y="19806"/>
                  </a:lnTo>
                  <a:cubicBezTo>
                    <a:pt x="18619" y="20819"/>
                    <a:pt x="17746" y="21413"/>
                    <a:pt x="16733" y="21552"/>
                  </a:cubicBezTo>
                  <a:cubicBezTo>
                    <a:pt x="16569" y="21575"/>
                    <a:pt x="16410" y="21587"/>
                    <a:pt x="16254" y="21587"/>
                  </a:cubicBezTo>
                  <a:cubicBezTo>
                    <a:pt x="15442" y="21587"/>
                    <a:pt x="14728" y="21272"/>
                    <a:pt x="14113" y="20539"/>
                  </a:cubicBezTo>
                  <a:cubicBezTo>
                    <a:pt x="13973" y="20260"/>
                    <a:pt x="13833" y="19946"/>
                    <a:pt x="13659" y="19526"/>
                  </a:cubicBezTo>
                  <a:cubicBezTo>
                    <a:pt x="13519" y="19387"/>
                    <a:pt x="13379" y="19212"/>
                    <a:pt x="13240" y="19212"/>
                  </a:cubicBezTo>
                  <a:cubicBezTo>
                    <a:pt x="13100" y="19212"/>
                    <a:pt x="12786" y="19526"/>
                    <a:pt x="12786" y="19526"/>
                  </a:cubicBezTo>
                  <a:cubicBezTo>
                    <a:pt x="12646" y="19666"/>
                    <a:pt x="12646" y="19666"/>
                    <a:pt x="12646" y="19806"/>
                  </a:cubicBezTo>
                  <a:cubicBezTo>
                    <a:pt x="12227" y="20819"/>
                    <a:pt x="11493" y="21413"/>
                    <a:pt x="10340" y="21552"/>
                  </a:cubicBezTo>
                  <a:cubicBezTo>
                    <a:pt x="10171" y="21575"/>
                    <a:pt x="10007" y="21587"/>
                    <a:pt x="9848" y="21587"/>
                  </a:cubicBezTo>
                  <a:cubicBezTo>
                    <a:pt x="9019" y="21587"/>
                    <a:pt x="8329" y="21272"/>
                    <a:pt x="7860" y="20539"/>
                  </a:cubicBezTo>
                  <a:cubicBezTo>
                    <a:pt x="7546" y="20260"/>
                    <a:pt x="7406" y="19946"/>
                    <a:pt x="7266" y="19526"/>
                  </a:cubicBezTo>
                  <a:cubicBezTo>
                    <a:pt x="7127" y="19387"/>
                    <a:pt x="6987" y="19212"/>
                    <a:pt x="6847" y="19212"/>
                  </a:cubicBezTo>
                  <a:cubicBezTo>
                    <a:pt x="6673" y="19212"/>
                    <a:pt x="6533" y="19526"/>
                    <a:pt x="6393" y="19666"/>
                  </a:cubicBezTo>
                  <a:lnTo>
                    <a:pt x="6254" y="19806"/>
                  </a:lnTo>
                  <a:cubicBezTo>
                    <a:pt x="5837" y="20864"/>
                    <a:pt x="4830" y="21569"/>
                    <a:pt x="3776" y="21569"/>
                  </a:cubicBezTo>
                  <a:cubicBezTo>
                    <a:pt x="3682" y="21569"/>
                    <a:pt x="3588" y="21564"/>
                    <a:pt x="3494" y="21552"/>
                  </a:cubicBezTo>
                  <a:cubicBezTo>
                    <a:pt x="2167" y="21552"/>
                    <a:pt x="1154" y="20539"/>
                    <a:pt x="1014" y="19212"/>
                  </a:cubicBezTo>
                  <a:lnTo>
                    <a:pt x="1014" y="17640"/>
                  </a:lnTo>
                  <a:cubicBezTo>
                    <a:pt x="1154" y="15894"/>
                    <a:pt x="1433" y="14147"/>
                    <a:pt x="2167" y="12400"/>
                  </a:cubicBezTo>
                  <a:cubicBezTo>
                    <a:pt x="2306" y="11946"/>
                    <a:pt x="2306" y="11667"/>
                    <a:pt x="2027" y="11527"/>
                  </a:cubicBezTo>
                  <a:cubicBezTo>
                    <a:pt x="1973" y="11493"/>
                    <a:pt x="1918" y="11478"/>
                    <a:pt x="1862" y="11478"/>
                  </a:cubicBezTo>
                  <a:cubicBezTo>
                    <a:pt x="1632" y="11478"/>
                    <a:pt x="1406" y="11748"/>
                    <a:pt x="1293" y="12086"/>
                  </a:cubicBezTo>
                  <a:cubicBezTo>
                    <a:pt x="420" y="14287"/>
                    <a:pt x="1" y="16592"/>
                    <a:pt x="1" y="19072"/>
                  </a:cubicBezTo>
                  <a:cubicBezTo>
                    <a:pt x="1" y="20085"/>
                    <a:pt x="420" y="20819"/>
                    <a:pt x="1154" y="21552"/>
                  </a:cubicBezTo>
                  <a:cubicBezTo>
                    <a:pt x="1293" y="21692"/>
                    <a:pt x="1433" y="21832"/>
                    <a:pt x="1433" y="22146"/>
                  </a:cubicBezTo>
                  <a:cubicBezTo>
                    <a:pt x="1887" y="24312"/>
                    <a:pt x="2481" y="26513"/>
                    <a:pt x="3040" y="28678"/>
                  </a:cubicBezTo>
                  <a:cubicBezTo>
                    <a:pt x="3634" y="31019"/>
                    <a:pt x="5380" y="32486"/>
                    <a:pt x="8000" y="32486"/>
                  </a:cubicBezTo>
                  <a:lnTo>
                    <a:pt x="18479" y="32486"/>
                  </a:lnTo>
                  <a:cubicBezTo>
                    <a:pt x="20959" y="32486"/>
                    <a:pt x="22846" y="31019"/>
                    <a:pt x="23439" y="28539"/>
                  </a:cubicBezTo>
                  <a:cubicBezTo>
                    <a:pt x="23859" y="26373"/>
                    <a:pt x="24452" y="24172"/>
                    <a:pt x="25011" y="22006"/>
                  </a:cubicBezTo>
                  <a:cubicBezTo>
                    <a:pt x="25011" y="21832"/>
                    <a:pt x="25011" y="21692"/>
                    <a:pt x="25186" y="21552"/>
                  </a:cubicBezTo>
                  <a:cubicBezTo>
                    <a:pt x="25885" y="20819"/>
                    <a:pt x="26339" y="19946"/>
                    <a:pt x="26339" y="18793"/>
                  </a:cubicBezTo>
                  <a:cubicBezTo>
                    <a:pt x="26339" y="17186"/>
                    <a:pt x="26059" y="15579"/>
                    <a:pt x="25605" y="13972"/>
                  </a:cubicBezTo>
                  <a:cubicBezTo>
                    <a:pt x="24592" y="9606"/>
                    <a:pt x="21833" y="6707"/>
                    <a:pt x="17466" y="5833"/>
                  </a:cubicBezTo>
                  <a:cubicBezTo>
                    <a:pt x="17012" y="5694"/>
                    <a:pt x="16593" y="5554"/>
                    <a:pt x="16279" y="5554"/>
                  </a:cubicBezTo>
                  <a:cubicBezTo>
                    <a:pt x="16139" y="4681"/>
                    <a:pt x="15859" y="3947"/>
                    <a:pt x="15266" y="3353"/>
                  </a:cubicBezTo>
                  <a:cubicBezTo>
                    <a:pt x="15405" y="3074"/>
                    <a:pt x="15720" y="2620"/>
                    <a:pt x="15999" y="2340"/>
                  </a:cubicBezTo>
                  <a:cubicBezTo>
                    <a:pt x="16593" y="1467"/>
                    <a:pt x="16279" y="454"/>
                    <a:pt x="1540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9"/>
            <p:cNvSpPr/>
            <p:nvPr/>
          </p:nvSpPr>
          <p:spPr>
            <a:xfrm>
              <a:off x="1502876" y="3916186"/>
              <a:ext cx="77377" cy="32556"/>
            </a:xfrm>
            <a:custGeom>
              <a:rect b="b" l="l" r="r" t="t"/>
              <a:pathLst>
                <a:path extrusionOk="0" h="1529" w="3634">
                  <a:moveTo>
                    <a:pt x="559" y="1"/>
                  </a:moveTo>
                  <a:cubicBezTo>
                    <a:pt x="428" y="1"/>
                    <a:pt x="280" y="79"/>
                    <a:pt x="140" y="236"/>
                  </a:cubicBezTo>
                  <a:cubicBezTo>
                    <a:pt x="0" y="376"/>
                    <a:pt x="0" y="656"/>
                    <a:pt x="280" y="795"/>
                  </a:cubicBezTo>
                  <a:cubicBezTo>
                    <a:pt x="734" y="1249"/>
                    <a:pt x="1153" y="1529"/>
                    <a:pt x="1747" y="1529"/>
                  </a:cubicBezTo>
                  <a:cubicBezTo>
                    <a:pt x="2480" y="1529"/>
                    <a:pt x="3039" y="1249"/>
                    <a:pt x="3354" y="795"/>
                  </a:cubicBezTo>
                  <a:cubicBezTo>
                    <a:pt x="3633" y="656"/>
                    <a:pt x="3633" y="376"/>
                    <a:pt x="3493" y="236"/>
                  </a:cubicBezTo>
                  <a:cubicBezTo>
                    <a:pt x="3336" y="79"/>
                    <a:pt x="3223" y="1"/>
                    <a:pt x="3114" y="1"/>
                  </a:cubicBezTo>
                  <a:cubicBezTo>
                    <a:pt x="3004" y="1"/>
                    <a:pt x="2900" y="79"/>
                    <a:pt x="2760" y="236"/>
                  </a:cubicBezTo>
                  <a:cubicBezTo>
                    <a:pt x="2463" y="446"/>
                    <a:pt x="2175" y="551"/>
                    <a:pt x="1869" y="551"/>
                  </a:cubicBezTo>
                  <a:cubicBezTo>
                    <a:pt x="1564" y="551"/>
                    <a:pt x="1240" y="446"/>
                    <a:pt x="874" y="236"/>
                  </a:cubicBezTo>
                  <a:cubicBezTo>
                    <a:pt x="804" y="79"/>
                    <a:pt x="690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9"/>
            <p:cNvSpPr/>
            <p:nvPr/>
          </p:nvSpPr>
          <p:spPr>
            <a:xfrm>
              <a:off x="1641960" y="3898577"/>
              <a:ext cx="21591" cy="39008"/>
            </a:xfrm>
            <a:custGeom>
              <a:rect b="b" l="l" r="r" t="t"/>
              <a:pathLst>
                <a:path extrusionOk="0" h="1832" w="1014">
                  <a:moveTo>
                    <a:pt x="607" y="0"/>
                  </a:moveTo>
                  <a:cubicBezTo>
                    <a:pt x="561" y="0"/>
                    <a:pt x="510" y="16"/>
                    <a:pt x="455" y="50"/>
                  </a:cubicBezTo>
                  <a:cubicBezTo>
                    <a:pt x="315" y="50"/>
                    <a:pt x="0" y="190"/>
                    <a:pt x="0" y="470"/>
                  </a:cubicBezTo>
                  <a:lnTo>
                    <a:pt x="0" y="1343"/>
                  </a:lnTo>
                  <a:cubicBezTo>
                    <a:pt x="0" y="1622"/>
                    <a:pt x="315" y="1797"/>
                    <a:pt x="455" y="1797"/>
                  </a:cubicBezTo>
                  <a:cubicBezTo>
                    <a:pt x="502" y="1821"/>
                    <a:pt x="545" y="1831"/>
                    <a:pt x="585" y="1831"/>
                  </a:cubicBezTo>
                  <a:cubicBezTo>
                    <a:pt x="781" y="1831"/>
                    <a:pt x="897" y="1575"/>
                    <a:pt x="1013" y="1343"/>
                  </a:cubicBezTo>
                  <a:lnTo>
                    <a:pt x="1013" y="924"/>
                  </a:lnTo>
                  <a:lnTo>
                    <a:pt x="1013" y="470"/>
                  </a:lnTo>
                  <a:cubicBezTo>
                    <a:pt x="902" y="246"/>
                    <a:pt x="790" y="0"/>
                    <a:pt x="60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9"/>
            <p:cNvSpPr/>
            <p:nvPr/>
          </p:nvSpPr>
          <p:spPr>
            <a:xfrm>
              <a:off x="1421794" y="3899641"/>
              <a:ext cx="18631" cy="38369"/>
            </a:xfrm>
            <a:custGeom>
              <a:rect b="b" l="l" r="r" t="t"/>
              <a:pathLst>
                <a:path extrusionOk="0" h="1802" w="875">
                  <a:moveTo>
                    <a:pt x="455" y="0"/>
                  </a:moveTo>
                  <a:cubicBezTo>
                    <a:pt x="176" y="0"/>
                    <a:pt x="1" y="0"/>
                    <a:pt x="1" y="280"/>
                  </a:cubicBezTo>
                  <a:lnTo>
                    <a:pt x="1" y="1433"/>
                  </a:lnTo>
                  <a:cubicBezTo>
                    <a:pt x="1" y="1664"/>
                    <a:pt x="96" y="1801"/>
                    <a:pt x="258" y="1801"/>
                  </a:cubicBezTo>
                  <a:cubicBezTo>
                    <a:pt x="315" y="1801"/>
                    <a:pt x="382" y="1784"/>
                    <a:pt x="455" y="1747"/>
                  </a:cubicBezTo>
                  <a:cubicBezTo>
                    <a:pt x="734" y="1747"/>
                    <a:pt x="874" y="1572"/>
                    <a:pt x="874" y="1293"/>
                  </a:cubicBezTo>
                  <a:lnTo>
                    <a:pt x="874" y="874"/>
                  </a:lnTo>
                  <a:lnTo>
                    <a:pt x="874" y="280"/>
                  </a:lnTo>
                  <a:cubicBezTo>
                    <a:pt x="874" y="140"/>
                    <a:pt x="734" y="0"/>
                    <a:pt x="45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" name="Google Shape;1126;p39"/>
          <p:cNvGrpSpPr/>
          <p:nvPr/>
        </p:nvGrpSpPr>
        <p:grpSpPr>
          <a:xfrm>
            <a:off x="5521063" y="2840690"/>
            <a:ext cx="367898" cy="636211"/>
            <a:chOff x="5565359" y="2857365"/>
            <a:chExt cx="400150" cy="691985"/>
          </a:xfrm>
        </p:grpSpPr>
        <p:sp>
          <p:nvSpPr>
            <p:cNvPr id="1127" name="Google Shape;1127;p39"/>
            <p:cNvSpPr/>
            <p:nvPr/>
          </p:nvSpPr>
          <p:spPr>
            <a:xfrm>
              <a:off x="5565359" y="2857365"/>
              <a:ext cx="400150" cy="691985"/>
            </a:xfrm>
            <a:custGeom>
              <a:rect b="b" l="l" r="r" t="t"/>
              <a:pathLst>
                <a:path extrusionOk="0" h="32499" w="18793">
                  <a:moveTo>
                    <a:pt x="17326" y="921"/>
                  </a:moveTo>
                  <a:cubicBezTo>
                    <a:pt x="17326" y="1200"/>
                    <a:pt x="17466" y="1479"/>
                    <a:pt x="17466" y="1934"/>
                  </a:cubicBezTo>
                  <a:cubicBezTo>
                    <a:pt x="16592" y="2073"/>
                    <a:pt x="15719" y="2213"/>
                    <a:pt x="14985" y="2353"/>
                  </a:cubicBezTo>
                  <a:cubicBezTo>
                    <a:pt x="14566" y="2353"/>
                    <a:pt x="14112" y="2492"/>
                    <a:pt x="13833" y="2492"/>
                  </a:cubicBezTo>
                  <a:cubicBezTo>
                    <a:pt x="13239" y="2667"/>
                    <a:pt x="12820" y="2947"/>
                    <a:pt x="12680" y="3540"/>
                  </a:cubicBezTo>
                  <a:cubicBezTo>
                    <a:pt x="12226" y="4414"/>
                    <a:pt x="11947" y="5287"/>
                    <a:pt x="11667" y="6160"/>
                  </a:cubicBezTo>
                  <a:cubicBezTo>
                    <a:pt x="11492" y="6440"/>
                    <a:pt x="11353" y="6579"/>
                    <a:pt x="10934" y="6579"/>
                  </a:cubicBezTo>
                  <a:cubicBezTo>
                    <a:pt x="10934" y="6440"/>
                    <a:pt x="10794" y="6300"/>
                    <a:pt x="10619" y="6160"/>
                  </a:cubicBezTo>
                  <a:lnTo>
                    <a:pt x="10619" y="5846"/>
                  </a:lnTo>
                  <a:cubicBezTo>
                    <a:pt x="11073" y="4833"/>
                    <a:pt x="11353" y="3960"/>
                    <a:pt x="11807" y="2947"/>
                  </a:cubicBezTo>
                  <a:cubicBezTo>
                    <a:pt x="12086" y="2213"/>
                    <a:pt x="12680" y="1794"/>
                    <a:pt x="13553" y="1619"/>
                  </a:cubicBezTo>
                  <a:cubicBezTo>
                    <a:pt x="14706" y="1340"/>
                    <a:pt x="16033" y="1200"/>
                    <a:pt x="17186" y="921"/>
                  </a:cubicBezTo>
                  <a:close/>
                  <a:moveTo>
                    <a:pt x="6707" y="7453"/>
                  </a:moveTo>
                  <a:cubicBezTo>
                    <a:pt x="6847" y="7732"/>
                    <a:pt x="6986" y="8186"/>
                    <a:pt x="7126" y="8466"/>
                  </a:cubicBezTo>
                  <a:lnTo>
                    <a:pt x="5380" y="8466"/>
                  </a:lnTo>
                  <a:cubicBezTo>
                    <a:pt x="5554" y="7907"/>
                    <a:pt x="5973" y="7453"/>
                    <a:pt x="6707" y="7453"/>
                  </a:cubicBezTo>
                  <a:close/>
                  <a:moveTo>
                    <a:pt x="12162" y="7432"/>
                  </a:moveTo>
                  <a:cubicBezTo>
                    <a:pt x="12789" y="7432"/>
                    <a:pt x="13257" y="7963"/>
                    <a:pt x="13414" y="8466"/>
                  </a:cubicBezTo>
                  <a:lnTo>
                    <a:pt x="10619" y="8466"/>
                  </a:lnTo>
                  <a:cubicBezTo>
                    <a:pt x="10619" y="8046"/>
                    <a:pt x="11213" y="7453"/>
                    <a:pt x="11947" y="7453"/>
                  </a:cubicBezTo>
                  <a:cubicBezTo>
                    <a:pt x="12020" y="7439"/>
                    <a:pt x="12092" y="7432"/>
                    <a:pt x="12162" y="7432"/>
                  </a:cubicBezTo>
                  <a:close/>
                  <a:moveTo>
                    <a:pt x="8174" y="5427"/>
                  </a:moveTo>
                  <a:cubicBezTo>
                    <a:pt x="9047" y="5706"/>
                    <a:pt x="9746" y="6160"/>
                    <a:pt x="10060" y="7173"/>
                  </a:cubicBezTo>
                  <a:cubicBezTo>
                    <a:pt x="10200" y="7173"/>
                    <a:pt x="10200" y="7313"/>
                    <a:pt x="10060" y="7313"/>
                  </a:cubicBezTo>
                  <a:cubicBezTo>
                    <a:pt x="10060" y="7453"/>
                    <a:pt x="9921" y="7592"/>
                    <a:pt x="9746" y="7732"/>
                  </a:cubicBezTo>
                  <a:cubicBezTo>
                    <a:pt x="9606" y="7453"/>
                    <a:pt x="9327" y="7173"/>
                    <a:pt x="9187" y="6719"/>
                  </a:cubicBezTo>
                  <a:cubicBezTo>
                    <a:pt x="9105" y="6555"/>
                    <a:pt x="8963" y="6488"/>
                    <a:pt x="8804" y="6488"/>
                  </a:cubicBezTo>
                  <a:cubicBezTo>
                    <a:pt x="8691" y="6488"/>
                    <a:pt x="8569" y="6522"/>
                    <a:pt x="8453" y="6579"/>
                  </a:cubicBezTo>
                  <a:cubicBezTo>
                    <a:pt x="8174" y="6719"/>
                    <a:pt x="8174" y="7033"/>
                    <a:pt x="8314" y="7313"/>
                  </a:cubicBezTo>
                  <a:cubicBezTo>
                    <a:pt x="8593" y="7592"/>
                    <a:pt x="8733" y="8046"/>
                    <a:pt x="9047" y="8466"/>
                  </a:cubicBezTo>
                  <a:cubicBezTo>
                    <a:pt x="8934" y="8501"/>
                    <a:pt x="8831" y="8518"/>
                    <a:pt x="8736" y="8518"/>
                  </a:cubicBezTo>
                  <a:cubicBezTo>
                    <a:pt x="8451" y="8518"/>
                    <a:pt x="8235" y="8361"/>
                    <a:pt x="7999" y="8046"/>
                  </a:cubicBezTo>
                  <a:cubicBezTo>
                    <a:pt x="7580" y="7313"/>
                    <a:pt x="7440" y="6579"/>
                    <a:pt x="7580" y="5706"/>
                  </a:cubicBezTo>
                  <a:cubicBezTo>
                    <a:pt x="7720" y="5566"/>
                    <a:pt x="7860" y="5427"/>
                    <a:pt x="8174" y="5427"/>
                  </a:cubicBezTo>
                  <a:close/>
                  <a:moveTo>
                    <a:pt x="14706" y="9479"/>
                  </a:moveTo>
                  <a:cubicBezTo>
                    <a:pt x="15160" y="9653"/>
                    <a:pt x="15440" y="9933"/>
                    <a:pt x="15440" y="10352"/>
                  </a:cubicBezTo>
                  <a:cubicBezTo>
                    <a:pt x="15440" y="10806"/>
                    <a:pt x="15160" y="11085"/>
                    <a:pt x="14706" y="11225"/>
                  </a:cubicBezTo>
                  <a:lnTo>
                    <a:pt x="3808" y="11225"/>
                  </a:lnTo>
                  <a:cubicBezTo>
                    <a:pt x="3354" y="11085"/>
                    <a:pt x="3074" y="10806"/>
                    <a:pt x="3074" y="10352"/>
                  </a:cubicBezTo>
                  <a:cubicBezTo>
                    <a:pt x="3074" y="9933"/>
                    <a:pt x="3354" y="9653"/>
                    <a:pt x="3808" y="9479"/>
                  </a:cubicBezTo>
                  <a:close/>
                  <a:moveTo>
                    <a:pt x="14287" y="12273"/>
                  </a:moveTo>
                  <a:cubicBezTo>
                    <a:pt x="14706" y="12273"/>
                    <a:pt x="14985" y="12273"/>
                    <a:pt x="15300" y="12553"/>
                  </a:cubicBezTo>
                  <a:cubicBezTo>
                    <a:pt x="17046" y="13845"/>
                    <a:pt x="17780" y="15452"/>
                    <a:pt x="17920" y="17652"/>
                  </a:cubicBezTo>
                  <a:lnTo>
                    <a:pt x="17920" y="27398"/>
                  </a:lnTo>
                  <a:cubicBezTo>
                    <a:pt x="17780" y="29878"/>
                    <a:pt x="16033" y="31625"/>
                    <a:pt x="13693" y="31625"/>
                  </a:cubicBezTo>
                  <a:lnTo>
                    <a:pt x="5240" y="31625"/>
                  </a:lnTo>
                  <a:cubicBezTo>
                    <a:pt x="2760" y="31625"/>
                    <a:pt x="1013" y="29878"/>
                    <a:pt x="1013" y="27398"/>
                  </a:cubicBezTo>
                  <a:lnTo>
                    <a:pt x="1013" y="22438"/>
                  </a:lnTo>
                  <a:cubicBezTo>
                    <a:pt x="1013" y="20691"/>
                    <a:pt x="873" y="18945"/>
                    <a:pt x="1013" y="17198"/>
                  </a:cubicBezTo>
                  <a:cubicBezTo>
                    <a:pt x="1013" y="15172"/>
                    <a:pt x="2061" y="13566"/>
                    <a:pt x="3808" y="12413"/>
                  </a:cubicBezTo>
                  <a:cubicBezTo>
                    <a:pt x="3947" y="12273"/>
                    <a:pt x="4227" y="12273"/>
                    <a:pt x="4367" y="12273"/>
                  </a:cubicBezTo>
                  <a:close/>
                  <a:moveTo>
                    <a:pt x="17350" y="0"/>
                  </a:moveTo>
                  <a:cubicBezTo>
                    <a:pt x="17250" y="0"/>
                    <a:pt x="17148" y="16"/>
                    <a:pt x="17046" y="47"/>
                  </a:cubicBezTo>
                  <a:cubicBezTo>
                    <a:pt x="15859" y="187"/>
                    <a:pt x="14706" y="466"/>
                    <a:pt x="13553" y="606"/>
                  </a:cubicBezTo>
                  <a:cubicBezTo>
                    <a:pt x="12226" y="746"/>
                    <a:pt x="11353" y="1479"/>
                    <a:pt x="10794" y="2807"/>
                  </a:cubicBezTo>
                  <a:cubicBezTo>
                    <a:pt x="10794" y="3086"/>
                    <a:pt x="10619" y="3226"/>
                    <a:pt x="10479" y="3540"/>
                  </a:cubicBezTo>
                  <a:cubicBezTo>
                    <a:pt x="10340" y="4099"/>
                    <a:pt x="10060" y="4693"/>
                    <a:pt x="9921" y="5112"/>
                  </a:cubicBezTo>
                  <a:cubicBezTo>
                    <a:pt x="9746" y="5112"/>
                    <a:pt x="9606" y="5112"/>
                    <a:pt x="9606" y="4973"/>
                  </a:cubicBezTo>
                  <a:cubicBezTo>
                    <a:pt x="9047" y="4693"/>
                    <a:pt x="8453" y="4414"/>
                    <a:pt x="7720" y="4414"/>
                  </a:cubicBezTo>
                  <a:cubicBezTo>
                    <a:pt x="7440" y="4553"/>
                    <a:pt x="7126" y="4553"/>
                    <a:pt x="6986" y="4833"/>
                  </a:cubicBezTo>
                  <a:cubicBezTo>
                    <a:pt x="6847" y="5427"/>
                    <a:pt x="6707" y="5846"/>
                    <a:pt x="6427" y="6440"/>
                  </a:cubicBezTo>
                  <a:lnTo>
                    <a:pt x="6253" y="6579"/>
                  </a:lnTo>
                  <a:cubicBezTo>
                    <a:pt x="5380" y="6719"/>
                    <a:pt x="4821" y="7313"/>
                    <a:pt x="4506" y="8046"/>
                  </a:cubicBezTo>
                  <a:cubicBezTo>
                    <a:pt x="4367" y="8466"/>
                    <a:pt x="4227" y="8466"/>
                    <a:pt x="3947" y="8466"/>
                  </a:cubicBezTo>
                  <a:cubicBezTo>
                    <a:pt x="3074" y="8466"/>
                    <a:pt x="2480" y="8920"/>
                    <a:pt x="2201" y="9793"/>
                  </a:cubicBezTo>
                  <a:cubicBezTo>
                    <a:pt x="1886" y="10527"/>
                    <a:pt x="2061" y="11225"/>
                    <a:pt x="2620" y="11679"/>
                  </a:cubicBezTo>
                  <a:lnTo>
                    <a:pt x="2760" y="11819"/>
                  </a:lnTo>
                  <a:lnTo>
                    <a:pt x="2760" y="11959"/>
                  </a:lnTo>
                  <a:lnTo>
                    <a:pt x="2620" y="11959"/>
                  </a:lnTo>
                  <a:cubicBezTo>
                    <a:pt x="1013" y="13426"/>
                    <a:pt x="140" y="15172"/>
                    <a:pt x="0" y="17338"/>
                  </a:cubicBezTo>
                  <a:lnTo>
                    <a:pt x="0" y="22438"/>
                  </a:lnTo>
                  <a:lnTo>
                    <a:pt x="0" y="27817"/>
                  </a:lnTo>
                  <a:cubicBezTo>
                    <a:pt x="140" y="29564"/>
                    <a:pt x="1013" y="30891"/>
                    <a:pt x="2480" y="31765"/>
                  </a:cubicBezTo>
                  <a:cubicBezTo>
                    <a:pt x="3074" y="32184"/>
                    <a:pt x="3808" y="32358"/>
                    <a:pt x="4506" y="32498"/>
                  </a:cubicBezTo>
                  <a:lnTo>
                    <a:pt x="14427" y="32498"/>
                  </a:lnTo>
                  <a:cubicBezTo>
                    <a:pt x="17046" y="32044"/>
                    <a:pt x="18793" y="30018"/>
                    <a:pt x="18793" y="27398"/>
                  </a:cubicBezTo>
                  <a:lnTo>
                    <a:pt x="18793" y="17652"/>
                  </a:lnTo>
                  <a:cubicBezTo>
                    <a:pt x="18793" y="15906"/>
                    <a:pt x="18199" y="14299"/>
                    <a:pt x="17046" y="12832"/>
                  </a:cubicBezTo>
                  <a:cubicBezTo>
                    <a:pt x="16732" y="12413"/>
                    <a:pt x="16313" y="12098"/>
                    <a:pt x="15859" y="11679"/>
                  </a:cubicBezTo>
                  <a:cubicBezTo>
                    <a:pt x="16732" y="10666"/>
                    <a:pt x="16313" y="9199"/>
                    <a:pt x="15300" y="8605"/>
                  </a:cubicBezTo>
                  <a:cubicBezTo>
                    <a:pt x="14706" y="8466"/>
                    <a:pt x="14566" y="8326"/>
                    <a:pt x="14287" y="7732"/>
                  </a:cubicBezTo>
                  <a:cubicBezTo>
                    <a:pt x="13833" y="7033"/>
                    <a:pt x="13239" y="6719"/>
                    <a:pt x="12540" y="6440"/>
                  </a:cubicBezTo>
                  <a:cubicBezTo>
                    <a:pt x="12820" y="5566"/>
                    <a:pt x="13239" y="4693"/>
                    <a:pt x="13553" y="3820"/>
                  </a:cubicBezTo>
                  <a:cubicBezTo>
                    <a:pt x="13693" y="3680"/>
                    <a:pt x="13833" y="3540"/>
                    <a:pt x="13973" y="3540"/>
                  </a:cubicBezTo>
                  <a:cubicBezTo>
                    <a:pt x="15160" y="3226"/>
                    <a:pt x="16313" y="3086"/>
                    <a:pt x="17466" y="2807"/>
                  </a:cubicBezTo>
                  <a:cubicBezTo>
                    <a:pt x="18199" y="2667"/>
                    <a:pt x="18479" y="2213"/>
                    <a:pt x="18479" y="1479"/>
                  </a:cubicBezTo>
                  <a:cubicBezTo>
                    <a:pt x="18339" y="1340"/>
                    <a:pt x="18339" y="1060"/>
                    <a:pt x="18339" y="921"/>
                  </a:cubicBezTo>
                  <a:cubicBezTo>
                    <a:pt x="18224" y="320"/>
                    <a:pt x="17805" y="0"/>
                    <a:pt x="1735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9"/>
            <p:cNvSpPr/>
            <p:nvPr/>
          </p:nvSpPr>
          <p:spPr>
            <a:xfrm>
              <a:off x="5605517" y="3161829"/>
              <a:ext cx="319835" cy="347345"/>
            </a:xfrm>
            <a:custGeom>
              <a:rect b="b" l="l" r="r" t="t"/>
              <a:pathLst>
                <a:path extrusionOk="0" h="16313" w="15021">
                  <a:moveTo>
                    <a:pt x="1607" y="0"/>
                  </a:moveTo>
                  <a:cubicBezTo>
                    <a:pt x="1328" y="0"/>
                    <a:pt x="1188" y="140"/>
                    <a:pt x="1048" y="280"/>
                  </a:cubicBezTo>
                  <a:cubicBezTo>
                    <a:pt x="315" y="1153"/>
                    <a:pt x="0" y="2166"/>
                    <a:pt x="0" y="3353"/>
                  </a:cubicBezTo>
                  <a:lnTo>
                    <a:pt x="0" y="13099"/>
                  </a:lnTo>
                  <a:cubicBezTo>
                    <a:pt x="0" y="14985"/>
                    <a:pt x="1468" y="16313"/>
                    <a:pt x="3354" y="16313"/>
                  </a:cubicBezTo>
                  <a:lnTo>
                    <a:pt x="11667" y="16313"/>
                  </a:lnTo>
                  <a:cubicBezTo>
                    <a:pt x="13693" y="16313"/>
                    <a:pt x="15021" y="14985"/>
                    <a:pt x="15021" y="13099"/>
                  </a:cubicBezTo>
                  <a:lnTo>
                    <a:pt x="15021" y="8139"/>
                  </a:lnTo>
                  <a:lnTo>
                    <a:pt x="15021" y="3039"/>
                  </a:lnTo>
                  <a:cubicBezTo>
                    <a:pt x="15021" y="2026"/>
                    <a:pt x="14706" y="1153"/>
                    <a:pt x="14147" y="280"/>
                  </a:cubicBezTo>
                  <a:cubicBezTo>
                    <a:pt x="13973" y="140"/>
                    <a:pt x="13693" y="0"/>
                    <a:pt x="13554" y="0"/>
                  </a:cubicBezTo>
                  <a:lnTo>
                    <a:pt x="11667" y="0"/>
                  </a:lnTo>
                  <a:cubicBezTo>
                    <a:pt x="11213" y="0"/>
                    <a:pt x="11074" y="140"/>
                    <a:pt x="11074" y="419"/>
                  </a:cubicBezTo>
                  <a:cubicBezTo>
                    <a:pt x="11074" y="734"/>
                    <a:pt x="11213" y="873"/>
                    <a:pt x="11667" y="873"/>
                  </a:cubicBezTo>
                  <a:cubicBezTo>
                    <a:pt x="11947" y="873"/>
                    <a:pt x="12304" y="935"/>
                    <a:pt x="12635" y="935"/>
                  </a:cubicBezTo>
                  <a:cubicBezTo>
                    <a:pt x="12801" y="935"/>
                    <a:pt x="12960" y="920"/>
                    <a:pt x="13099" y="873"/>
                  </a:cubicBezTo>
                  <a:cubicBezTo>
                    <a:pt x="13274" y="873"/>
                    <a:pt x="13414" y="1013"/>
                    <a:pt x="13554" y="1153"/>
                  </a:cubicBezTo>
                  <a:cubicBezTo>
                    <a:pt x="13833" y="1886"/>
                    <a:pt x="13973" y="2620"/>
                    <a:pt x="13973" y="3353"/>
                  </a:cubicBezTo>
                  <a:lnTo>
                    <a:pt x="13973" y="12959"/>
                  </a:lnTo>
                  <a:cubicBezTo>
                    <a:pt x="14147" y="14252"/>
                    <a:pt x="13099" y="15440"/>
                    <a:pt x="11667" y="15440"/>
                  </a:cubicBezTo>
                  <a:lnTo>
                    <a:pt x="3214" y="15440"/>
                  </a:lnTo>
                  <a:cubicBezTo>
                    <a:pt x="2061" y="15440"/>
                    <a:pt x="1048" y="14392"/>
                    <a:pt x="1048" y="13239"/>
                  </a:cubicBezTo>
                  <a:lnTo>
                    <a:pt x="1048" y="3039"/>
                  </a:lnTo>
                  <a:cubicBezTo>
                    <a:pt x="1048" y="2340"/>
                    <a:pt x="1188" y="1747"/>
                    <a:pt x="1468" y="1153"/>
                  </a:cubicBezTo>
                  <a:cubicBezTo>
                    <a:pt x="1607" y="1013"/>
                    <a:pt x="1747" y="873"/>
                    <a:pt x="2061" y="873"/>
                  </a:cubicBezTo>
                  <a:lnTo>
                    <a:pt x="9467" y="873"/>
                  </a:lnTo>
                  <a:cubicBezTo>
                    <a:pt x="9921" y="873"/>
                    <a:pt x="10061" y="734"/>
                    <a:pt x="10061" y="419"/>
                  </a:cubicBezTo>
                  <a:cubicBezTo>
                    <a:pt x="10061" y="140"/>
                    <a:pt x="9921" y="0"/>
                    <a:pt x="946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9"/>
            <p:cNvSpPr/>
            <p:nvPr/>
          </p:nvSpPr>
          <p:spPr>
            <a:xfrm>
              <a:off x="5729718" y="3303851"/>
              <a:ext cx="71436" cy="31279"/>
            </a:xfrm>
            <a:custGeom>
              <a:rect b="b" l="l" r="r" t="t"/>
              <a:pathLst>
                <a:path extrusionOk="0" h="1469" w="3355">
                  <a:moveTo>
                    <a:pt x="533" y="0"/>
                  </a:moveTo>
                  <a:cubicBezTo>
                    <a:pt x="442" y="0"/>
                    <a:pt x="352" y="47"/>
                    <a:pt x="280" y="177"/>
                  </a:cubicBezTo>
                  <a:cubicBezTo>
                    <a:pt x="1" y="316"/>
                    <a:pt x="1" y="596"/>
                    <a:pt x="280" y="910"/>
                  </a:cubicBezTo>
                  <a:cubicBezTo>
                    <a:pt x="595" y="1190"/>
                    <a:pt x="1154" y="1469"/>
                    <a:pt x="1747" y="1469"/>
                  </a:cubicBezTo>
                  <a:cubicBezTo>
                    <a:pt x="2202" y="1469"/>
                    <a:pt x="2760" y="1190"/>
                    <a:pt x="3215" y="910"/>
                  </a:cubicBezTo>
                  <a:cubicBezTo>
                    <a:pt x="3354" y="596"/>
                    <a:pt x="3354" y="316"/>
                    <a:pt x="3215" y="177"/>
                  </a:cubicBezTo>
                  <a:cubicBezTo>
                    <a:pt x="3057" y="107"/>
                    <a:pt x="2944" y="72"/>
                    <a:pt x="2835" y="72"/>
                  </a:cubicBezTo>
                  <a:cubicBezTo>
                    <a:pt x="2725" y="72"/>
                    <a:pt x="2621" y="107"/>
                    <a:pt x="2481" y="177"/>
                  </a:cubicBezTo>
                  <a:cubicBezTo>
                    <a:pt x="2184" y="386"/>
                    <a:pt x="1931" y="491"/>
                    <a:pt x="1678" y="491"/>
                  </a:cubicBezTo>
                  <a:cubicBezTo>
                    <a:pt x="1424" y="491"/>
                    <a:pt x="1171" y="386"/>
                    <a:pt x="874" y="177"/>
                  </a:cubicBezTo>
                  <a:cubicBezTo>
                    <a:pt x="792" y="94"/>
                    <a:pt x="662" y="0"/>
                    <a:pt x="53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9"/>
            <p:cNvSpPr/>
            <p:nvPr/>
          </p:nvSpPr>
          <p:spPr>
            <a:xfrm>
              <a:off x="5676912" y="3289010"/>
              <a:ext cx="18631" cy="35388"/>
            </a:xfrm>
            <a:custGeom>
              <a:rect b="b" l="l" r="r" t="t"/>
              <a:pathLst>
                <a:path extrusionOk="0" h="1662" w="875">
                  <a:moveTo>
                    <a:pt x="455" y="0"/>
                  </a:moveTo>
                  <a:cubicBezTo>
                    <a:pt x="141" y="0"/>
                    <a:pt x="1" y="280"/>
                    <a:pt x="1" y="419"/>
                  </a:cubicBezTo>
                  <a:lnTo>
                    <a:pt x="1" y="874"/>
                  </a:lnTo>
                  <a:lnTo>
                    <a:pt x="1" y="1153"/>
                  </a:lnTo>
                  <a:cubicBezTo>
                    <a:pt x="1" y="1432"/>
                    <a:pt x="141" y="1607"/>
                    <a:pt x="455" y="1607"/>
                  </a:cubicBezTo>
                  <a:cubicBezTo>
                    <a:pt x="528" y="1644"/>
                    <a:pt x="592" y="1661"/>
                    <a:pt x="646" y="1661"/>
                  </a:cubicBezTo>
                  <a:cubicBezTo>
                    <a:pt x="798" y="1661"/>
                    <a:pt x="874" y="1524"/>
                    <a:pt x="874" y="1293"/>
                  </a:cubicBezTo>
                  <a:lnTo>
                    <a:pt x="874" y="419"/>
                  </a:lnTo>
                  <a:cubicBezTo>
                    <a:pt x="874" y="140"/>
                    <a:pt x="595" y="0"/>
                    <a:pt x="45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9"/>
            <p:cNvSpPr/>
            <p:nvPr/>
          </p:nvSpPr>
          <p:spPr>
            <a:xfrm>
              <a:off x="5835351" y="3289010"/>
              <a:ext cx="21591" cy="35388"/>
            </a:xfrm>
            <a:custGeom>
              <a:rect b="b" l="l" r="r" t="t"/>
              <a:pathLst>
                <a:path extrusionOk="0" h="1662" w="1014">
                  <a:moveTo>
                    <a:pt x="559" y="0"/>
                  </a:moveTo>
                  <a:cubicBezTo>
                    <a:pt x="280" y="0"/>
                    <a:pt x="0" y="140"/>
                    <a:pt x="0" y="419"/>
                  </a:cubicBezTo>
                  <a:lnTo>
                    <a:pt x="0" y="1293"/>
                  </a:lnTo>
                  <a:cubicBezTo>
                    <a:pt x="103" y="1524"/>
                    <a:pt x="206" y="1661"/>
                    <a:pt x="365" y="1661"/>
                  </a:cubicBezTo>
                  <a:cubicBezTo>
                    <a:pt x="422" y="1661"/>
                    <a:pt x="485" y="1644"/>
                    <a:pt x="559" y="1607"/>
                  </a:cubicBezTo>
                  <a:cubicBezTo>
                    <a:pt x="734" y="1607"/>
                    <a:pt x="873" y="1432"/>
                    <a:pt x="1013" y="1153"/>
                  </a:cubicBezTo>
                  <a:lnTo>
                    <a:pt x="1013" y="874"/>
                  </a:lnTo>
                  <a:lnTo>
                    <a:pt x="1013" y="419"/>
                  </a:lnTo>
                  <a:cubicBezTo>
                    <a:pt x="873" y="140"/>
                    <a:pt x="734" y="0"/>
                    <a:pt x="55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" name="Google Shape;1132;p39"/>
          <p:cNvGrpSpPr/>
          <p:nvPr/>
        </p:nvGrpSpPr>
        <p:grpSpPr>
          <a:xfrm>
            <a:off x="4608151" y="2839789"/>
            <a:ext cx="635276" cy="638014"/>
            <a:chOff x="4611104" y="2858366"/>
            <a:chExt cx="690968" cy="693946"/>
          </a:xfrm>
        </p:grpSpPr>
        <p:sp>
          <p:nvSpPr>
            <p:cNvPr id="1133" name="Google Shape;1133;p39"/>
            <p:cNvSpPr/>
            <p:nvPr/>
          </p:nvSpPr>
          <p:spPr>
            <a:xfrm>
              <a:off x="5084867" y="2858366"/>
              <a:ext cx="217205" cy="213479"/>
            </a:xfrm>
            <a:custGeom>
              <a:rect b="b" l="l" r="r" t="t"/>
              <a:pathLst>
                <a:path extrusionOk="0" h="10026" w="10201">
                  <a:moveTo>
                    <a:pt x="1358" y="959"/>
                  </a:moveTo>
                  <a:cubicBezTo>
                    <a:pt x="1393" y="959"/>
                    <a:pt x="1431" y="976"/>
                    <a:pt x="1468" y="1013"/>
                  </a:cubicBezTo>
                  <a:cubicBezTo>
                    <a:pt x="2202" y="1013"/>
                    <a:pt x="2935" y="1153"/>
                    <a:pt x="3669" y="1293"/>
                  </a:cubicBezTo>
                  <a:cubicBezTo>
                    <a:pt x="6708" y="2166"/>
                    <a:pt x="9048" y="5065"/>
                    <a:pt x="9188" y="8419"/>
                  </a:cubicBezTo>
                  <a:lnTo>
                    <a:pt x="9188" y="8558"/>
                  </a:lnTo>
                  <a:cubicBezTo>
                    <a:pt x="9188" y="8873"/>
                    <a:pt x="9048" y="9012"/>
                    <a:pt x="8908" y="9012"/>
                  </a:cubicBezTo>
                  <a:cubicBezTo>
                    <a:pt x="8594" y="9012"/>
                    <a:pt x="8454" y="8873"/>
                    <a:pt x="8454" y="8558"/>
                  </a:cubicBezTo>
                  <a:cubicBezTo>
                    <a:pt x="8454" y="8139"/>
                    <a:pt x="8314" y="7545"/>
                    <a:pt x="8314" y="7126"/>
                  </a:cubicBezTo>
                  <a:cubicBezTo>
                    <a:pt x="7581" y="4052"/>
                    <a:pt x="4821" y="1747"/>
                    <a:pt x="1608" y="1747"/>
                  </a:cubicBezTo>
                  <a:lnTo>
                    <a:pt x="1468" y="1747"/>
                  </a:lnTo>
                  <a:cubicBezTo>
                    <a:pt x="1328" y="1572"/>
                    <a:pt x="1049" y="1572"/>
                    <a:pt x="1189" y="1293"/>
                  </a:cubicBezTo>
                  <a:cubicBezTo>
                    <a:pt x="1189" y="1088"/>
                    <a:pt x="1263" y="959"/>
                    <a:pt x="1358" y="959"/>
                  </a:cubicBezTo>
                  <a:close/>
                  <a:moveTo>
                    <a:pt x="1189" y="0"/>
                  </a:moveTo>
                  <a:cubicBezTo>
                    <a:pt x="874" y="140"/>
                    <a:pt x="734" y="280"/>
                    <a:pt x="455" y="419"/>
                  </a:cubicBezTo>
                  <a:cubicBezTo>
                    <a:pt x="176" y="699"/>
                    <a:pt x="1" y="1293"/>
                    <a:pt x="315" y="1747"/>
                  </a:cubicBezTo>
                  <a:cubicBezTo>
                    <a:pt x="455" y="2306"/>
                    <a:pt x="874" y="2620"/>
                    <a:pt x="1608" y="2620"/>
                  </a:cubicBezTo>
                  <a:cubicBezTo>
                    <a:pt x="4821" y="2760"/>
                    <a:pt x="7301" y="5240"/>
                    <a:pt x="7441" y="8558"/>
                  </a:cubicBezTo>
                  <a:cubicBezTo>
                    <a:pt x="7441" y="8733"/>
                    <a:pt x="7581" y="9012"/>
                    <a:pt x="7581" y="9152"/>
                  </a:cubicBezTo>
                  <a:cubicBezTo>
                    <a:pt x="7860" y="9746"/>
                    <a:pt x="8454" y="10025"/>
                    <a:pt x="9048" y="10025"/>
                  </a:cubicBezTo>
                  <a:cubicBezTo>
                    <a:pt x="9782" y="9886"/>
                    <a:pt x="10201" y="9292"/>
                    <a:pt x="10201" y="8558"/>
                  </a:cubicBezTo>
                  <a:cubicBezTo>
                    <a:pt x="10201" y="4926"/>
                    <a:pt x="7721" y="1572"/>
                    <a:pt x="4228" y="419"/>
                  </a:cubicBezTo>
                  <a:cubicBezTo>
                    <a:pt x="3494" y="280"/>
                    <a:pt x="2795" y="140"/>
                    <a:pt x="22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9"/>
            <p:cNvSpPr/>
            <p:nvPr/>
          </p:nvSpPr>
          <p:spPr>
            <a:xfrm>
              <a:off x="4611104" y="3059177"/>
              <a:ext cx="502056" cy="493134"/>
            </a:xfrm>
            <a:custGeom>
              <a:rect b="b" l="l" r="r" t="t"/>
              <a:pathLst>
                <a:path extrusionOk="0" h="23160" w="23579">
                  <a:moveTo>
                    <a:pt x="11353" y="7161"/>
                  </a:moveTo>
                  <a:cubicBezTo>
                    <a:pt x="11353" y="7581"/>
                    <a:pt x="11492" y="8035"/>
                    <a:pt x="11353" y="8454"/>
                  </a:cubicBezTo>
                  <a:cubicBezTo>
                    <a:pt x="11353" y="8908"/>
                    <a:pt x="10898" y="9187"/>
                    <a:pt x="10479" y="9187"/>
                  </a:cubicBezTo>
                  <a:lnTo>
                    <a:pt x="7126" y="9187"/>
                  </a:lnTo>
                  <a:cubicBezTo>
                    <a:pt x="6707" y="9187"/>
                    <a:pt x="6253" y="8733"/>
                    <a:pt x="6253" y="8314"/>
                  </a:cubicBezTo>
                  <a:lnTo>
                    <a:pt x="6253" y="8035"/>
                  </a:lnTo>
                  <a:lnTo>
                    <a:pt x="6253" y="7161"/>
                  </a:lnTo>
                  <a:close/>
                  <a:moveTo>
                    <a:pt x="4087" y="15021"/>
                  </a:moveTo>
                  <a:lnTo>
                    <a:pt x="4087" y="15894"/>
                  </a:lnTo>
                  <a:lnTo>
                    <a:pt x="3214" y="15894"/>
                  </a:lnTo>
                  <a:cubicBezTo>
                    <a:pt x="3039" y="15894"/>
                    <a:pt x="2899" y="15580"/>
                    <a:pt x="2899" y="15440"/>
                  </a:cubicBezTo>
                  <a:cubicBezTo>
                    <a:pt x="2899" y="15300"/>
                    <a:pt x="3039" y="15021"/>
                    <a:pt x="3214" y="15021"/>
                  </a:cubicBezTo>
                  <a:close/>
                  <a:moveTo>
                    <a:pt x="4087" y="13414"/>
                  </a:moveTo>
                  <a:lnTo>
                    <a:pt x="4087" y="14148"/>
                  </a:lnTo>
                  <a:lnTo>
                    <a:pt x="3353" y="14148"/>
                  </a:lnTo>
                  <a:cubicBezTo>
                    <a:pt x="2480" y="14148"/>
                    <a:pt x="1886" y="14707"/>
                    <a:pt x="1886" y="15440"/>
                  </a:cubicBezTo>
                  <a:cubicBezTo>
                    <a:pt x="1886" y="16313"/>
                    <a:pt x="2480" y="16907"/>
                    <a:pt x="3353" y="16907"/>
                  </a:cubicBezTo>
                  <a:lnTo>
                    <a:pt x="4227" y="16907"/>
                  </a:lnTo>
                  <a:cubicBezTo>
                    <a:pt x="4227" y="17047"/>
                    <a:pt x="4366" y="17187"/>
                    <a:pt x="4366" y="17466"/>
                  </a:cubicBezTo>
                  <a:cubicBezTo>
                    <a:pt x="3773" y="17466"/>
                    <a:pt x="3214" y="17466"/>
                    <a:pt x="2760" y="17326"/>
                  </a:cubicBezTo>
                  <a:cubicBezTo>
                    <a:pt x="1747" y="17187"/>
                    <a:pt x="1153" y="16174"/>
                    <a:pt x="1292" y="15300"/>
                  </a:cubicBezTo>
                  <a:cubicBezTo>
                    <a:pt x="1467" y="14287"/>
                    <a:pt x="2166" y="13554"/>
                    <a:pt x="3214" y="13414"/>
                  </a:cubicBezTo>
                  <a:close/>
                  <a:moveTo>
                    <a:pt x="12820" y="11947"/>
                  </a:moveTo>
                  <a:cubicBezTo>
                    <a:pt x="13518" y="11947"/>
                    <a:pt x="13833" y="12226"/>
                    <a:pt x="13833" y="12820"/>
                  </a:cubicBezTo>
                  <a:lnTo>
                    <a:pt x="13833" y="16313"/>
                  </a:lnTo>
                  <a:cubicBezTo>
                    <a:pt x="13833" y="17920"/>
                    <a:pt x="12366" y="19387"/>
                    <a:pt x="10759" y="19387"/>
                  </a:cubicBezTo>
                  <a:cubicBezTo>
                    <a:pt x="9746" y="19387"/>
                    <a:pt x="8733" y="19387"/>
                    <a:pt x="7720" y="19213"/>
                  </a:cubicBezTo>
                  <a:cubicBezTo>
                    <a:pt x="6253" y="19073"/>
                    <a:pt x="5100" y="17780"/>
                    <a:pt x="5100" y="16174"/>
                  </a:cubicBezTo>
                  <a:lnTo>
                    <a:pt x="5100" y="12820"/>
                  </a:lnTo>
                  <a:cubicBezTo>
                    <a:pt x="5100" y="12226"/>
                    <a:pt x="5379" y="11947"/>
                    <a:pt x="5973" y="11947"/>
                  </a:cubicBezTo>
                  <a:close/>
                  <a:moveTo>
                    <a:pt x="5240" y="1"/>
                  </a:moveTo>
                  <a:cubicBezTo>
                    <a:pt x="2480" y="1"/>
                    <a:pt x="140" y="2341"/>
                    <a:pt x="140" y="5101"/>
                  </a:cubicBezTo>
                  <a:cubicBezTo>
                    <a:pt x="0" y="6288"/>
                    <a:pt x="873" y="7161"/>
                    <a:pt x="2026" y="7161"/>
                  </a:cubicBezTo>
                  <a:lnTo>
                    <a:pt x="5240" y="7161"/>
                  </a:lnTo>
                  <a:lnTo>
                    <a:pt x="5240" y="8035"/>
                  </a:lnTo>
                  <a:cubicBezTo>
                    <a:pt x="5240" y="9327"/>
                    <a:pt x="6113" y="10061"/>
                    <a:pt x="7266" y="10061"/>
                  </a:cubicBezTo>
                  <a:lnTo>
                    <a:pt x="10340" y="10061"/>
                  </a:lnTo>
                  <a:cubicBezTo>
                    <a:pt x="11632" y="10061"/>
                    <a:pt x="12366" y="9327"/>
                    <a:pt x="12366" y="8035"/>
                  </a:cubicBezTo>
                  <a:lnTo>
                    <a:pt x="12366" y="7161"/>
                  </a:lnTo>
                  <a:lnTo>
                    <a:pt x="15859" y="7161"/>
                  </a:lnTo>
                  <a:lnTo>
                    <a:pt x="15859" y="19387"/>
                  </a:lnTo>
                  <a:lnTo>
                    <a:pt x="13239" y="19387"/>
                  </a:lnTo>
                  <a:cubicBezTo>
                    <a:pt x="14566" y="18060"/>
                    <a:pt x="14846" y="17326"/>
                    <a:pt x="14846" y="15580"/>
                  </a:cubicBezTo>
                  <a:lnTo>
                    <a:pt x="14846" y="12820"/>
                  </a:lnTo>
                  <a:cubicBezTo>
                    <a:pt x="14846" y="11668"/>
                    <a:pt x="14112" y="10934"/>
                    <a:pt x="12820" y="10934"/>
                  </a:cubicBezTo>
                  <a:lnTo>
                    <a:pt x="6113" y="10934"/>
                  </a:lnTo>
                  <a:cubicBezTo>
                    <a:pt x="4960" y="10934"/>
                    <a:pt x="4506" y="11353"/>
                    <a:pt x="4087" y="12401"/>
                  </a:cubicBezTo>
                  <a:lnTo>
                    <a:pt x="4087" y="12541"/>
                  </a:lnTo>
                  <a:lnTo>
                    <a:pt x="3214" y="12541"/>
                  </a:lnTo>
                  <a:cubicBezTo>
                    <a:pt x="1607" y="12541"/>
                    <a:pt x="279" y="13833"/>
                    <a:pt x="279" y="15440"/>
                  </a:cubicBezTo>
                  <a:cubicBezTo>
                    <a:pt x="279" y="17047"/>
                    <a:pt x="1607" y="18339"/>
                    <a:pt x="3214" y="18514"/>
                  </a:cubicBezTo>
                  <a:lnTo>
                    <a:pt x="4960" y="18514"/>
                  </a:lnTo>
                  <a:cubicBezTo>
                    <a:pt x="5100" y="18793"/>
                    <a:pt x="5379" y="19073"/>
                    <a:pt x="5659" y="19387"/>
                  </a:cubicBezTo>
                  <a:lnTo>
                    <a:pt x="1607" y="19387"/>
                  </a:lnTo>
                  <a:cubicBezTo>
                    <a:pt x="734" y="19387"/>
                    <a:pt x="140" y="19946"/>
                    <a:pt x="140" y="20819"/>
                  </a:cubicBezTo>
                  <a:lnTo>
                    <a:pt x="140" y="21553"/>
                  </a:lnTo>
                  <a:cubicBezTo>
                    <a:pt x="140" y="22566"/>
                    <a:pt x="594" y="23160"/>
                    <a:pt x="1747" y="23160"/>
                  </a:cubicBezTo>
                  <a:lnTo>
                    <a:pt x="15265" y="23160"/>
                  </a:lnTo>
                  <a:cubicBezTo>
                    <a:pt x="15859" y="23160"/>
                    <a:pt x="15998" y="23020"/>
                    <a:pt x="15998" y="22566"/>
                  </a:cubicBezTo>
                  <a:cubicBezTo>
                    <a:pt x="15998" y="22287"/>
                    <a:pt x="15859" y="22147"/>
                    <a:pt x="15265" y="22147"/>
                  </a:cubicBezTo>
                  <a:lnTo>
                    <a:pt x="1467" y="22147"/>
                  </a:lnTo>
                  <a:cubicBezTo>
                    <a:pt x="1153" y="22147"/>
                    <a:pt x="1013" y="22007"/>
                    <a:pt x="1013" y="21693"/>
                  </a:cubicBezTo>
                  <a:lnTo>
                    <a:pt x="1013" y="20959"/>
                  </a:lnTo>
                  <a:cubicBezTo>
                    <a:pt x="1013" y="20400"/>
                    <a:pt x="1153" y="20400"/>
                    <a:pt x="1747" y="20400"/>
                  </a:cubicBezTo>
                  <a:lnTo>
                    <a:pt x="15998" y="20400"/>
                  </a:lnTo>
                  <a:cubicBezTo>
                    <a:pt x="16732" y="20400"/>
                    <a:pt x="16872" y="20261"/>
                    <a:pt x="16872" y="19527"/>
                  </a:cubicBezTo>
                  <a:lnTo>
                    <a:pt x="16872" y="7441"/>
                  </a:lnTo>
                  <a:lnTo>
                    <a:pt x="16872" y="7161"/>
                  </a:lnTo>
                  <a:lnTo>
                    <a:pt x="22565" y="7161"/>
                  </a:lnTo>
                  <a:lnTo>
                    <a:pt x="22565" y="22147"/>
                  </a:lnTo>
                  <a:lnTo>
                    <a:pt x="17465" y="22147"/>
                  </a:lnTo>
                  <a:cubicBezTo>
                    <a:pt x="17186" y="22287"/>
                    <a:pt x="17011" y="22426"/>
                    <a:pt x="17011" y="22706"/>
                  </a:cubicBezTo>
                  <a:cubicBezTo>
                    <a:pt x="17011" y="22880"/>
                    <a:pt x="17186" y="23160"/>
                    <a:pt x="17465" y="23160"/>
                  </a:cubicBezTo>
                  <a:lnTo>
                    <a:pt x="22845" y="23160"/>
                  </a:lnTo>
                  <a:cubicBezTo>
                    <a:pt x="23439" y="23160"/>
                    <a:pt x="23578" y="23020"/>
                    <a:pt x="23578" y="22426"/>
                  </a:cubicBezTo>
                  <a:lnTo>
                    <a:pt x="23578" y="6847"/>
                  </a:lnTo>
                  <a:cubicBezTo>
                    <a:pt x="23578" y="6288"/>
                    <a:pt x="23439" y="5834"/>
                    <a:pt x="23439" y="5415"/>
                  </a:cubicBezTo>
                  <a:cubicBezTo>
                    <a:pt x="22705" y="2201"/>
                    <a:pt x="20085" y="1"/>
                    <a:pt x="16872" y="1"/>
                  </a:cubicBezTo>
                  <a:lnTo>
                    <a:pt x="9466" y="1"/>
                  </a:lnTo>
                  <a:cubicBezTo>
                    <a:pt x="9152" y="1"/>
                    <a:pt x="9012" y="175"/>
                    <a:pt x="9012" y="455"/>
                  </a:cubicBezTo>
                  <a:cubicBezTo>
                    <a:pt x="9012" y="734"/>
                    <a:pt x="9152" y="874"/>
                    <a:pt x="9327" y="874"/>
                  </a:cubicBezTo>
                  <a:cubicBezTo>
                    <a:pt x="9466" y="1049"/>
                    <a:pt x="9606" y="1049"/>
                    <a:pt x="9746" y="1049"/>
                  </a:cubicBezTo>
                  <a:lnTo>
                    <a:pt x="17011" y="1049"/>
                  </a:lnTo>
                  <a:cubicBezTo>
                    <a:pt x="19352" y="1049"/>
                    <a:pt x="21552" y="2481"/>
                    <a:pt x="22251" y="4821"/>
                  </a:cubicBezTo>
                  <a:cubicBezTo>
                    <a:pt x="22426" y="5240"/>
                    <a:pt x="22426" y="5694"/>
                    <a:pt x="22565" y="6114"/>
                  </a:cubicBezTo>
                  <a:lnTo>
                    <a:pt x="2026" y="6114"/>
                  </a:lnTo>
                  <a:cubicBezTo>
                    <a:pt x="1292" y="6114"/>
                    <a:pt x="1013" y="5834"/>
                    <a:pt x="1013" y="5101"/>
                  </a:cubicBezTo>
                  <a:cubicBezTo>
                    <a:pt x="1013" y="2935"/>
                    <a:pt x="2899" y="1049"/>
                    <a:pt x="5240" y="1049"/>
                  </a:cubicBezTo>
                  <a:lnTo>
                    <a:pt x="7405" y="1049"/>
                  </a:lnTo>
                  <a:cubicBezTo>
                    <a:pt x="7859" y="1049"/>
                    <a:pt x="7999" y="734"/>
                    <a:pt x="7999" y="455"/>
                  </a:cubicBezTo>
                  <a:cubicBezTo>
                    <a:pt x="7999" y="175"/>
                    <a:pt x="7859" y="1"/>
                    <a:pt x="740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9"/>
            <p:cNvSpPr/>
            <p:nvPr/>
          </p:nvSpPr>
          <p:spPr>
            <a:xfrm>
              <a:off x="5075946" y="2929015"/>
              <a:ext cx="154733" cy="155478"/>
            </a:xfrm>
            <a:custGeom>
              <a:rect b="b" l="l" r="r" t="t"/>
              <a:pathLst>
                <a:path extrusionOk="0" h="7302" w="7267">
                  <a:moveTo>
                    <a:pt x="1608" y="1049"/>
                  </a:moveTo>
                  <a:cubicBezTo>
                    <a:pt x="4088" y="1049"/>
                    <a:pt x="6253" y="3214"/>
                    <a:pt x="6253" y="5694"/>
                  </a:cubicBezTo>
                  <a:cubicBezTo>
                    <a:pt x="6253" y="5974"/>
                    <a:pt x="6253" y="6288"/>
                    <a:pt x="5974" y="6288"/>
                  </a:cubicBezTo>
                  <a:cubicBezTo>
                    <a:pt x="5660" y="6288"/>
                    <a:pt x="5520" y="6114"/>
                    <a:pt x="5520" y="5834"/>
                  </a:cubicBezTo>
                  <a:cubicBezTo>
                    <a:pt x="5380" y="4088"/>
                    <a:pt x="4507" y="2795"/>
                    <a:pt x="2900" y="2062"/>
                  </a:cubicBezTo>
                  <a:cubicBezTo>
                    <a:pt x="2481" y="1922"/>
                    <a:pt x="2027" y="1747"/>
                    <a:pt x="1468" y="1747"/>
                  </a:cubicBezTo>
                  <a:cubicBezTo>
                    <a:pt x="1153" y="1608"/>
                    <a:pt x="1014" y="1608"/>
                    <a:pt x="1014" y="1328"/>
                  </a:cubicBezTo>
                  <a:cubicBezTo>
                    <a:pt x="1014" y="1049"/>
                    <a:pt x="1153" y="1049"/>
                    <a:pt x="1608" y="1049"/>
                  </a:cubicBezTo>
                  <a:close/>
                  <a:moveTo>
                    <a:pt x="1293" y="1"/>
                  </a:moveTo>
                  <a:cubicBezTo>
                    <a:pt x="595" y="1"/>
                    <a:pt x="140" y="595"/>
                    <a:pt x="1" y="1188"/>
                  </a:cubicBezTo>
                  <a:cubicBezTo>
                    <a:pt x="1" y="1747"/>
                    <a:pt x="280" y="2481"/>
                    <a:pt x="1014" y="2621"/>
                  </a:cubicBezTo>
                  <a:lnTo>
                    <a:pt x="1608" y="2621"/>
                  </a:lnTo>
                  <a:cubicBezTo>
                    <a:pt x="2341" y="2795"/>
                    <a:pt x="2900" y="3075"/>
                    <a:pt x="3494" y="3494"/>
                  </a:cubicBezTo>
                  <a:cubicBezTo>
                    <a:pt x="4227" y="4227"/>
                    <a:pt x="4507" y="5101"/>
                    <a:pt x="4647" y="6114"/>
                  </a:cubicBezTo>
                  <a:cubicBezTo>
                    <a:pt x="4647" y="6707"/>
                    <a:pt x="5240" y="7301"/>
                    <a:pt x="5974" y="7301"/>
                  </a:cubicBezTo>
                  <a:cubicBezTo>
                    <a:pt x="6707" y="7162"/>
                    <a:pt x="7127" y="6568"/>
                    <a:pt x="7266" y="5974"/>
                  </a:cubicBezTo>
                  <a:cubicBezTo>
                    <a:pt x="7266" y="5694"/>
                    <a:pt x="7127" y="5415"/>
                    <a:pt x="7127" y="5101"/>
                  </a:cubicBezTo>
                  <a:cubicBezTo>
                    <a:pt x="6847" y="2341"/>
                    <a:pt x="4367" y="175"/>
                    <a:pt x="1608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9"/>
            <p:cNvSpPr/>
            <p:nvPr/>
          </p:nvSpPr>
          <p:spPr>
            <a:xfrm>
              <a:off x="5072986" y="3003390"/>
              <a:ext cx="80337" cy="84084"/>
            </a:xfrm>
            <a:custGeom>
              <a:rect b="b" l="l" r="r" t="t"/>
              <a:pathLst>
                <a:path extrusionOk="0" h="3949" w="3773">
                  <a:moveTo>
                    <a:pt x="1886" y="1049"/>
                  </a:moveTo>
                  <a:cubicBezTo>
                    <a:pt x="2480" y="1049"/>
                    <a:pt x="2899" y="1468"/>
                    <a:pt x="2899" y="1922"/>
                  </a:cubicBezTo>
                  <a:cubicBezTo>
                    <a:pt x="2899" y="2481"/>
                    <a:pt x="2480" y="2935"/>
                    <a:pt x="1886" y="2935"/>
                  </a:cubicBezTo>
                  <a:cubicBezTo>
                    <a:pt x="1292" y="2935"/>
                    <a:pt x="873" y="2481"/>
                    <a:pt x="873" y="1922"/>
                  </a:cubicBezTo>
                  <a:cubicBezTo>
                    <a:pt x="1013" y="1468"/>
                    <a:pt x="1432" y="1049"/>
                    <a:pt x="1886" y="1049"/>
                  </a:cubicBezTo>
                  <a:close/>
                  <a:moveTo>
                    <a:pt x="1886" y="1"/>
                  </a:moveTo>
                  <a:cubicBezTo>
                    <a:pt x="873" y="1"/>
                    <a:pt x="0" y="874"/>
                    <a:pt x="0" y="1922"/>
                  </a:cubicBezTo>
                  <a:cubicBezTo>
                    <a:pt x="0" y="3075"/>
                    <a:pt x="873" y="3948"/>
                    <a:pt x="1886" y="3948"/>
                  </a:cubicBezTo>
                  <a:cubicBezTo>
                    <a:pt x="3039" y="3948"/>
                    <a:pt x="3773" y="3075"/>
                    <a:pt x="3773" y="1922"/>
                  </a:cubicBezTo>
                  <a:cubicBezTo>
                    <a:pt x="3773" y="874"/>
                    <a:pt x="3039" y="1"/>
                    <a:pt x="188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9"/>
            <p:cNvSpPr/>
            <p:nvPr/>
          </p:nvSpPr>
          <p:spPr>
            <a:xfrm>
              <a:off x="4995630" y="3254793"/>
              <a:ext cx="70670" cy="71415"/>
            </a:xfrm>
            <a:custGeom>
              <a:rect b="b" l="l" r="r" t="t"/>
              <a:pathLst>
                <a:path extrusionOk="0" h="3354" w="3319">
                  <a:moveTo>
                    <a:pt x="1572" y="874"/>
                  </a:moveTo>
                  <a:cubicBezTo>
                    <a:pt x="2026" y="874"/>
                    <a:pt x="2306" y="1293"/>
                    <a:pt x="2306" y="1607"/>
                  </a:cubicBezTo>
                  <a:cubicBezTo>
                    <a:pt x="2306" y="1974"/>
                    <a:pt x="2092" y="2367"/>
                    <a:pt x="1735" y="2367"/>
                  </a:cubicBezTo>
                  <a:cubicBezTo>
                    <a:pt x="1684" y="2367"/>
                    <a:pt x="1629" y="2358"/>
                    <a:pt x="1572" y="2341"/>
                  </a:cubicBezTo>
                  <a:cubicBezTo>
                    <a:pt x="1153" y="2341"/>
                    <a:pt x="874" y="2026"/>
                    <a:pt x="874" y="1607"/>
                  </a:cubicBezTo>
                  <a:cubicBezTo>
                    <a:pt x="874" y="1293"/>
                    <a:pt x="1293" y="874"/>
                    <a:pt x="1572" y="874"/>
                  </a:cubicBezTo>
                  <a:close/>
                  <a:moveTo>
                    <a:pt x="1572" y="0"/>
                  </a:moveTo>
                  <a:cubicBezTo>
                    <a:pt x="699" y="0"/>
                    <a:pt x="0" y="734"/>
                    <a:pt x="0" y="1607"/>
                  </a:cubicBezTo>
                  <a:cubicBezTo>
                    <a:pt x="0" y="2620"/>
                    <a:pt x="699" y="3354"/>
                    <a:pt x="1572" y="3354"/>
                  </a:cubicBezTo>
                  <a:cubicBezTo>
                    <a:pt x="2620" y="3354"/>
                    <a:pt x="3319" y="2620"/>
                    <a:pt x="3319" y="1747"/>
                  </a:cubicBezTo>
                  <a:cubicBezTo>
                    <a:pt x="3319" y="734"/>
                    <a:pt x="2620" y="0"/>
                    <a:pt x="1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9"/>
            <p:cNvSpPr/>
            <p:nvPr/>
          </p:nvSpPr>
          <p:spPr>
            <a:xfrm>
              <a:off x="4995630" y="3363385"/>
              <a:ext cx="70670" cy="71415"/>
            </a:xfrm>
            <a:custGeom>
              <a:rect b="b" l="l" r="r" t="t"/>
              <a:pathLst>
                <a:path extrusionOk="0" h="3354" w="3319">
                  <a:moveTo>
                    <a:pt x="1572" y="874"/>
                  </a:moveTo>
                  <a:cubicBezTo>
                    <a:pt x="2026" y="874"/>
                    <a:pt x="2306" y="1153"/>
                    <a:pt x="2306" y="1607"/>
                  </a:cubicBezTo>
                  <a:cubicBezTo>
                    <a:pt x="2306" y="2026"/>
                    <a:pt x="2026" y="2306"/>
                    <a:pt x="1572" y="2306"/>
                  </a:cubicBezTo>
                  <a:cubicBezTo>
                    <a:pt x="1293" y="2306"/>
                    <a:pt x="874" y="2026"/>
                    <a:pt x="874" y="1607"/>
                  </a:cubicBezTo>
                  <a:cubicBezTo>
                    <a:pt x="874" y="1153"/>
                    <a:pt x="1153" y="874"/>
                    <a:pt x="1572" y="874"/>
                  </a:cubicBezTo>
                  <a:close/>
                  <a:moveTo>
                    <a:pt x="1572" y="0"/>
                  </a:moveTo>
                  <a:cubicBezTo>
                    <a:pt x="699" y="0"/>
                    <a:pt x="0" y="734"/>
                    <a:pt x="0" y="1607"/>
                  </a:cubicBezTo>
                  <a:cubicBezTo>
                    <a:pt x="0" y="2620"/>
                    <a:pt x="699" y="3354"/>
                    <a:pt x="1572" y="3354"/>
                  </a:cubicBezTo>
                  <a:cubicBezTo>
                    <a:pt x="2620" y="3354"/>
                    <a:pt x="3319" y="2620"/>
                    <a:pt x="3319" y="1607"/>
                  </a:cubicBezTo>
                  <a:cubicBezTo>
                    <a:pt x="3319" y="734"/>
                    <a:pt x="2620" y="0"/>
                    <a:pt x="15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9"/>
            <p:cNvSpPr/>
            <p:nvPr/>
          </p:nvSpPr>
          <p:spPr>
            <a:xfrm>
              <a:off x="4791092" y="3131317"/>
              <a:ext cx="67689" cy="30533"/>
            </a:xfrm>
            <a:custGeom>
              <a:rect b="b" l="l" r="r" t="t"/>
              <a:pathLst>
                <a:path extrusionOk="0" h="1434" w="3179">
                  <a:moveTo>
                    <a:pt x="494" y="1"/>
                  </a:moveTo>
                  <a:cubicBezTo>
                    <a:pt x="385" y="1"/>
                    <a:pt x="280" y="36"/>
                    <a:pt x="140" y="106"/>
                  </a:cubicBezTo>
                  <a:cubicBezTo>
                    <a:pt x="0" y="420"/>
                    <a:pt x="0" y="700"/>
                    <a:pt x="280" y="839"/>
                  </a:cubicBezTo>
                  <a:cubicBezTo>
                    <a:pt x="559" y="1293"/>
                    <a:pt x="1013" y="1433"/>
                    <a:pt x="1572" y="1433"/>
                  </a:cubicBezTo>
                  <a:cubicBezTo>
                    <a:pt x="2166" y="1433"/>
                    <a:pt x="2620" y="1293"/>
                    <a:pt x="2900" y="839"/>
                  </a:cubicBezTo>
                  <a:cubicBezTo>
                    <a:pt x="3179" y="700"/>
                    <a:pt x="3179" y="420"/>
                    <a:pt x="3039" y="106"/>
                  </a:cubicBezTo>
                  <a:cubicBezTo>
                    <a:pt x="2900" y="36"/>
                    <a:pt x="2795" y="1"/>
                    <a:pt x="2686" y="1"/>
                  </a:cubicBezTo>
                  <a:cubicBezTo>
                    <a:pt x="2576" y="1"/>
                    <a:pt x="2463" y="36"/>
                    <a:pt x="2306" y="106"/>
                  </a:cubicBezTo>
                  <a:cubicBezTo>
                    <a:pt x="2096" y="333"/>
                    <a:pt x="1843" y="446"/>
                    <a:pt x="1590" y="446"/>
                  </a:cubicBezTo>
                  <a:cubicBezTo>
                    <a:pt x="1336" y="446"/>
                    <a:pt x="1083" y="333"/>
                    <a:pt x="874" y="106"/>
                  </a:cubicBezTo>
                  <a:cubicBezTo>
                    <a:pt x="716" y="36"/>
                    <a:pt x="603" y="1"/>
                    <a:pt x="4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9"/>
            <p:cNvSpPr/>
            <p:nvPr/>
          </p:nvSpPr>
          <p:spPr>
            <a:xfrm>
              <a:off x="4908606" y="3114964"/>
              <a:ext cx="18610" cy="37198"/>
            </a:xfrm>
            <a:custGeom>
              <a:rect b="b" l="l" r="r" t="t"/>
              <a:pathLst>
                <a:path extrusionOk="0" h="1747" w="874">
                  <a:moveTo>
                    <a:pt x="420" y="0"/>
                  </a:moveTo>
                  <a:cubicBezTo>
                    <a:pt x="140" y="0"/>
                    <a:pt x="0" y="315"/>
                    <a:pt x="0" y="455"/>
                  </a:cubicBezTo>
                  <a:lnTo>
                    <a:pt x="0" y="1328"/>
                  </a:lnTo>
                  <a:cubicBezTo>
                    <a:pt x="0" y="1607"/>
                    <a:pt x="140" y="1747"/>
                    <a:pt x="420" y="1747"/>
                  </a:cubicBezTo>
                  <a:cubicBezTo>
                    <a:pt x="734" y="1747"/>
                    <a:pt x="874" y="1607"/>
                    <a:pt x="874" y="1328"/>
                  </a:cubicBezTo>
                  <a:lnTo>
                    <a:pt x="874" y="874"/>
                  </a:lnTo>
                  <a:lnTo>
                    <a:pt x="874" y="455"/>
                  </a:lnTo>
                  <a:cubicBezTo>
                    <a:pt x="874" y="175"/>
                    <a:pt x="734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9"/>
            <p:cNvSpPr/>
            <p:nvPr/>
          </p:nvSpPr>
          <p:spPr>
            <a:xfrm>
              <a:off x="4722657" y="3114964"/>
              <a:ext cx="18610" cy="37198"/>
            </a:xfrm>
            <a:custGeom>
              <a:rect b="b" l="l" r="r" t="t"/>
              <a:pathLst>
                <a:path extrusionOk="0" h="1747" w="874">
                  <a:moveTo>
                    <a:pt x="420" y="0"/>
                  </a:moveTo>
                  <a:cubicBezTo>
                    <a:pt x="140" y="0"/>
                    <a:pt x="1" y="175"/>
                    <a:pt x="1" y="455"/>
                  </a:cubicBezTo>
                  <a:lnTo>
                    <a:pt x="1" y="874"/>
                  </a:lnTo>
                  <a:lnTo>
                    <a:pt x="1" y="1328"/>
                  </a:lnTo>
                  <a:cubicBezTo>
                    <a:pt x="1" y="1607"/>
                    <a:pt x="140" y="1747"/>
                    <a:pt x="420" y="1747"/>
                  </a:cubicBezTo>
                  <a:cubicBezTo>
                    <a:pt x="734" y="1747"/>
                    <a:pt x="874" y="1607"/>
                    <a:pt x="874" y="1468"/>
                  </a:cubicBezTo>
                  <a:lnTo>
                    <a:pt x="874" y="455"/>
                  </a:lnTo>
                  <a:cubicBezTo>
                    <a:pt x="874" y="175"/>
                    <a:pt x="734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39"/>
          <p:cNvGrpSpPr/>
          <p:nvPr/>
        </p:nvGrpSpPr>
        <p:grpSpPr>
          <a:xfrm>
            <a:off x="3793036" y="2936546"/>
            <a:ext cx="692728" cy="444500"/>
            <a:chOff x="3727498" y="2963232"/>
            <a:chExt cx="753456" cy="483468"/>
          </a:xfrm>
        </p:grpSpPr>
        <p:sp>
          <p:nvSpPr>
            <p:cNvPr id="1143" name="Google Shape;1143;p39"/>
            <p:cNvSpPr/>
            <p:nvPr/>
          </p:nvSpPr>
          <p:spPr>
            <a:xfrm>
              <a:off x="3727498" y="2963232"/>
              <a:ext cx="753456" cy="483468"/>
            </a:xfrm>
            <a:custGeom>
              <a:rect b="b" l="l" r="r" t="t"/>
              <a:pathLst>
                <a:path extrusionOk="0" h="22706" w="35386">
                  <a:moveTo>
                    <a:pt x="31019" y="1014"/>
                  </a:moveTo>
                  <a:cubicBezTo>
                    <a:pt x="33045" y="1014"/>
                    <a:pt x="34232" y="2935"/>
                    <a:pt x="33639" y="4681"/>
                  </a:cubicBezTo>
                  <a:cubicBezTo>
                    <a:pt x="33359" y="5555"/>
                    <a:pt x="32626" y="6113"/>
                    <a:pt x="31613" y="6113"/>
                  </a:cubicBezTo>
                  <a:lnTo>
                    <a:pt x="26932" y="6113"/>
                  </a:lnTo>
                  <a:cubicBezTo>
                    <a:pt x="27945" y="4367"/>
                    <a:pt x="27945" y="2760"/>
                    <a:pt x="26652" y="1014"/>
                  </a:cubicBezTo>
                  <a:close/>
                  <a:moveTo>
                    <a:pt x="3668" y="1"/>
                  </a:moveTo>
                  <a:cubicBezTo>
                    <a:pt x="2341" y="1"/>
                    <a:pt x="1328" y="594"/>
                    <a:pt x="594" y="1607"/>
                  </a:cubicBezTo>
                  <a:cubicBezTo>
                    <a:pt x="315" y="2061"/>
                    <a:pt x="175" y="2620"/>
                    <a:pt x="0" y="3214"/>
                  </a:cubicBezTo>
                  <a:lnTo>
                    <a:pt x="0" y="4227"/>
                  </a:lnTo>
                  <a:lnTo>
                    <a:pt x="0" y="4367"/>
                  </a:lnTo>
                  <a:cubicBezTo>
                    <a:pt x="315" y="5694"/>
                    <a:pt x="1048" y="6568"/>
                    <a:pt x="2201" y="6987"/>
                  </a:cubicBezTo>
                  <a:cubicBezTo>
                    <a:pt x="3074" y="7301"/>
                    <a:pt x="3214" y="7720"/>
                    <a:pt x="3214" y="8594"/>
                  </a:cubicBezTo>
                  <a:lnTo>
                    <a:pt x="3214" y="19352"/>
                  </a:lnTo>
                  <a:cubicBezTo>
                    <a:pt x="3214" y="19806"/>
                    <a:pt x="3354" y="20086"/>
                    <a:pt x="3354" y="20400"/>
                  </a:cubicBezTo>
                  <a:cubicBezTo>
                    <a:pt x="3808" y="21832"/>
                    <a:pt x="4960" y="22706"/>
                    <a:pt x="6567" y="22706"/>
                  </a:cubicBezTo>
                  <a:lnTo>
                    <a:pt x="28539" y="22706"/>
                  </a:lnTo>
                  <a:cubicBezTo>
                    <a:pt x="30006" y="22566"/>
                    <a:pt x="31159" y="21553"/>
                    <a:pt x="31438" y="20226"/>
                  </a:cubicBezTo>
                  <a:cubicBezTo>
                    <a:pt x="31613" y="19527"/>
                    <a:pt x="31438" y="18793"/>
                    <a:pt x="31438" y="18060"/>
                  </a:cubicBezTo>
                  <a:cubicBezTo>
                    <a:pt x="31438" y="17780"/>
                    <a:pt x="31298" y="17466"/>
                    <a:pt x="31019" y="17466"/>
                  </a:cubicBezTo>
                  <a:cubicBezTo>
                    <a:pt x="30739" y="17466"/>
                    <a:pt x="30425" y="17780"/>
                    <a:pt x="30425" y="18060"/>
                  </a:cubicBezTo>
                  <a:lnTo>
                    <a:pt x="30425" y="19527"/>
                  </a:lnTo>
                  <a:cubicBezTo>
                    <a:pt x="30425" y="20819"/>
                    <a:pt x="29552" y="21693"/>
                    <a:pt x="28399" y="21693"/>
                  </a:cubicBezTo>
                  <a:lnTo>
                    <a:pt x="23579" y="21693"/>
                  </a:lnTo>
                  <a:cubicBezTo>
                    <a:pt x="24312" y="20819"/>
                    <a:pt x="24452" y="19946"/>
                    <a:pt x="24312" y="19073"/>
                  </a:cubicBezTo>
                  <a:lnTo>
                    <a:pt x="24312" y="8594"/>
                  </a:lnTo>
                  <a:cubicBezTo>
                    <a:pt x="24312" y="8454"/>
                    <a:pt x="24312" y="8314"/>
                    <a:pt x="24452" y="8174"/>
                  </a:cubicBezTo>
                  <a:cubicBezTo>
                    <a:pt x="24452" y="7581"/>
                    <a:pt x="24906" y="7126"/>
                    <a:pt x="25639" y="7126"/>
                  </a:cubicBezTo>
                  <a:lnTo>
                    <a:pt x="30879" y="7126"/>
                  </a:lnTo>
                  <a:cubicBezTo>
                    <a:pt x="30425" y="7720"/>
                    <a:pt x="30425" y="8314"/>
                    <a:pt x="30425" y="9048"/>
                  </a:cubicBezTo>
                  <a:lnTo>
                    <a:pt x="30425" y="15440"/>
                  </a:lnTo>
                  <a:cubicBezTo>
                    <a:pt x="30425" y="15580"/>
                    <a:pt x="30425" y="15719"/>
                    <a:pt x="30565" y="15859"/>
                  </a:cubicBezTo>
                  <a:cubicBezTo>
                    <a:pt x="30565" y="16091"/>
                    <a:pt x="30660" y="16228"/>
                    <a:pt x="30821" y="16228"/>
                  </a:cubicBezTo>
                  <a:cubicBezTo>
                    <a:pt x="30879" y="16228"/>
                    <a:pt x="30945" y="16210"/>
                    <a:pt x="31019" y="16174"/>
                  </a:cubicBezTo>
                  <a:cubicBezTo>
                    <a:pt x="31298" y="16174"/>
                    <a:pt x="31438" y="16034"/>
                    <a:pt x="31438" y="15719"/>
                  </a:cubicBezTo>
                  <a:lnTo>
                    <a:pt x="31438" y="15440"/>
                  </a:lnTo>
                  <a:lnTo>
                    <a:pt x="31438" y="8594"/>
                  </a:lnTo>
                  <a:cubicBezTo>
                    <a:pt x="31438" y="7720"/>
                    <a:pt x="31752" y="7441"/>
                    <a:pt x="32626" y="6987"/>
                  </a:cubicBezTo>
                  <a:cubicBezTo>
                    <a:pt x="33639" y="6707"/>
                    <a:pt x="34232" y="5974"/>
                    <a:pt x="34512" y="4961"/>
                  </a:cubicBezTo>
                  <a:cubicBezTo>
                    <a:pt x="35385" y="2481"/>
                    <a:pt x="33639" y="1"/>
                    <a:pt x="31019" y="1"/>
                  </a:cubicBezTo>
                  <a:lnTo>
                    <a:pt x="12401" y="1"/>
                  </a:lnTo>
                  <a:cubicBezTo>
                    <a:pt x="12086" y="140"/>
                    <a:pt x="11947" y="315"/>
                    <a:pt x="11947" y="594"/>
                  </a:cubicBezTo>
                  <a:cubicBezTo>
                    <a:pt x="11947" y="874"/>
                    <a:pt x="12086" y="1014"/>
                    <a:pt x="12401" y="1014"/>
                  </a:cubicBezTo>
                  <a:lnTo>
                    <a:pt x="23753" y="1014"/>
                  </a:lnTo>
                  <a:cubicBezTo>
                    <a:pt x="24033" y="1014"/>
                    <a:pt x="24172" y="1014"/>
                    <a:pt x="24452" y="1188"/>
                  </a:cubicBezTo>
                  <a:cubicBezTo>
                    <a:pt x="25639" y="1328"/>
                    <a:pt x="26513" y="2201"/>
                    <a:pt x="26652" y="3354"/>
                  </a:cubicBezTo>
                  <a:cubicBezTo>
                    <a:pt x="26792" y="4681"/>
                    <a:pt x="26198" y="5694"/>
                    <a:pt x="25046" y="6113"/>
                  </a:cubicBezTo>
                  <a:cubicBezTo>
                    <a:pt x="23893" y="6568"/>
                    <a:pt x="23299" y="7301"/>
                    <a:pt x="23299" y="8594"/>
                  </a:cubicBezTo>
                  <a:lnTo>
                    <a:pt x="23299" y="19352"/>
                  </a:lnTo>
                  <a:cubicBezTo>
                    <a:pt x="23299" y="20819"/>
                    <a:pt x="22566" y="21693"/>
                    <a:pt x="20959" y="21693"/>
                  </a:cubicBezTo>
                  <a:lnTo>
                    <a:pt x="6567" y="21693"/>
                  </a:lnTo>
                  <a:cubicBezTo>
                    <a:pt x="5100" y="21693"/>
                    <a:pt x="4227" y="20819"/>
                    <a:pt x="4227" y="19352"/>
                  </a:cubicBezTo>
                  <a:lnTo>
                    <a:pt x="4227" y="8594"/>
                  </a:lnTo>
                  <a:lnTo>
                    <a:pt x="4227" y="8000"/>
                  </a:lnTo>
                  <a:cubicBezTo>
                    <a:pt x="4087" y="6987"/>
                    <a:pt x="3493" y="6428"/>
                    <a:pt x="2620" y="6113"/>
                  </a:cubicBezTo>
                  <a:cubicBezTo>
                    <a:pt x="1921" y="5834"/>
                    <a:pt x="1328" y="5380"/>
                    <a:pt x="1188" y="4681"/>
                  </a:cubicBezTo>
                  <a:cubicBezTo>
                    <a:pt x="594" y="2760"/>
                    <a:pt x="1921" y="1014"/>
                    <a:pt x="3808" y="1014"/>
                  </a:cubicBezTo>
                  <a:lnTo>
                    <a:pt x="10200" y="1014"/>
                  </a:lnTo>
                  <a:cubicBezTo>
                    <a:pt x="10654" y="1014"/>
                    <a:pt x="10934" y="874"/>
                    <a:pt x="10934" y="594"/>
                  </a:cubicBezTo>
                  <a:cubicBezTo>
                    <a:pt x="10934" y="140"/>
                    <a:pt x="10654" y="1"/>
                    <a:pt x="1020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9"/>
            <p:cNvSpPr/>
            <p:nvPr/>
          </p:nvSpPr>
          <p:spPr>
            <a:xfrm>
              <a:off x="3969213" y="3127612"/>
              <a:ext cx="105632" cy="105632"/>
            </a:xfrm>
            <a:custGeom>
              <a:rect b="b" l="l" r="r" t="t"/>
              <a:pathLst>
                <a:path extrusionOk="0" h="4961" w="4961">
                  <a:moveTo>
                    <a:pt x="3808" y="1013"/>
                  </a:moveTo>
                  <a:cubicBezTo>
                    <a:pt x="3808" y="1607"/>
                    <a:pt x="3948" y="2201"/>
                    <a:pt x="3808" y="2620"/>
                  </a:cubicBezTo>
                  <a:cubicBezTo>
                    <a:pt x="3808" y="3354"/>
                    <a:pt x="3214" y="3773"/>
                    <a:pt x="2481" y="3947"/>
                  </a:cubicBezTo>
                  <a:cubicBezTo>
                    <a:pt x="1747" y="3947"/>
                    <a:pt x="1188" y="3354"/>
                    <a:pt x="1049" y="2620"/>
                  </a:cubicBezTo>
                  <a:lnTo>
                    <a:pt x="1049" y="1328"/>
                  </a:lnTo>
                  <a:cubicBezTo>
                    <a:pt x="1049" y="1153"/>
                    <a:pt x="1188" y="1013"/>
                    <a:pt x="1328" y="1013"/>
                  </a:cubicBezTo>
                  <a:close/>
                  <a:moveTo>
                    <a:pt x="1049" y="0"/>
                  </a:moveTo>
                  <a:cubicBezTo>
                    <a:pt x="455" y="140"/>
                    <a:pt x="175" y="454"/>
                    <a:pt x="1" y="1013"/>
                  </a:cubicBezTo>
                  <a:lnTo>
                    <a:pt x="1" y="2620"/>
                  </a:lnTo>
                  <a:cubicBezTo>
                    <a:pt x="175" y="3947"/>
                    <a:pt x="1188" y="4821"/>
                    <a:pt x="2341" y="4960"/>
                  </a:cubicBezTo>
                  <a:cubicBezTo>
                    <a:pt x="3494" y="4960"/>
                    <a:pt x="4682" y="4087"/>
                    <a:pt x="4821" y="2900"/>
                  </a:cubicBezTo>
                  <a:cubicBezTo>
                    <a:pt x="4961" y="2341"/>
                    <a:pt x="4821" y="1747"/>
                    <a:pt x="4821" y="1153"/>
                  </a:cubicBezTo>
                  <a:cubicBezTo>
                    <a:pt x="4821" y="454"/>
                    <a:pt x="4542" y="140"/>
                    <a:pt x="380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9"/>
            <p:cNvSpPr/>
            <p:nvPr/>
          </p:nvSpPr>
          <p:spPr>
            <a:xfrm>
              <a:off x="4127653" y="3121650"/>
              <a:ext cx="21591" cy="40200"/>
            </a:xfrm>
            <a:custGeom>
              <a:rect b="b" l="l" r="r" t="t"/>
              <a:pathLst>
                <a:path extrusionOk="0" h="1888" w="1014">
                  <a:moveTo>
                    <a:pt x="594" y="1"/>
                  </a:moveTo>
                  <a:cubicBezTo>
                    <a:pt x="279" y="1"/>
                    <a:pt x="0" y="141"/>
                    <a:pt x="0" y="420"/>
                  </a:cubicBezTo>
                  <a:lnTo>
                    <a:pt x="0" y="1433"/>
                  </a:lnTo>
                  <a:cubicBezTo>
                    <a:pt x="0" y="1747"/>
                    <a:pt x="279" y="1887"/>
                    <a:pt x="594" y="1887"/>
                  </a:cubicBezTo>
                  <a:cubicBezTo>
                    <a:pt x="873" y="1887"/>
                    <a:pt x="1013" y="1608"/>
                    <a:pt x="1013" y="1433"/>
                  </a:cubicBezTo>
                  <a:lnTo>
                    <a:pt x="1013" y="874"/>
                  </a:lnTo>
                  <a:lnTo>
                    <a:pt x="1013" y="420"/>
                  </a:lnTo>
                  <a:cubicBezTo>
                    <a:pt x="1013" y="280"/>
                    <a:pt x="873" y="1"/>
                    <a:pt x="5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9"/>
            <p:cNvSpPr/>
            <p:nvPr/>
          </p:nvSpPr>
          <p:spPr>
            <a:xfrm>
              <a:off x="3894838" y="3121650"/>
              <a:ext cx="22336" cy="40200"/>
            </a:xfrm>
            <a:custGeom>
              <a:rect b="b" l="l" r="r" t="t"/>
              <a:pathLst>
                <a:path extrusionOk="0" h="1888" w="1049">
                  <a:moveTo>
                    <a:pt x="595" y="1"/>
                  </a:moveTo>
                  <a:cubicBezTo>
                    <a:pt x="315" y="1"/>
                    <a:pt x="1" y="141"/>
                    <a:pt x="1" y="420"/>
                  </a:cubicBezTo>
                  <a:lnTo>
                    <a:pt x="1" y="1433"/>
                  </a:lnTo>
                  <a:cubicBezTo>
                    <a:pt x="1" y="1747"/>
                    <a:pt x="175" y="1887"/>
                    <a:pt x="455" y="1887"/>
                  </a:cubicBezTo>
                  <a:cubicBezTo>
                    <a:pt x="734" y="1887"/>
                    <a:pt x="1049" y="1747"/>
                    <a:pt x="1049" y="1433"/>
                  </a:cubicBezTo>
                  <a:lnTo>
                    <a:pt x="1049" y="1014"/>
                  </a:lnTo>
                  <a:lnTo>
                    <a:pt x="1049" y="560"/>
                  </a:lnTo>
                  <a:cubicBezTo>
                    <a:pt x="1049" y="280"/>
                    <a:pt x="874" y="1"/>
                    <a:pt x="5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39"/>
          <p:cNvGrpSpPr/>
          <p:nvPr/>
        </p:nvGrpSpPr>
        <p:grpSpPr>
          <a:xfrm>
            <a:off x="3055194" y="2839663"/>
            <a:ext cx="644159" cy="638266"/>
            <a:chOff x="2890758" y="2858366"/>
            <a:chExt cx="700630" cy="694221"/>
          </a:xfrm>
        </p:grpSpPr>
        <p:sp>
          <p:nvSpPr>
            <p:cNvPr id="1148" name="Google Shape;1148;p39"/>
            <p:cNvSpPr/>
            <p:nvPr/>
          </p:nvSpPr>
          <p:spPr>
            <a:xfrm>
              <a:off x="2890758" y="2858366"/>
              <a:ext cx="700630" cy="694221"/>
            </a:xfrm>
            <a:custGeom>
              <a:rect b="b" l="l" r="r" t="t"/>
              <a:pathLst>
                <a:path extrusionOk="0" h="32604" w="32905">
                  <a:moveTo>
                    <a:pt x="24033" y="2166"/>
                  </a:moveTo>
                  <a:cubicBezTo>
                    <a:pt x="24626" y="2306"/>
                    <a:pt x="25325" y="2445"/>
                    <a:pt x="25919" y="2760"/>
                  </a:cubicBezTo>
                  <a:cubicBezTo>
                    <a:pt x="27945" y="3633"/>
                    <a:pt x="29691" y="4926"/>
                    <a:pt x="30879" y="6812"/>
                  </a:cubicBezTo>
                  <a:cubicBezTo>
                    <a:pt x="31298" y="7406"/>
                    <a:pt x="31613" y="7999"/>
                    <a:pt x="31613" y="8733"/>
                  </a:cubicBezTo>
                  <a:cubicBezTo>
                    <a:pt x="31752" y="9012"/>
                    <a:pt x="31613" y="9292"/>
                    <a:pt x="31613" y="9606"/>
                  </a:cubicBezTo>
                  <a:cubicBezTo>
                    <a:pt x="31298" y="10619"/>
                    <a:pt x="30739" y="11038"/>
                    <a:pt x="29866" y="11038"/>
                  </a:cubicBezTo>
                  <a:lnTo>
                    <a:pt x="26932" y="11038"/>
                  </a:lnTo>
                  <a:cubicBezTo>
                    <a:pt x="26652" y="11178"/>
                    <a:pt x="26373" y="11178"/>
                    <a:pt x="26059" y="11178"/>
                  </a:cubicBezTo>
                  <a:cubicBezTo>
                    <a:pt x="25779" y="8139"/>
                    <a:pt x="25325" y="5065"/>
                    <a:pt x="23893" y="2166"/>
                  </a:cubicBezTo>
                  <a:close/>
                  <a:moveTo>
                    <a:pt x="20210" y="951"/>
                  </a:moveTo>
                  <a:cubicBezTo>
                    <a:pt x="20543" y="951"/>
                    <a:pt x="20831" y="1013"/>
                    <a:pt x="21133" y="1013"/>
                  </a:cubicBezTo>
                  <a:cubicBezTo>
                    <a:pt x="21832" y="1153"/>
                    <a:pt x="22286" y="1432"/>
                    <a:pt x="22565" y="2026"/>
                  </a:cubicBezTo>
                  <a:cubicBezTo>
                    <a:pt x="23578" y="3319"/>
                    <a:pt x="24172" y="4786"/>
                    <a:pt x="24452" y="6393"/>
                  </a:cubicBezTo>
                  <a:cubicBezTo>
                    <a:pt x="24626" y="7685"/>
                    <a:pt x="24906" y="9152"/>
                    <a:pt x="25046" y="10480"/>
                  </a:cubicBezTo>
                  <a:cubicBezTo>
                    <a:pt x="25185" y="11772"/>
                    <a:pt x="24766" y="12506"/>
                    <a:pt x="23578" y="12925"/>
                  </a:cubicBezTo>
                  <a:cubicBezTo>
                    <a:pt x="22880" y="13379"/>
                    <a:pt x="22007" y="13519"/>
                    <a:pt x="21133" y="13798"/>
                  </a:cubicBezTo>
                  <a:lnTo>
                    <a:pt x="20819" y="13798"/>
                  </a:lnTo>
                  <a:cubicBezTo>
                    <a:pt x="20260" y="11178"/>
                    <a:pt x="18653" y="8873"/>
                    <a:pt x="17186" y="6672"/>
                  </a:cubicBezTo>
                  <a:cubicBezTo>
                    <a:pt x="16313" y="5380"/>
                    <a:pt x="15300" y="4052"/>
                    <a:pt x="14427" y="2900"/>
                  </a:cubicBezTo>
                  <a:cubicBezTo>
                    <a:pt x="14566" y="2760"/>
                    <a:pt x="14846" y="2620"/>
                    <a:pt x="15020" y="2445"/>
                  </a:cubicBezTo>
                  <a:cubicBezTo>
                    <a:pt x="16592" y="1747"/>
                    <a:pt x="18059" y="1153"/>
                    <a:pt x="19666" y="1013"/>
                  </a:cubicBezTo>
                  <a:cubicBezTo>
                    <a:pt x="19864" y="967"/>
                    <a:pt x="20043" y="951"/>
                    <a:pt x="20210" y="951"/>
                  </a:cubicBezTo>
                  <a:close/>
                  <a:moveTo>
                    <a:pt x="12229" y="3005"/>
                  </a:moveTo>
                  <a:cubicBezTo>
                    <a:pt x="12918" y="3005"/>
                    <a:pt x="13506" y="3300"/>
                    <a:pt x="13972" y="3913"/>
                  </a:cubicBezTo>
                  <a:cubicBezTo>
                    <a:pt x="15894" y="6393"/>
                    <a:pt x="17780" y="9012"/>
                    <a:pt x="19072" y="11772"/>
                  </a:cubicBezTo>
                  <a:cubicBezTo>
                    <a:pt x="19526" y="12506"/>
                    <a:pt x="19806" y="13239"/>
                    <a:pt x="19946" y="14112"/>
                  </a:cubicBezTo>
                  <a:cubicBezTo>
                    <a:pt x="19946" y="14392"/>
                    <a:pt x="19806" y="14846"/>
                    <a:pt x="19526" y="15125"/>
                  </a:cubicBezTo>
                  <a:lnTo>
                    <a:pt x="15160" y="19492"/>
                  </a:lnTo>
                  <a:cubicBezTo>
                    <a:pt x="14930" y="19696"/>
                    <a:pt x="14719" y="19826"/>
                    <a:pt x="14457" y="19826"/>
                  </a:cubicBezTo>
                  <a:cubicBezTo>
                    <a:pt x="14362" y="19826"/>
                    <a:pt x="14259" y="19809"/>
                    <a:pt x="14147" y="19771"/>
                  </a:cubicBezTo>
                  <a:cubicBezTo>
                    <a:pt x="12820" y="19631"/>
                    <a:pt x="11807" y="19038"/>
                    <a:pt x="10794" y="18479"/>
                  </a:cubicBezTo>
                  <a:cubicBezTo>
                    <a:pt x="9606" y="17885"/>
                    <a:pt x="8593" y="17151"/>
                    <a:pt x="7440" y="16418"/>
                  </a:cubicBezTo>
                  <a:cubicBezTo>
                    <a:pt x="7301" y="16278"/>
                    <a:pt x="7161" y="16278"/>
                    <a:pt x="6986" y="16138"/>
                  </a:cubicBezTo>
                  <a:cubicBezTo>
                    <a:pt x="6871" y="16080"/>
                    <a:pt x="6755" y="16047"/>
                    <a:pt x="6649" y="16047"/>
                  </a:cubicBezTo>
                  <a:cubicBezTo>
                    <a:pt x="6499" y="16047"/>
                    <a:pt x="6370" y="16114"/>
                    <a:pt x="6288" y="16278"/>
                  </a:cubicBezTo>
                  <a:cubicBezTo>
                    <a:pt x="6113" y="16418"/>
                    <a:pt x="6288" y="16732"/>
                    <a:pt x="6427" y="16872"/>
                  </a:cubicBezTo>
                  <a:cubicBezTo>
                    <a:pt x="6847" y="17151"/>
                    <a:pt x="7161" y="17291"/>
                    <a:pt x="7440" y="17605"/>
                  </a:cubicBezTo>
                  <a:cubicBezTo>
                    <a:pt x="8908" y="18618"/>
                    <a:pt x="10340" y="19492"/>
                    <a:pt x="12086" y="20225"/>
                  </a:cubicBezTo>
                  <a:cubicBezTo>
                    <a:pt x="12680" y="20365"/>
                    <a:pt x="13274" y="20644"/>
                    <a:pt x="13972" y="20784"/>
                  </a:cubicBezTo>
                  <a:cubicBezTo>
                    <a:pt x="13693" y="21972"/>
                    <a:pt x="13414" y="23125"/>
                    <a:pt x="12680" y="24138"/>
                  </a:cubicBezTo>
                  <a:cubicBezTo>
                    <a:pt x="12226" y="24871"/>
                    <a:pt x="11527" y="25011"/>
                    <a:pt x="10794" y="25011"/>
                  </a:cubicBezTo>
                  <a:cubicBezTo>
                    <a:pt x="8733" y="24731"/>
                    <a:pt x="6847" y="24592"/>
                    <a:pt x="4960" y="23998"/>
                  </a:cubicBezTo>
                  <a:cubicBezTo>
                    <a:pt x="3947" y="23718"/>
                    <a:pt x="3074" y="23264"/>
                    <a:pt x="2201" y="22705"/>
                  </a:cubicBezTo>
                  <a:cubicBezTo>
                    <a:pt x="1328" y="22112"/>
                    <a:pt x="1048" y="21378"/>
                    <a:pt x="1048" y="20505"/>
                  </a:cubicBezTo>
                  <a:cubicBezTo>
                    <a:pt x="1048" y="19352"/>
                    <a:pt x="1188" y="18339"/>
                    <a:pt x="1607" y="17291"/>
                  </a:cubicBezTo>
                  <a:cubicBezTo>
                    <a:pt x="1921" y="16418"/>
                    <a:pt x="2480" y="15405"/>
                    <a:pt x="2934" y="14392"/>
                  </a:cubicBezTo>
                  <a:cubicBezTo>
                    <a:pt x="3493" y="14846"/>
                    <a:pt x="4087" y="15125"/>
                    <a:pt x="4681" y="15545"/>
                  </a:cubicBezTo>
                  <a:cubicBezTo>
                    <a:pt x="4681" y="15719"/>
                    <a:pt x="4681" y="15719"/>
                    <a:pt x="4821" y="15719"/>
                  </a:cubicBezTo>
                  <a:cubicBezTo>
                    <a:pt x="4960" y="15789"/>
                    <a:pt x="5109" y="15824"/>
                    <a:pt x="5240" y="15824"/>
                  </a:cubicBezTo>
                  <a:cubicBezTo>
                    <a:pt x="5371" y="15824"/>
                    <a:pt x="5484" y="15789"/>
                    <a:pt x="5554" y="15719"/>
                  </a:cubicBezTo>
                  <a:cubicBezTo>
                    <a:pt x="5694" y="15405"/>
                    <a:pt x="5554" y="15125"/>
                    <a:pt x="5414" y="14986"/>
                  </a:cubicBezTo>
                  <a:cubicBezTo>
                    <a:pt x="4821" y="14532"/>
                    <a:pt x="4227" y="14112"/>
                    <a:pt x="3668" y="13658"/>
                  </a:cubicBezTo>
                  <a:cubicBezTo>
                    <a:pt x="3214" y="13239"/>
                    <a:pt x="3074" y="12785"/>
                    <a:pt x="3074" y="12226"/>
                  </a:cubicBezTo>
                  <a:cubicBezTo>
                    <a:pt x="3074" y="11632"/>
                    <a:pt x="3214" y="11038"/>
                    <a:pt x="3354" y="10619"/>
                  </a:cubicBezTo>
                  <a:cubicBezTo>
                    <a:pt x="4681" y="6393"/>
                    <a:pt x="7440" y="3913"/>
                    <a:pt x="11807" y="3039"/>
                  </a:cubicBezTo>
                  <a:cubicBezTo>
                    <a:pt x="11951" y="3016"/>
                    <a:pt x="12092" y="3005"/>
                    <a:pt x="12229" y="3005"/>
                  </a:cubicBezTo>
                  <a:close/>
                  <a:moveTo>
                    <a:pt x="2201" y="23858"/>
                  </a:moveTo>
                  <a:cubicBezTo>
                    <a:pt x="5100" y="25325"/>
                    <a:pt x="8174" y="25605"/>
                    <a:pt x="11213" y="26024"/>
                  </a:cubicBezTo>
                  <a:lnTo>
                    <a:pt x="11213" y="26757"/>
                  </a:lnTo>
                  <a:cubicBezTo>
                    <a:pt x="11213" y="27631"/>
                    <a:pt x="11213" y="28644"/>
                    <a:pt x="11073" y="29517"/>
                  </a:cubicBezTo>
                  <a:cubicBezTo>
                    <a:pt x="11073" y="30900"/>
                    <a:pt x="10219" y="31636"/>
                    <a:pt x="9046" y="31636"/>
                  </a:cubicBezTo>
                  <a:cubicBezTo>
                    <a:pt x="8856" y="31636"/>
                    <a:pt x="8658" y="31617"/>
                    <a:pt x="8453" y="31578"/>
                  </a:cubicBezTo>
                  <a:cubicBezTo>
                    <a:pt x="7301" y="31263"/>
                    <a:pt x="6427" y="30565"/>
                    <a:pt x="5554" y="29831"/>
                  </a:cubicBezTo>
                  <a:cubicBezTo>
                    <a:pt x="3947" y="28224"/>
                    <a:pt x="2795" y="26338"/>
                    <a:pt x="2341" y="24138"/>
                  </a:cubicBezTo>
                  <a:cubicBezTo>
                    <a:pt x="2341" y="24138"/>
                    <a:pt x="2341" y="23998"/>
                    <a:pt x="2201" y="23858"/>
                  </a:cubicBezTo>
                  <a:close/>
                  <a:moveTo>
                    <a:pt x="19666" y="0"/>
                  </a:moveTo>
                  <a:cubicBezTo>
                    <a:pt x="19072" y="140"/>
                    <a:pt x="18339" y="280"/>
                    <a:pt x="17640" y="419"/>
                  </a:cubicBezTo>
                  <a:cubicBezTo>
                    <a:pt x="16313" y="874"/>
                    <a:pt x="15020" y="1432"/>
                    <a:pt x="13833" y="2166"/>
                  </a:cubicBezTo>
                  <a:lnTo>
                    <a:pt x="13274" y="2166"/>
                  </a:lnTo>
                  <a:cubicBezTo>
                    <a:pt x="12964" y="2048"/>
                    <a:pt x="12654" y="2005"/>
                    <a:pt x="12344" y="2005"/>
                  </a:cubicBezTo>
                  <a:cubicBezTo>
                    <a:pt x="11920" y="2005"/>
                    <a:pt x="11497" y="2085"/>
                    <a:pt x="11073" y="2166"/>
                  </a:cubicBezTo>
                  <a:cubicBezTo>
                    <a:pt x="6427" y="3179"/>
                    <a:pt x="2934" y="6986"/>
                    <a:pt x="2201" y="11632"/>
                  </a:cubicBezTo>
                  <a:cubicBezTo>
                    <a:pt x="2061" y="12226"/>
                    <a:pt x="2061" y="12785"/>
                    <a:pt x="2201" y="13239"/>
                  </a:cubicBezTo>
                  <a:cubicBezTo>
                    <a:pt x="2341" y="13379"/>
                    <a:pt x="2201" y="13519"/>
                    <a:pt x="2201" y="13658"/>
                  </a:cubicBezTo>
                  <a:cubicBezTo>
                    <a:pt x="1328" y="15265"/>
                    <a:pt x="594" y="16732"/>
                    <a:pt x="315" y="18479"/>
                  </a:cubicBezTo>
                  <a:cubicBezTo>
                    <a:pt x="175" y="18898"/>
                    <a:pt x="175" y="19212"/>
                    <a:pt x="0" y="19631"/>
                  </a:cubicBezTo>
                  <a:lnTo>
                    <a:pt x="0" y="20784"/>
                  </a:lnTo>
                  <a:cubicBezTo>
                    <a:pt x="0" y="20959"/>
                    <a:pt x="175" y="20959"/>
                    <a:pt x="175" y="21099"/>
                  </a:cubicBezTo>
                  <a:cubicBezTo>
                    <a:pt x="175" y="21657"/>
                    <a:pt x="454" y="22251"/>
                    <a:pt x="873" y="22845"/>
                  </a:cubicBezTo>
                  <a:cubicBezTo>
                    <a:pt x="1048" y="22985"/>
                    <a:pt x="1188" y="23264"/>
                    <a:pt x="1188" y="23579"/>
                  </a:cubicBezTo>
                  <a:cubicBezTo>
                    <a:pt x="1607" y="26478"/>
                    <a:pt x="3074" y="28818"/>
                    <a:pt x="5100" y="30705"/>
                  </a:cubicBezTo>
                  <a:cubicBezTo>
                    <a:pt x="6113" y="31578"/>
                    <a:pt x="7301" y="32311"/>
                    <a:pt x="8593" y="32591"/>
                  </a:cubicBezTo>
                  <a:cubicBezTo>
                    <a:pt x="8701" y="32599"/>
                    <a:pt x="8807" y="32604"/>
                    <a:pt x="8912" y="32604"/>
                  </a:cubicBezTo>
                  <a:cubicBezTo>
                    <a:pt x="10516" y="32604"/>
                    <a:pt x="11824" y="31619"/>
                    <a:pt x="12086" y="30111"/>
                  </a:cubicBezTo>
                  <a:lnTo>
                    <a:pt x="12086" y="28504"/>
                  </a:lnTo>
                  <a:cubicBezTo>
                    <a:pt x="12086" y="27631"/>
                    <a:pt x="12226" y="26897"/>
                    <a:pt x="12226" y="26198"/>
                  </a:cubicBezTo>
                  <a:cubicBezTo>
                    <a:pt x="12226" y="25884"/>
                    <a:pt x="12226" y="25744"/>
                    <a:pt x="12540" y="25605"/>
                  </a:cubicBezTo>
                  <a:cubicBezTo>
                    <a:pt x="13099" y="25325"/>
                    <a:pt x="13553" y="24871"/>
                    <a:pt x="13833" y="24277"/>
                  </a:cubicBezTo>
                  <a:cubicBezTo>
                    <a:pt x="14287" y="23264"/>
                    <a:pt x="14706" y="22251"/>
                    <a:pt x="14846" y="21099"/>
                  </a:cubicBezTo>
                  <a:cubicBezTo>
                    <a:pt x="14846" y="20784"/>
                    <a:pt x="15020" y="20644"/>
                    <a:pt x="15300" y="20505"/>
                  </a:cubicBezTo>
                  <a:cubicBezTo>
                    <a:pt x="15440" y="20505"/>
                    <a:pt x="15579" y="20365"/>
                    <a:pt x="15719" y="20225"/>
                  </a:cubicBezTo>
                  <a:lnTo>
                    <a:pt x="20260" y="15719"/>
                  </a:lnTo>
                  <a:cubicBezTo>
                    <a:pt x="20400" y="15545"/>
                    <a:pt x="20539" y="15265"/>
                    <a:pt x="20679" y="15125"/>
                  </a:cubicBezTo>
                  <a:cubicBezTo>
                    <a:pt x="20679" y="14986"/>
                    <a:pt x="20959" y="14846"/>
                    <a:pt x="21133" y="14846"/>
                  </a:cubicBezTo>
                  <a:cubicBezTo>
                    <a:pt x="22007" y="14532"/>
                    <a:pt x="22880" y="14392"/>
                    <a:pt x="23753" y="14112"/>
                  </a:cubicBezTo>
                  <a:cubicBezTo>
                    <a:pt x="24452" y="13798"/>
                    <a:pt x="25185" y="13379"/>
                    <a:pt x="25639" y="12506"/>
                  </a:cubicBezTo>
                  <a:cubicBezTo>
                    <a:pt x="25779" y="12226"/>
                    <a:pt x="25919" y="12226"/>
                    <a:pt x="26198" y="12051"/>
                  </a:cubicBezTo>
                  <a:lnTo>
                    <a:pt x="29866" y="12051"/>
                  </a:lnTo>
                  <a:cubicBezTo>
                    <a:pt x="31752" y="11912"/>
                    <a:pt x="32905" y="10480"/>
                    <a:pt x="32626" y="8558"/>
                  </a:cubicBezTo>
                  <a:cubicBezTo>
                    <a:pt x="32486" y="7685"/>
                    <a:pt x="32171" y="6812"/>
                    <a:pt x="31613" y="6253"/>
                  </a:cubicBezTo>
                  <a:cubicBezTo>
                    <a:pt x="29552" y="3319"/>
                    <a:pt x="26792" y="1572"/>
                    <a:pt x="23299" y="1153"/>
                  </a:cubicBezTo>
                  <a:cubicBezTo>
                    <a:pt x="23299" y="1153"/>
                    <a:pt x="23159" y="1013"/>
                    <a:pt x="23020" y="1013"/>
                  </a:cubicBezTo>
                  <a:cubicBezTo>
                    <a:pt x="22565" y="559"/>
                    <a:pt x="22146" y="280"/>
                    <a:pt x="21692" y="140"/>
                  </a:cubicBezTo>
                  <a:cubicBezTo>
                    <a:pt x="21413" y="140"/>
                    <a:pt x="21133" y="0"/>
                    <a:pt x="2095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9"/>
            <p:cNvSpPr/>
            <p:nvPr/>
          </p:nvSpPr>
          <p:spPr>
            <a:xfrm>
              <a:off x="3110903" y="3077766"/>
              <a:ext cx="58789" cy="55808"/>
            </a:xfrm>
            <a:custGeom>
              <a:rect b="b" l="l" r="r" t="t"/>
              <a:pathLst>
                <a:path extrusionOk="0" h="2621" w="2761">
                  <a:moveTo>
                    <a:pt x="2201" y="1"/>
                  </a:moveTo>
                  <a:cubicBezTo>
                    <a:pt x="1887" y="1"/>
                    <a:pt x="1747" y="176"/>
                    <a:pt x="1747" y="455"/>
                  </a:cubicBezTo>
                  <a:cubicBezTo>
                    <a:pt x="1608" y="1328"/>
                    <a:pt x="1328" y="1608"/>
                    <a:pt x="455" y="1608"/>
                  </a:cubicBezTo>
                  <a:cubicBezTo>
                    <a:pt x="140" y="1747"/>
                    <a:pt x="1" y="1922"/>
                    <a:pt x="1" y="2202"/>
                  </a:cubicBezTo>
                  <a:cubicBezTo>
                    <a:pt x="1" y="2481"/>
                    <a:pt x="315" y="2621"/>
                    <a:pt x="455" y="2621"/>
                  </a:cubicBezTo>
                  <a:lnTo>
                    <a:pt x="595" y="2621"/>
                  </a:lnTo>
                  <a:cubicBezTo>
                    <a:pt x="1747" y="2621"/>
                    <a:pt x="2760" y="1608"/>
                    <a:pt x="2621" y="455"/>
                  </a:cubicBezTo>
                  <a:cubicBezTo>
                    <a:pt x="2621" y="176"/>
                    <a:pt x="2481" y="1"/>
                    <a:pt x="220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9"/>
            <p:cNvSpPr/>
            <p:nvPr/>
          </p:nvSpPr>
          <p:spPr>
            <a:xfrm>
              <a:off x="3176357" y="3025705"/>
              <a:ext cx="34238" cy="29937"/>
            </a:xfrm>
            <a:custGeom>
              <a:rect b="b" l="l" r="r" t="t"/>
              <a:pathLst>
                <a:path extrusionOk="0" h="1406" w="1608">
                  <a:moveTo>
                    <a:pt x="734" y="1"/>
                  </a:moveTo>
                  <a:cubicBezTo>
                    <a:pt x="559" y="1"/>
                    <a:pt x="280" y="1"/>
                    <a:pt x="280" y="140"/>
                  </a:cubicBezTo>
                  <a:cubicBezTo>
                    <a:pt x="140" y="280"/>
                    <a:pt x="1" y="560"/>
                    <a:pt x="140" y="560"/>
                  </a:cubicBezTo>
                  <a:cubicBezTo>
                    <a:pt x="280" y="874"/>
                    <a:pt x="559" y="1153"/>
                    <a:pt x="874" y="1293"/>
                  </a:cubicBezTo>
                  <a:cubicBezTo>
                    <a:pt x="952" y="1371"/>
                    <a:pt x="1044" y="1406"/>
                    <a:pt x="1135" y="1406"/>
                  </a:cubicBezTo>
                  <a:cubicBezTo>
                    <a:pt x="1372" y="1406"/>
                    <a:pt x="1607" y="1176"/>
                    <a:pt x="1607" y="874"/>
                  </a:cubicBezTo>
                  <a:lnTo>
                    <a:pt x="1433" y="699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9"/>
            <p:cNvSpPr/>
            <p:nvPr/>
          </p:nvSpPr>
          <p:spPr>
            <a:xfrm>
              <a:off x="3058097" y="3143964"/>
              <a:ext cx="31257" cy="30512"/>
            </a:xfrm>
            <a:custGeom>
              <a:rect b="b" l="l" r="r" t="t"/>
              <a:pathLst>
                <a:path extrusionOk="0" h="1433" w="1468">
                  <a:moveTo>
                    <a:pt x="402" y="1"/>
                  </a:moveTo>
                  <a:cubicBezTo>
                    <a:pt x="315" y="1"/>
                    <a:pt x="245" y="36"/>
                    <a:pt x="175" y="106"/>
                  </a:cubicBezTo>
                  <a:cubicBezTo>
                    <a:pt x="1" y="385"/>
                    <a:pt x="1" y="560"/>
                    <a:pt x="175" y="699"/>
                  </a:cubicBezTo>
                  <a:cubicBezTo>
                    <a:pt x="315" y="979"/>
                    <a:pt x="455" y="1119"/>
                    <a:pt x="734" y="1433"/>
                  </a:cubicBezTo>
                  <a:lnTo>
                    <a:pt x="1188" y="1433"/>
                  </a:lnTo>
                  <a:cubicBezTo>
                    <a:pt x="1328" y="1258"/>
                    <a:pt x="1468" y="1119"/>
                    <a:pt x="1468" y="1119"/>
                  </a:cubicBezTo>
                  <a:lnTo>
                    <a:pt x="1468" y="839"/>
                  </a:lnTo>
                  <a:cubicBezTo>
                    <a:pt x="1188" y="560"/>
                    <a:pt x="1049" y="245"/>
                    <a:pt x="734" y="106"/>
                  </a:cubicBezTo>
                  <a:cubicBezTo>
                    <a:pt x="594" y="36"/>
                    <a:pt x="490" y="1"/>
                    <a:pt x="40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39"/>
          <p:cNvGrpSpPr/>
          <p:nvPr/>
        </p:nvGrpSpPr>
        <p:grpSpPr>
          <a:xfrm>
            <a:off x="2251716" y="2953470"/>
            <a:ext cx="649640" cy="410653"/>
            <a:chOff x="2042115" y="2981459"/>
            <a:chExt cx="706592" cy="446653"/>
          </a:xfrm>
        </p:grpSpPr>
        <p:sp>
          <p:nvSpPr>
            <p:cNvPr id="1153" name="Google Shape;1153;p39"/>
            <p:cNvSpPr/>
            <p:nvPr/>
          </p:nvSpPr>
          <p:spPr>
            <a:xfrm>
              <a:off x="2042115" y="2981459"/>
              <a:ext cx="706592" cy="446653"/>
            </a:xfrm>
            <a:custGeom>
              <a:rect b="b" l="l" r="r" t="t"/>
              <a:pathLst>
                <a:path extrusionOk="0" h="20977" w="33185">
                  <a:moveTo>
                    <a:pt x="30111" y="8192"/>
                  </a:moveTo>
                  <a:lnTo>
                    <a:pt x="30111" y="8611"/>
                  </a:lnTo>
                  <a:lnTo>
                    <a:pt x="3633" y="8611"/>
                  </a:lnTo>
                  <a:lnTo>
                    <a:pt x="3633" y="8192"/>
                  </a:lnTo>
                  <a:close/>
                  <a:moveTo>
                    <a:pt x="25604" y="9624"/>
                  </a:moveTo>
                  <a:cubicBezTo>
                    <a:pt x="25325" y="10218"/>
                    <a:pt x="25011" y="10637"/>
                    <a:pt x="24591" y="11091"/>
                  </a:cubicBezTo>
                  <a:cubicBezTo>
                    <a:pt x="24329" y="11172"/>
                    <a:pt x="24079" y="11252"/>
                    <a:pt x="23860" y="11252"/>
                  </a:cubicBezTo>
                  <a:cubicBezTo>
                    <a:pt x="23700" y="11252"/>
                    <a:pt x="23557" y="11209"/>
                    <a:pt x="23439" y="11091"/>
                  </a:cubicBezTo>
                  <a:cubicBezTo>
                    <a:pt x="23052" y="10890"/>
                    <a:pt x="22693" y="10812"/>
                    <a:pt x="22349" y="10812"/>
                  </a:cubicBezTo>
                  <a:cubicBezTo>
                    <a:pt x="21916" y="10812"/>
                    <a:pt x="21507" y="10935"/>
                    <a:pt x="21098" y="11091"/>
                  </a:cubicBezTo>
                  <a:cubicBezTo>
                    <a:pt x="20871" y="11231"/>
                    <a:pt x="20653" y="11300"/>
                    <a:pt x="20435" y="11300"/>
                  </a:cubicBezTo>
                  <a:cubicBezTo>
                    <a:pt x="20216" y="11300"/>
                    <a:pt x="19998" y="11231"/>
                    <a:pt x="19771" y="11091"/>
                  </a:cubicBezTo>
                  <a:cubicBezTo>
                    <a:pt x="19422" y="10864"/>
                    <a:pt x="19064" y="10750"/>
                    <a:pt x="18701" y="10750"/>
                  </a:cubicBezTo>
                  <a:cubicBezTo>
                    <a:pt x="18339" y="10750"/>
                    <a:pt x="17972" y="10864"/>
                    <a:pt x="17605" y="11091"/>
                  </a:cubicBezTo>
                  <a:cubicBezTo>
                    <a:pt x="17378" y="11231"/>
                    <a:pt x="17125" y="11300"/>
                    <a:pt x="16872" y="11300"/>
                  </a:cubicBezTo>
                  <a:cubicBezTo>
                    <a:pt x="16619" y="11300"/>
                    <a:pt x="16365" y="11231"/>
                    <a:pt x="16138" y="11091"/>
                  </a:cubicBezTo>
                  <a:cubicBezTo>
                    <a:pt x="15771" y="10864"/>
                    <a:pt x="15413" y="10750"/>
                    <a:pt x="15055" y="10750"/>
                  </a:cubicBezTo>
                  <a:cubicBezTo>
                    <a:pt x="14697" y="10750"/>
                    <a:pt x="14339" y="10864"/>
                    <a:pt x="13973" y="11091"/>
                  </a:cubicBezTo>
                  <a:cubicBezTo>
                    <a:pt x="13745" y="11231"/>
                    <a:pt x="13492" y="11300"/>
                    <a:pt x="13239" y="11300"/>
                  </a:cubicBezTo>
                  <a:cubicBezTo>
                    <a:pt x="12986" y="11300"/>
                    <a:pt x="12732" y="11231"/>
                    <a:pt x="12505" y="11091"/>
                  </a:cubicBezTo>
                  <a:cubicBezTo>
                    <a:pt x="12139" y="10864"/>
                    <a:pt x="11816" y="10750"/>
                    <a:pt x="11492" y="10750"/>
                  </a:cubicBezTo>
                  <a:cubicBezTo>
                    <a:pt x="11169" y="10750"/>
                    <a:pt x="10846" y="10864"/>
                    <a:pt x="10479" y="11091"/>
                  </a:cubicBezTo>
                  <a:cubicBezTo>
                    <a:pt x="10253" y="11198"/>
                    <a:pt x="10051" y="11243"/>
                    <a:pt x="9864" y="11243"/>
                  </a:cubicBezTo>
                  <a:cubicBezTo>
                    <a:pt x="9560" y="11243"/>
                    <a:pt x="9293" y="11124"/>
                    <a:pt x="9012" y="10951"/>
                  </a:cubicBezTo>
                  <a:cubicBezTo>
                    <a:pt x="8733" y="10497"/>
                    <a:pt x="8419" y="10078"/>
                    <a:pt x="7999" y="9764"/>
                  </a:cubicBezTo>
                  <a:lnTo>
                    <a:pt x="8139" y="9624"/>
                  </a:lnTo>
                  <a:close/>
                  <a:moveTo>
                    <a:pt x="30704" y="9624"/>
                  </a:moveTo>
                  <a:cubicBezTo>
                    <a:pt x="31298" y="9624"/>
                    <a:pt x="31578" y="9938"/>
                    <a:pt x="31578" y="10497"/>
                  </a:cubicBezTo>
                  <a:lnTo>
                    <a:pt x="31578" y="12104"/>
                  </a:lnTo>
                  <a:cubicBezTo>
                    <a:pt x="31578" y="12698"/>
                    <a:pt x="31298" y="12977"/>
                    <a:pt x="30704" y="12977"/>
                  </a:cubicBezTo>
                  <a:lnTo>
                    <a:pt x="3179" y="12977"/>
                  </a:lnTo>
                  <a:cubicBezTo>
                    <a:pt x="2480" y="12977"/>
                    <a:pt x="2166" y="12837"/>
                    <a:pt x="2166" y="11964"/>
                  </a:cubicBezTo>
                  <a:lnTo>
                    <a:pt x="2166" y="10497"/>
                  </a:lnTo>
                  <a:cubicBezTo>
                    <a:pt x="2166" y="9938"/>
                    <a:pt x="2480" y="9624"/>
                    <a:pt x="3039" y="9624"/>
                  </a:cubicBezTo>
                  <a:lnTo>
                    <a:pt x="6672" y="9624"/>
                  </a:lnTo>
                  <a:cubicBezTo>
                    <a:pt x="6986" y="9624"/>
                    <a:pt x="7126" y="9624"/>
                    <a:pt x="7126" y="9938"/>
                  </a:cubicBezTo>
                  <a:cubicBezTo>
                    <a:pt x="7406" y="10497"/>
                    <a:pt x="7860" y="11091"/>
                    <a:pt x="8419" y="11685"/>
                  </a:cubicBezTo>
                  <a:cubicBezTo>
                    <a:pt x="8863" y="12023"/>
                    <a:pt x="9358" y="12208"/>
                    <a:pt x="9843" y="12208"/>
                  </a:cubicBezTo>
                  <a:cubicBezTo>
                    <a:pt x="10158" y="12208"/>
                    <a:pt x="10470" y="12130"/>
                    <a:pt x="10759" y="11964"/>
                  </a:cubicBezTo>
                  <a:cubicBezTo>
                    <a:pt x="10986" y="11824"/>
                    <a:pt x="11204" y="11755"/>
                    <a:pt x="11440" y="11755"/>
                  </a:cubicBezTo>
                  <a:cubicBezTo>
                    <a:pt x="11676" y="11755"/>
                    <a:pt x="11929" y="11824"/>
                    <a:pt x="12226" y="11964"/>
                  </a:cubicBezTo>
                  <a:cubicBezTo>
                    <a:pt x="12593" y="12174"/>
                    <a:pt x="12951" y="12279"/>
                    <a:pt x="13309" y="12279"/>
                  </a:cubicBezTo>
                  <a:cubicBezTo>
                    <a:pt x="13667" y="12279"/>
                    <a:pt x="14025" y="12174"/>
                    <a:pt x="14392" y="11964"/>
                  </a:cubicBezTo>
                  <a:cubicBezTo>
                    <a:pt x="14619" y="11824"/>
                    <a:pt x="14837" y="11755"/>
                    <a:pt x="15055" y="11755"/>
                  </a:cubicBezTo>
                  <a:cubicBezTo>
                    <a:pt x="15274" y="11755"/>
                    <a:pt x="15492" y="11824"/>
                    <a:pt x="15719" y="11964"/>
                  </a:cubicBezTo>
                  <a:cubicBezTo>
                    <a:pt x="16086" y="12174"/>
                    <a:pt x="16488" y="12279"/>
                    <a:pt x="16885" y="12279"/>
                  </a:cubicBezTo>
                  <a:cubicBezTo>
                    <a:pt x="17282" y="12279"/>
                    <a:pt x="17675" y="12174"/>
                    <a:pt x="18024" y="11964"/>
                  </a:cubicBezTo>
                  <a:cubicBezTo>
                    <a:pt x="18252" y="11824"/>
                    <a:pt x="18470" y="11755"/>
                    <a:pt x="18688" y="11755"/>
                  </a:cubicBezTo>
                  <a:cubicBezTo>
                    <a:pt x="18906" y="11755"/>
                    <a:pt x="19125" y="11824"/>
                    <a:pt x="19352" y="11964"/>
                  </a:cubicBezTo>
                  <a:cubicBezTo>
                    <a:pt x="19719" y="12174"/>
                    <a:pt x="20085" y="12279"/>
                    <a:pt x="20470" y="12279"/>
                  </a:cubicBezTo>
                  <a:cubicBezTo>
                    <a:pt x="20854" y="12279"/>
                    <a:pt x="21256" y="12174"/>
                    <a:pt x="21692" y="11964"/>
                  </a:cubicBezTo>
                  <a:cubicBezTo>
                    <a:pt x="21902" y="11824"/>
                    <a:pt x="22120" y="11755"/>
                    <a:pt x="22338" y="11755"/>
                  </a:cubicBezTo>
                  <a:cubicBezTo>
                    <a:pt x="22557" y="11755"/>
                    <a:pt x="22775" y="11824"/>
                    <a:pt x="22985" y="11964"/>
                  </a:cubicBezTo>
                  <a:cubicBezTo>
                    <a:pt x="23274" y="12130"/>
                    <a:pt x="23585" y="12208"/>
                    <a:pt x="23901" y="12208"/>
                  </a:cubicBezTo>
                  <a:cubicBezTo>
                    <a:pt x="24385" y="12208"/>
                    <a:pt x="24881" y="12023"/>
                    <a:pt x="25325" y="11685"/>
                  </a:cubicBezTo>
                  <a:cubicBezTo>
                    <a:pt x="25884" y="11091"/>
                    <a:pt x="26338" y="10497"/>
                    <a:pt x="26617" y="9938"/>
                  </a:cubicBezTo>
                  <a:cubicBezTo>
                    <a:pt x="26617" y="9624"/>
                    <a:pt x="26757" y="9624"/>
                    <a:pt x="27072" y="9624"/>
                  </a:cubicBezTo>
                  <a:close/>
                  <a:moveTo>
                    <a:pt x="17151" y="13990"/>
                  </a:moveTo>
                  <a:lnTo>
                    <a:pt x="17151" y="15737"/>
                  </a:lnTo>
                  <a:lnTo>
                    <a:pt x="3493" y="15737"/>
                  </a:lnTo>
                  <a:cubicBezTo>
                    <a:pt x="2899" y="15737"/>
                    <a:pt x="2760" y="15597"/>
                    <a:pt x="2760" y="15003"/>
                  </a:cubicBezTo>
                  <a:lnTo>
                    <a:pt x="2760" y="14444"/>
                  </a:lnTo>
                  <a:cubicBezTo>
                    <a:pt x="2760" y="14130"/>
                    <a:pt x="2899" y="13990"/>
                    <a:pt x="3354" y="13990"/>
                  </a:cubicBezTo>
                  <a:close/>
                  <a:moveTo>
                    <a:pt x="30250" y="13990"/>
                  </a:moveTo>
                  <a:cubicBezTo>
                    <a:pt x="30844" y="13990"/>
                    <a:pt x="30984" y="14130"/>
                    <a:pt x="30984" y="14724"/>
                  </a:cubicBezTo>
                  <a:lnTo>
                    <a:pt x="30984" y="15318"/>
                  </a:lnTo>
                  <a:cubicBezTo>
                    <a:pt x="30984" y="15597"/>
                    <a:pt x="30844" y="15737"/>
                    <a:pt x="30425" y="15737"/>
                  </a:cubicBezTo>
                  <a:lnTo>
                    <a:pt x="18898" y="15737"/>
                  </a:lnTo>
                  <a:cubicBezTo>
                    <a:pt x="18199" y="15737"/>
                    <a:pt x="18199" y="15597"/>
                    <a:pt x="18199" y="15003"/>
                  </a:cubicBezTo>
                  <a:cubicBezTo>
                    <a:pt x="18199" y="13990"/>
                    <a:pt x="18199" y="13990"/>
                    <a:pt x="19212" y="13990"/>
                  </a:cubicBezTo>
                  <a:close/>
                  <a:moveTo>
                    <a:pt x="16872" y="0"/>
                  </a:moveTo>
                  <a:cubicBezTo>
                    <a:pt x="15413" y="0"/>
                    <a:pt x="13955" y="402"/>
                    <a:pt x="12505" y="1205"/>
                  </a:cubicBezTo>
                  <a:cubicBezTo>
                    <a:pt x="12366" y="1275"/>
                    <a:pt x="12217" y="1310"/>
                    <a:pt x="12069" y="1310"/>
                  </a:cubicBezTo>
                  <a:cubicBezTo>
                    <a:pt x="11920" y="1310"/>
                    <a:pt x="11772" y="1275"/>
                    <a:pt x="11632" y="1205"/>
                  </a:cubicBezTo>
                  <a:cubicBezTo>
                    <a:pt x="11353" y="1031"/>
                    <a:pt x="11038" y="751"/>
                    <a:pt x="10619" y="612"/>
                  </a:cubicBezTo>
                  <a:cubicBezTo>
                    <a:pt x="10340" y="612"/>
                    <a:pt x="10025" y="612"/>
                    <a:pt x="10025" y="891"/>
                  </a:cubicBezTo>
                  <a:cubicBezTo>
                    <a:pt x="9886" y="1205"/>
                    <a:pt x="10025" y="1345"/>
                    <a:pt x="10340" y="1485"/>
                  </a:cubicBezTo>
                  <a:cubicBezTo>
                    <a:pt x="10479" y="1625"/>
                    <a:pt x="10619" y="1625"/>
                    <a:pt x="10899" y="1764"/>
                  </a:cubicBezTo>
                  <a:cubicBezTo>
                    <a:pt x="11265" y="2061"/>
                    <a:pt x="11667" y="2210"/>
                    <a:pt x="12086" y="2210"/>
                  </a:cubicBezTo>
                  <a:cubicBezTo>
                    <a:pt x="12505" y="2210"/>
                    <a:pt x="12942" y="2061"/>
                    <a:pt x="13379" y="1764"/>
                  </a:cubicBezTo>
                  <a:cubicBezTo>
                    <a:pt x="14505" y="1241"/>
                    <a:pt x="15632" y="984"/>
                    <a:pt x="16759" y="984"/>
                  </a:cubicBezTo>
                  <a:cubicBezTo>
                    <a:pt x="18112" y="984"/>
                    <a:pt x="19466" y="1354"/>
                    <a:pt x="20819" y="2079"/>
                  </a:cubicBezTo>
                  <a:cubicBezTo>
                    <a:pt x="21098" y="2218"/>
                    <a:pt x="21352" y="2288"/>
                    <a:pt x="21605" y="2288"/>
                  </a:cubicBezTo>
                  <a:cubicBezTo>
                    <a:pt x="21858" y="2288"/>
                    <a:pt x="22111" y="2218"/>
                    <a:pt x="22391" y="2079"/>
                  </a:cubicBezTo>
                  <a:cubicBezTo>
                    <a:pt x="23601" y="1353"/>
                    <a:pt x="24894" y="996"/>
                    <a:pt x="26202" y="996"/>
                  </a:cubicBezTo>
                  <a:cubicBezTo>
                    <a:pt x="26782" y="996"/>
                    <a:pt x="27365" y="1066"/>
                    <a:pt x="27945" y="1205"/>
                  </a:cubicBezTo>
                  <a:cubicBezTo>
                    <a:pt x="29237" y="1345"/>
                    <a:pt x="30425" y="1904"/>
                    <a:pt x="31298" y="2777"/>
                  </a:cubicBezTo>
                  <a:cubicBezTo>
                    <a:pt x="31857" y="3231"/>
                    <a:pt x="32171" y="3965"/>
                    <a:pt x="32171" y="4699"/>
                  </a:cubicBezTo>
                  <a:cubicBezTo>
                    <a:pt x="32311" y="5991"/>
                    <a:pt x="31124" y="7144"/>
                    <a:pt x="29691" y="7144"/>
                  </a:cubicBezTo>
                  <a:lnTo>
                    <a:pt x="4052" y="7144"/>
                  </a:lnTo>
                  <a:cubicBezTo>
                    <a:pt x="3773" y="7144"/>
                    <a:pt x="3633" y="7144"/>
                    <a:pt x="3354" y="7004"/>
                  </a:cubicBezTo>
                  <a:cubicBezTo>
                    <a:pt x="1607" y="6585"/>
                    <a:pt x="1013" y="4699"/>
                    <a:pt x="2026" y="3231"/>
                  </a:cubicBezTo>
                  <a:cubicBezTo>
                    <a:pt x="2620" y="2498"/>
                    <a:pt x="3179" y="2079"/>
                    <a:pt x="3912" y="1764"/>
                  </a:cubicBezTo>
                  <a:cubicBezTo>
                    <a:pt x="4945" y="1194"/>
                    <a:pt x="6041" y="983"/>
                    <a:pt x="7167" y="983"/>
                  </a:cubicBezTo>
                  <a:cubicBezTo>
                    <a:pt x="7489" y="983"/>
                    <a:pt x="7813" y="1000"/>
                    <a:pt x="8139" y="1031"/>
                  </a:cubicBezTo>
                  <a:cubicBezTo>
                    <a:pt x="8419" y="1031"/>
                    <a:pt x="8733" y="891"/>
                    <a:pt x="8733" y="612"/>
                  </a:cubicBezTo>
                  <a:cubicBezTo>
                    <a:pt x="8733" y="332"/>
                    <a:pt x="8593" y="158"/>
                    <a:pt x="8139" y="18"/>
                  </a:cubicBezTo>
                  <a:cubicBezTo>
                    <a:pt x="6986" y="18"/>
                    <a:pt x="5799" y="18"/>
                    <a:pt x="4646" y="472"/>
                  </a:cubicBezTo>
                  <a:cubicBezTo>
                    <a:pt x="3354" y="751"/>
                    <a:pt x="2166" y="1485"/>
                    <a:pt x="1293" y="2638"/>
                  </a:cubicBezTo>
                  <a:cubicBezTo>
                    <a:pt x="0" y="4384"/>
                    <a:pt x="419" y="6585"/>
                    <a:pt x="2306" y="7598"/>
                  </a:cubicBezTo>
                  <a:cubicBezTo>
                    <a:pt x="2620" y="7877"/>
                    <a:pt x="2760" y="8017"/>
                    <a:pt x="2760" y="8471"/>
                  </a:cubicBezTo>
                  <a:lnTo>
                    <a:pt x="2480" y="8751"/>
                  </a:lnTo>
                  <a:cubicBezTo>
                    <a:pt x="1747" y="8890"/>
                    <a:pt x="1153" y="9624"/>
                    <a:pt x="1153" y="10357"/>
                  </a:cubicBezTo>
                  <a:lnTo>
                    <a:pt x="1153" y="12244"/>
                  </a:lnTo>
                  <a:cubicBezTo>
                    <a:pt x="1153" y="12837"/>
                    <a:pt x="1432" y="13257"/>
                    <a:pt x="1886" y="13571"/>
                  </a:cubicBezTo>
                  <a:cubicBezTo>
                    <a:pt x="1886" y="13711"/>
                    <a:pt x="2026" y="13850"/>
                    <a:pt x="2026" y="13850"/>
                  </a:cubicBezTo>
                  <a:cubicBezTo>
                    <a:pt x="1747" y="14584"/>
                    <a:pt x="1747" y="15178"/>
                    <a:pt x="1886" y="15876"/>
                  </a:cubicBezTo>
                  <a:lnTo>
                    <a:pt x="1747" y="16051"/>
                  </a:lnTo>
                  <a:cubicBezTo>
                    <a:pt x="1013" y="16470"/>
                    <a:pt x="559" y="17064"/>
                    <a:pt x="559" y="18077"/>
                  </a:cubicBezTo>
                  <a:cubicBezTo>
                    <a:pt x="559" y="19684"/>
                    <a:pt x="2026" y="20976"/>
                    <a:pt x="3633" y="20976"/>
                  </a:cubicBezTo>
                  <a:lnTo>
                    <a:pt x="22705" y="20976"/>
                  </a:lnTo>
                  <a:cubicBezTo>
                    <a:pt x="22985" y="20837"/>
                    <a:pt x="23264" y="20697"/>
                    <a:pt x="23264" y="20417"/>
                  </a:cubicBezTo>
                  <a:cubicBezTo>
                    <a:pt x="23264" y="20243"/>
                    <a:pt x="22985" y="19963"/>
                    <a:pt x="22705" y="19963"/>
                  </a:cubicBezTo>
                  <a:lnTo>
                    <a:pt x="3773" y="19963"/>
                  </a:lnTo>
                  <a:cubicBezTo>
                    <a:pt x="2620" y="19963"/>
                    <a:pt x="1747" y="19230"/>
                    <a:pt x="1607" y="18217"/>
                  </a:cubicBezTo>
                  <a:cubicBezTo>
                    <a:pt x="1432" y="17483"/>
                    <a:pt x="1747" y="16924"/>
                    <a:pt x="2480" y="16750"/>
                  </a:cubicBezTo>
                  <a:lnTo>
                    <a:pt x="30984" y="16750"/>
                  </a:lnTo>
                  <a:cubicBezTo>
                    <a:pt x="31717" y="16750"/>
                    <a:pt x="32171" y="17204"/>
                    <a:pt x="32171" y="17937"/>
                  </a:cubicBezTo>
                  <a:cubicBezTo>
                    <a:pt x="32171" y="19090"/>
                    <a:pt x="31298" y="19963"/>
                    <a:pt x="30111" y="19963"/>
                  </a:cubicBezTo>
                  <a:lnTo>
                    <a:pt x="25011" y="19963"/>
                  </a:lnTo>
                  <a:cubicBezTo>
                    <a:pt x="24731" y="19963"/>
                    <a:pt x="24452" y="20103"/>
                    <a:pt x="24452" y="20417"/>
                  </a:cubicBezTo>
                  <a:cubicBezTo>
                    <a:pt x="24452" y="20697"/>
                    <a:pt x="24731" y="20976"/>
                    <a:pt x="25011" y="20976"/>
                  </a:cubicBezTo>
                  <a:lnTo>
                    <a:pt x="30250" y="20976"/>
                  </a:lnTo>
                  <a:cubicBezTo>
                    <a:pt x="31578" y="20976"/>
                    <a:pt x="32730" y="19963"/>
                    <a:pt x="33045" y="18811"/>
                  </a:cubicBezTo>
                  <a:cubicBezTo>
                    <a:pt x="33045" y="18671"/>
                    <a:pt x="33184" y="18496"/>
                    <a:pt x="33184" y="18357"/>
                  </a:cubicBezTo>
                  <a:lnTo>
                    <a:pt x="33184" y="17483"/>
                  </a:lnTo>
                  <a:cubicBezTo>
                    <a:pt x="32730" y="16470"/>
                    <a:pt x="32730" y="16470"/>
                    <a:pt x="31857" y="15876"/>
                  </a:cubicBezTo>
                  <a:cubicBezTo>
                    <a:pt x="31997" y="15178"/>
                    <a:pt x="31997" y="14584"/>
                    <a:pt x="31717" y="13850"/>
                  </a:cubicBezTo>
                  <a:lnTo>
                    <a:pt x="31857" y="13711"/>
                  </a:lnTo>
                  <a:cubicBezTo>
                    <a:pt x="32311" y="13257"/>
                    <a:pt x="32591" y="12698"/>
                    <a:pt x="32591" y="12104"/>
                  </a:cubicBezTo>
                  <a:lnTo>
                    <a:pt x="32591" y="10497"/>
                  </a:lnTo>
                  <a:cubicBezTo>
                    <a:pt x="32591" y="9624"/>
                    <a:pt x="32171" y="9065"/>
                    <a:pt x="31298" y="8751"/>
                  </a:cubicBezTo>
                  <a:cubicBezTo>
                    <a:pt x="31124" y="8611"/>
                    <a:pt x="31124" y="8611"/>
                    <a:pt x="31124" y="8471"/>
                  </a:cubicBezTo>
                  <a:cubicBezTo>
                    <a:pt x="30984" y="8331"/>
                    <a:pt x="30984" y="8192"/>
                    <a:pt x="31124" y="8017"/>
                  </a:cubicBezTo>
                  <a:cubicBezTo>
                    <a:pt x="31124" y="7877"/>
                    <a:pt x="31124" y="7877"/>
                    <a:pt x="31298" y="7738"/>
                  </a:cubicBezTo>
                  <a:cubicBezTo>
                    <a:pt x="32311" y="7318"/>
                    <a:pt x="32870" y="6445"/>
                    <a:pt x="33184" y="5257"/>
                  </a:cubicBezTo>
                  <a:lnTo>
                    <a:pt x="33184" y="4244"/>
                  </a:lnTo>
                  <a:cubicBezTo>
                    <a:pt x="33045" y="3965"/>
                    <a:pt x="33045" y="3651"/>
                    <a:pt x="32870" y="3371"/>
                  </a:cubicBezTo>
                  <a:cubicBezTo>
                    <a:pt x="32451" y="2218"/>
                    <a:pt x="31578" y="1485"/>
                    <a:pt x="30565" y="1031"/>
                  </a:cubicBezTo>
                  <a:cubicBezTo>
                    <a:pt x="29177" y="353"/>
                    <a:pt x="27828" y="28"/>
                    <a:pt x="26500" y="28"/>
                  </a:cubicBezTo>
                  <a:cubicBezTo>
                    <a:pt x="25020" y="28"/>
                    <a:pt x="23566" y="432"/>
                    <a:pt x="22111" y="1205"/>
                  </a:cubicBezTo>
                  <a:cubicBezTo>
                    <a:pt x="21972" y="1275"/>
                    <a:pt x="21823" y="1310"/>
                    <a:pt x="21675" y="1310"/>
                  </a:cubicBezTo>
                  <a:cubicBezTo>
                    <a:pt x="21526" y="1310"/>
                    <a:pt x="21378" y="1275"/>
                    <a:pt x="21238" y="1205"/>
                  </a:cubicBezTo>
                  <a:cubicBezTo>
                    <a:pt x="19788" y="402"/>
                    <a:pt x="18330" y="0"/>
                    <a:pt x="168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9"/>
            <p:cNvSpPr/>
            <p:nvPr/>
          </p:nvSpPr>
          <p:spPr>
            <a:xfrm>
              <a:off x="2370108" y="3053982"/>
              <a:ext cx="62493" cy="30512"/>
            </a:xfrm>
            <a:custGeom>
              <a:rect b="b" l="l" r="r" t="t"/>
              <a:pathLst>
                <a:path extrusionOk="0" h="1433" w="2935">
                  <a:moveTo>
                    <a:pt x="472" y="0"/>
                  </a:moveTo>
                  <a:cubicBezTo>
                    <a:pt x="350" y="0"/>
                    <a:pt x="245" y="35"/>
                    <a:pt x="175" y="105"/>
                  </a:cubicBezTo>
                  <a:cubicBezTo>
                    <a:pt x="1" y="419"/>
                    <a:pt x="1" y="559"/>
                    <a:pt x="175" y="838"/>
                  </a:cubicBezTo>
                  <a:cubicBezTo>
                    <a:pt x="594" y="1293"/>
                    <a:pt x="1049" y="1432"/>
                    <a:pt x="1468" y="1432"/>
                  </a:cubicBezTo>
                  <a:cubicBezTo>
                    <a:pt x="1922" y="1432"/>
                    <a:pt x="2341" y="1293"/>
                    <a:pt x="2795" y="838"/>
                  </a:cubicBezTo>
                  <a:cubicBezTo>
                    <a:pt x="2935" y="559"/>
                    <a:pt x="2935" y="419"/>
                    <a:pt x="2795" y="105"/>
                  </a:cubicBezTo>
                  <a:cubicBezTo>
                    <a:pt x="2708" y="35"/>
                    <a:pt x="2594" y="0"/>
                    <a:pt x="2468" y="0"/>
                  </a:cubicBezTo>
                  <a:cubicBezTo>
                    <a:pt x="2341" y="0"/>
                    <a:pt x="2201" y="35"/>
                    <a:pt x="2062" y="105"/>
                  </a:cubicBezTo>
                  <a:cubicBezTo>
                    <a:pt x="1835" y="332"/>
                    <a:pt x="1651" y="445"/>
                    <a:pt x="1468" y="445"/>
                  </a:cubicBezTo>
                  <a:cubicBezTo>
                    <a:pt x="1284" y="445"/>
                    <a:pt x="1101" y="332"/>
                    <a:pt x="874" y="105"/>
                  </a:cubicBezTo>
                  <a:cubicBezTo>
                    <a:pt x="734" y="35"/>
                    <a:pt x="594" y="0"/>
                    <a:pt x="47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9"/>
            <p:cNvSpPr/>
            <p:nvPr/>
          </p:nvSpPr>
          <p:spPr>
            <a:xfrm>
              <a:off x="2649021" y="3062903"/>
              <a:ext cx="22336" cy="37198"/>
            </a:xfrm>
            <a:custGeom>
              <a:rect b="b" l="l" r="r" t="t"/>
              <a:pathLst>
                <a:path extrusionOk="0" h="1747" w="1049">
                  <a:moveTo>
                    <a:pt x="595" y="0"/>
                  </a:moveTo>
                  <a:cubicBezTo>
                    <a:pt x="315" y="0"/>
                    <a:pt x="175" y="140"/>
                    <a:pt x="175" y="419"/>
                  </a:cubicBezTo>
                  <a:cubicBezTo>
                    <a:pt x="1" y="699"/>
                    <a:pt x="1" y="1013"/>
                    <a:pt x="175" y="1293"/>
                  </a:cubicBezTo>
                  <a:cubicBezTo>
                    <a:pt x="175" y="1572"/>
                    <a:pt x="315" y="1747"/>
                    <a:pt x="595" y="1747"/>
                  </a:cubicBezTo>
                  <a:cubicBezTo>
                    <a:pt x="874" y="1747"/>
                    <a:pt x="1049" y="1572"/>
                    <a:pt x="1049" y="1293"/>
                  </a:cubicBezTo>
                  <a:lnTo>
                    <a:pt x="1049" y="874"/>
                  </a:lnTo>
                  <a:lnTo>
                    <a:pt x="1049" y="419"/>
                  </a:lnTo>
                  <a:cubicBezTo>
                    <a:pt x="1049" y="140"/>
                    <a:pt x="874" y="0"/>
                    <a:pt x="59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9"/>
            <p:cNvSpPr/>
            <p:nvPr/>
          </p:nvSpPr>
          <p:spPr>
            <a:xfrm>
              <a:off x="2218376" y="3068844"/>
              <a:ext cx="18631" cy="37219"/>
            </a:xfrm>
            <a:custGeom>
              <a:rect b="b" l="l" r="r" t="t"/>
              <a:pathLst>
                <a:path extrusionOk="0" h="1748" w="875">
                  <a:moveTo>
                    <a:pt x="455" y="1"/>
                  </a:moveTo>
                  <a:cubicBezTo>
                    <a:pt x="141" y="1"/>
                    <a:pt x="1" y="140"/>
                    <a:pt x="1" y="280"/>
                  </a:cubicBezTo>
                  <a:lnTo>
                    <a:pt x="1" y="874"/>
                  </a:lnTo>
                  <a:lnTo>
                    <a:pt x="1" y="1293"/>
                  </a:lnTo>
                  <a:cubicBezTo>
                    <a:pt x="1" y="1608"/>
                    <a:pt x="141" y="1747"/>
                    <a:pt x="455" y="1747"/>
                  </a:cubicBezTo>
                  <a:cubicBezTo>
                    <a:pt x="734" y="1747"/>
                    <a:pt x="874" y="1608"/>
                    <a:pt x="874" y="1293"/>
                  </a:cubicBezTo>
                  <a:lnTo>
                    <a:pt x="874" y="280"/>
                  </a:lnTo>
                  <a:cubicBezTo>
                    <a:pt x="874" y="1"/>
                    <a:pt x="734" y="1"/>
                    <a:pt x="45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9"/>
            <p:cNvSpPr/>
            <p:nvPr/>
          </p:nvSpPr>
          <p:spPr>
            <a:xfrm>
              <a:off x="2122431" y="3049084"/>
              <a:ext cx="21591" cy="38390"/>
            </a:xfrm>
            <a:custGeom>
              <a:rect b="b" l="l" r="r" t="t"/>
              <a:pathLst>
                <a:path extrusionOk="0" h="1803" w="1014">
                  <a:moveTo>
                    <a:pt x="354" y="1"/>
                  </a:moveTo>
                  <a:cubicBezTo>
                    <a:pt x="150" y="1"/>
                    <a:pt x="1" y="130"/>
                    <a:pt x="1" y="335"/>
                  </a:cubicBezTo>
                  <a:lnTo>
                    <a:pt x="1" y="1348"/>
                  </a:lnTo>
                  <a:cubicBezTo>
                    <a:pt x="1" y="1662"/>
                    <a:pt x="280" y="1802"/>
                    <a:pt x="455" y="1802"/>
                  </a:cubicBezTo>
                  <a:cubicBezTo>
                    <a:pt x="734" y="1802"/>
                    <a:pt x="874" y="1662"/>
                    <a:pt x="1014" y="1348"/>
                  </a:cubicBezTo>
                  <a:lnTo>
                    <a:pt x="1014" y="929"/>
                  </a:lnTo>
                  <a:cubicBezTo>
                    <a:pt x="1014" y="649"/>
                    <a:pt x="1014" y="475"/>
                    <a:pt x="874" y="335"/>
                  </a:cubicBezTo>
                  <a:cubicBezTo>
                    <a:pt x="874" y="195"/>
                    <a:pt x="734" y="55"/>
                    <a:pt x="595" y="55"/>
                  </a:cubicBezTo>
                  <a:cubicBezTo>
                    <a:pt x="510" y="18"/>
                    <a:pt x="429" y="1"/>
                    <a:pt x="35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9"/>
            <p:cNvSpPr/>
            <p:nvPr/>
          </p:nvSpPr>
          <p:spPr>
            <a:xfrm>
              <a:off x="2568705" y="3044315"/>
              <a:ext cx="21591" cy="40179"/>
            </a:xfrm>
            <a:custGeom>
              <a:rect b="b" l="l" r="r" t="t"/>
              <a:pathLst>
                <a:path extrusionOk="0" h="1887" w="1014">
                  <a:moveTo>
                    <a:pt x="594" y="0"/>
                  </a:moveTo>
                  <a:cubicBezTo>
                    <a:pt x="280" y="0"/>
                    <a:pt x="140" y="140"/>
                    <a:pt x="140" y="419"/>
                  </a:cubicBezTo>
                  <a:cubicBezTo>
                    <a:pt x="0" y="559"/>
                    <a:pt x="0" y="699"/>
                    <a:pt x="0" y="873"/>
                  </a:cubicBezTo>
                  <a:lnTo>
                    <a:pt x="140" y="873"/>
                  </a:lnTo>
                  <a:cubicBezTo>
                    <a:pt x="140" y="1153"/>
                    <a:pt x="0" y="1292"/>
                    <a:pt x="140" y="1432"/>
                  </a:cubicBezTo>
                  <a:cubicBezTo>
                    <a:pt x="140" y="1747"/>
                    <a:pt x="280" y="1886"/>
                    <a:pt x="594" y="1886"/>
                  </a:cubicBezTo>
                  <a:cubicBezTo>
                    <a:pt x="734" y="1886"/>
                    <a:pt x="1013" y="1747"/>
                    <a:pt x="1013" y="1432"/>
                  </a:cubicBezTo>
                  <a:lnTo>
                    <a:pt x="1013" y="419"/>
                  </a:lnTo>
                  <a:cubicBezTo>
                    <a:pt x="1013" y="140"/>
                    <a:pt x="734" y="0"/>
                    <a:pt x="59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9"/>
            <p:cNvSpPr/>
            <p:nvPr/>
          </p:nvSpPr>
          <p:spPr>
            <a:xfrm>
              <a:off x="2311361" y="3040589"/>
              <a:ext cx="21591" cy="34238"/>
            </a:xfrm>
            <a:custGeom>
              <a:rect b="b" l="l" r="r" t="t"/>
              <a:pathLst>
                <a:path extrusionOk="0" h="1608" w="1014">
                  <a:moveTo>
                    <a:pt x="594" y="0"/>
                  </a:moveTo>
                  <a:cubicBezTo>
                    <a:pt x="315" y="0"/>
                    <a:pt x="140" y="175"/>
                    <a:pt x="0" y="315"/>
                  </a:cubicBezTo>
                  <a:lnTo>
                    <a:pt x="0" y="1188"/>
                  </a:lnTo>
                  <a:cubicBezTo>
                    <a:pt x="140" y="1467"/>
                    <a:pt x="315" y="1607"/>
                    <a:pt x="594" y="1607"/>
                  </a:cubicBezTo>
                  <a:lnTo>
                    <a:pt x="1013" y="1188"/>
                  </a:lnTo>
                  <a:lnTo>
                    <a:pt x="1013" y="734"/>
                  </a:lnTo>
                  <a:lnTo>
                    <a:pt x="1013" y="454"/>
                  </a:lnTo>
                  <a:cubicBezTo>
                    <a:pt x="1013" y="175"/>
                    <a:pt x="873" y="0"/>
                    <a:pt x="59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9"/>
            <p:cNvSpPr/>
            <p:nvPr/>
          </p:nvSpPr>
          <p:spPr>
            <a:xfrm>
              <a:off x="2469779" y="3040589"/>
              <a:ext cx="21591" cy="34238"/>
            </a:xfrm>
            <a:custGeom>
              <a:rect b="b" l="l" r="r" t="t"/>
              <a:pathLst>
                <a:path extrusionOk="0" h="1608" w="1014">
                  <a:moveTo>
                    <a:pt x="420" y="0"/>
                  </a:moveTo>
                  <a:cubicBezTo>
                    <a:pt x="140" y="0"/>
                    <a:pt x="0" y="175"/>
                    <a:pt x="0" y="454"/>
                  </a:cubicBezTo>
                  <a:lnTo>
                    <a:pt x="0" y="1048"/>
                  </a:lnTo>
                  <a:cubicBezTo>
                    <a:pt x="0" y="1328"/>
                    <a:pt x="140" y="1467"/>
                    <a:pt x="420" y="1607"/>
                  </a:cubicBezTo>
                  <a:cubicBezTo>
                    <a:pt x="734" y="1607"/>
                    <a:pt x="874" y="1467"/>
                    <a:pt x="1013" y="1188"/>
                  </a:cubicBezTo>
                  <a:lnTo>
                    <a:pt x="1013" y="734"/>
                  </a:lnTo>
                  <a:lnTo>
                    <a:pt x="1013" y="454"/>
                  </a:lnTo>
                  <a:cubicBezTo>
                    <a:pt x="1013" y="175"/>
                    <a:pt x="734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39"/>
          <p:cNvGrpSpPr/>
          <p:nvPr/>
        </p:nvGrpSpPr>
        <p:grpSpPr>
          <a:xfrm>
            <a:off x="1442383" y="3010740"/>
            <a:ext cx="683840" cy="296111"/>
            <a:chOff x="1168176" y="3044315"/>
            <a:chExt cx="743790" cy="322070"/>
          </a:xfrm>
        </p:grpSpPr>
        <p:sp>
          <p:nvSpPr>
            <p:cNvPr id="1162" name="Google Shape;1162;p39"/>
            <p:cNvSpPr/>
            <p:nvPr/>
          </p:nvSpPr>
          <p:spPr>
            <a:xfrm>
              <a:off x="1168176" y="3044315"/>
              <a:ext cx="743790" cy="322070"/>
            </a:xfrm>
            <a:custGeom>
              <a:rect b="b" l="l" r="r" t="t"/>
              <a:pathLst>
                <a:path extrusionOk="0" h="15126" w="34932">
                  <a:moveTo>
                    <a:pt x="13519" y="1013"/>
                  </a:moveTo>
                  <a:cubicBezTo>
                    <a:pt x="13833" y="1153"/>
                    <a:pt x="13973" y="1153"/>
                    <a:pt x="14392" y="1153"/>
                  </a:cubicBezTo>
                  <a:cubicBezTo>
                    <a:pt x="13658" y="1886"/>
                    <a:pt x="13100" y="2445"/>
                    <a:pt x="12366" y="3179"/>
                  </a:cubicBezTo>
                  <a:cubicBezTo>
                    <a:pt x="9292" y="6392"/>
                    <a:pt x="6393" y="9431"/>
                    <a:pt x="3354" y="12645"/>
                  </a:cubicBezTo>
                  <a:cubicBezTo>
                    <a:pt x="2900" y="13099"/>
                    <a:pt x="2481" y="13518"/>
                    <a:pt x="2027" y="13798"/>
                  </a:cubicBezTo>
                  <a:cubicBezTo>
                    <a:pt x="1943" y="13986"/>
                    <a:pt x="1809" y="14062"/>
                    <a:pt x="1647" y="14062"/>
                  </a:cubicBezTo>
                  <a:cubicBezTo>
                    <a:pt x="1539" y="14062"/>
                    <a:pt x="1419" y="14028"/>
                    <a:pt x="1293" y="13972"/>
                  </a:cubicBezTo>
                  <a:cubicBezTo>
                    <a:pt x="1153" y="13798"/>
                    <a:pt x="1014" y="13379"/>
                    <a:pt x="1293" y="13239"/>
                  </a:cubicBezTo>
                  <a:cubicBezTo>
                    <a:pt x="1607" y="12785"/>
                    <a:pt x="2027" y="12366"/>
                    <a:pt x="2306" y="12051"/>
                  </a:cubicBezTo>
                  <a:cubicBezTo>
                    <a:pt x="5659" y="8558"/>
                    <a:pt x="9152" y="5065"/>
                    <a:pt x="12506" y="1432"/>
                  </a:cubicBezTo>
                  <a:cubicBezTo>
                    <a:pt x="12785" y="1153"/>
                    <a:pt x="13100" y="1013"/>
                    <a:pt x="13519" y="1013"/>
                  </a:cubicBezTo>
                  <a:close/>
                  <a:moveTo>
                    <a:pt x="18898" y="1013"/>
                  </a:moveTo>
                  <a:cubicBezTo>
                    <a:pt x="19352" y="1153"/>
                    <a:pt x="19771" y="1153"/>
                    <a:pt x="20225" y="1153"/>
                  </a:cubicBezTo>
                  <a:cubicBezTo>
                    <a:pt x="20086" y="1153"/>
                    <a:pt x="20086" y="1292"/>
                    <a:pt x="19946" y="1292"/>
                  </a:cubicBezTo>
                  <a:cubicBezTo>
                    <a:pt x="16593" y="4925"/>
                    <a:pt x="13100" y="8418"/>
                    <a:pt x="9746" y="11911"/>
                  </a:cubicBezTo>
                  <a:cubicBezTo>
                    <a:pt x="9746" y="12051"/>
                    <a:pt x="9746" y="12051"/>
                    <a:pt x="9607" y="12051"/>
                  </a:cubicBezTo>
                  <a:cubicBezTo>
                    <a:pt x="9013" y="12645"/>
                    <a:pt x="8733" y="13239"/>
                    <a:pt x="9013" y="14112"/>
                  </a:cubicBezTo>
                  <a:lnTo>
                    <a:pt x="7266" y="14112"/>
                  </a:lnTo>
                  <a:cubicBezTo>
                    <a:pt x="7126" y="14112"/>
                    <a:pt x="6847" y="13798"/>
                    <a:pt x="6847" y="13658"/>
                  </a:cubicBezTo>
                  <a:cubicBezTo>
                    <a:pt x="6847" y="13518"/>
                    <a:pt x="6847" y="13239"/>
                    <a:pt x="6987" y="13099"/>
                  </a:cubicBezTo>
                  <a:cubicBezTo>
                    <a:pt x="7720" y="12366"/>
                    <a:pt x="8419" y="11632"/>
                    <a:pt x="9152" y="10898"/>
                  </a:cubicBezTo>
                  <a:cubicBezTo>
                    <a:pt x="10759" y="9152"/>
                    <a:pt x="12506" y="7405"/>
                    <a:pt x="14113" y="5659"/>
                  </a:cubicBezTo>
                  <a:cubicBezTo>
                    <a:pt x="14113" y="5659"/>
                    <a:pt x="14252" y="5659"/>
                    <a:pt x="14252" y="5519"/>
                  </a:cubicBezTo>
                  <a:cubicBezTo>
                    <a:pt x="14392" y="5240"/>
                    <a:pt x="14392" y="5065"/>
                    <a:pt x="14252" y="4786"/>
                  </a:cubicBezTo>
                  <a:cubicBezTo>
                    <a:pt x="14113" y="4716"/>
                    <a:pt x="13964" y="4681"/>
                    <a:pt x="13833" y="4681"/>
                  </a:cubicBezTo>
                  <a:cubicBezTo>
                    <a:pt x="13702" y="4681"/>
                    <a:pt x="13589" y="4716"/>
                    <a:pt x="13519" y="4786"/>
                  </a:cubicBezTo>
                  <a:cubicBezTo>
                    <a:pt x="13379" y="4925"/>
                    <a:pt x="13239" y="5240"/>
                    <a:pt x="12960" y="5379"/>
                  </a:cubicBezTo>
                  <a:cubicBezTo>
                    <a:pt x="10759" y="7685"/>
                    <a:pt x="8733" y="9885"/>
                    <a:pt x="6533" y="12051"/>
                  </a:cubicBezTo>
                  <a:cubicBezTo>
                    <a:pt x="5974" y="12645"/>
                    <a:pt x="5659" y="13239"/>
                    <a:pt x="5799" y="14112"/>
                  </a:cubicBezTo>
                  <a:lnTo>
                    <a:pt x="3354" y="14112"/>
                  </a:lnTo>
                  <a:cubicBezTo>
                    <a:pt x="3494" y="13972"/>
                    <a:pt x="3494" y="13972"/>
                    <a:pt x="3494" y="13798"/>
                  </a:cubicBezTo>
                  <a:cubicBezTo>
                    <a:pt x="6672" y="10619"/>
                    <a:pt x="9746" y="7405"/>
                    <a:pt x="12785" y="4192"/>
                  </a:cubicBezTo>
                  <a:cubicBezTo>
                    <a:pt x="13658" y="3318"/>
                    <a:pt x="14532" y="2305"/>
                    <a:pt x="15580" y="1432"/>
                  </a:cubicBezTo>
                  <a:cubicBezTo>
                    <a:pt x="15719" y="1153"/>
                    <a:pt x="15999" y="1013"/>
                    <a:pt x="16278" y="1013"/>
                  </a:cubicBezTo>
                  <a:cubicBezTo>
                    <a:pt x="16593" y="1153"/>
                    <a:pt x="16732" y="1153"/>
                    <a:pt x="17152" y="1153"/>
                  </a:cubicBezTo>
                  <a:cubicBezTo>
                    <a:pt x="16732" y="1432"/>
                    <a:pt x="16453" y="1747"/>
                    <a:pt x="16139" y="2166"/>
                  </a:cubicBezTo>
                  <a:cubicBezTo>
                    <a:pt x="15719" y="2620"/>
                    <a:pt x="15265" y="2899"/>
                    <a:pt x="14846" y="3318"/>
                  </a:cubicBezTo>
                  <a:cubicBezTo>
                    <a:pt x="14706" y="3633"/>
                    <a:pt x="14532" y="3912"/>
                    <a:pt x="14846" y="4192"/>
                  </a:cubicBezTo>
                  <a:cubicBezTo>
                    <a:pt x="14965" y="4266"/>
                    <a:pt x="15085" y="4309"/>
                    <a:pt x="15196" y="4309"/>
                  </a:cubicBezTo>
                  <a:cubicBezTo>
                    <a:pt x="15345" y="4309"/>
                    <a:pt x="15480" y="4232"/>
                    <a:pt x="15580" y="4052"/>
                  </a:cubicBezTo>
                  <a:lnTo>
                    <a:pt x="18199" y="1432"/>
                  </a:lnTo>
                  <a:cubicBezTo>
                    <a:pt x="18479" y="1153"/>
                    <a:pt x="18619" y="1013"/>
                    <a:pt x="18898" y="1013"/>
                  </a:cubicBezTo>
                  <a:close/>
                  <a:moveTo>
                    <a:pt x="21880" y="1118"/>
                  </a:moveTo>
                  <a:cubicBezTo>
                    <a:pt x="22042" y="1118"/>
                    <a:pt x="22182" y="1223"/>
                    <a:pt x="22391" y="1432"/>
                  </a:cubicBezTo>
                  <a:cubicBezTo>
                    <a:pt x="26199" y="5240"/>
                    <a:pt x="29831" y="9152"/>
                    <a:pt x="33604" y="12924"/>
                  </a:cubicBezTo>
                  <a:cubicBezTo>
                    <a:pt x="33744" y="13239"/>
                    <a:pt x="33918" y="13379"/>
                    <a:pt x="33744" y="13658"/>
                  </a:cubicBezTo>
                  <a:cubicBezTo>
                    <a:pt x="33744" y="14112"/>
                    <a:pt x="33464" y="14112"/>
                    <a:pt x="33185" y="14112"/>
                  </a:cubicBezTo>
                  <a:lnTo>
                    <a:pt x="10620" y="14112"/>
                  </a:lnTo>
                  <a:cubicBezTo>
                    <a:pt x="10340" y="14112"/>
                    <a:pt x="10165" y="14112"/>
                    <a:pt x="10026" y="13798"/>
                  </a:cubicBezTo>
                  <a:cubicBezTo>
                    <a:pt x="9746" y="13518"/>
                    <a:pt x="9886" y="13239"/>
                    <a:pt x="10165" y="13099"/>
                  </a:cubicBezTo>
                  <a:cubicBezTo>
                    <a:pt x="12087" y="11038"/>
                    <a:pt x="14113" y="9012"/>
                    <a:pt x="15999" y="6986"/>
                  </a:cubicBezTo>
                  <a:cubicBezTo>
                    <a:pt x="17745" y="5065"/>
                    <a:pt x="19492" y="3179"/>
                    <a:pt x="21238" y="1432"/>
                  </a:cubicBezTo>
                  <a:cubicBezTo>
                    <a:pt x="21535" y="1223"/>
                    <a:pt x="21719" y="1118"/>
                    <a:pt x="21880" y="1118"/>
                  </a:cubicBezTo>
                  <a:close/>
                  <a:moveTo>
                    <a:pt x="13379" y="0"/>
                  </a:moveTo>
                  <a:cubicBezTo>
                    <a:pt x="12785" y="0"/>
                    <a:pt x="12226" y="279"/>
                    <a:pt x="11912" y="699"/>
                  </a:cubicBezTo>
                  <a:cubicBezTo>
                    <a:pt x="9292" y="3493"/>
                    <a:pt x="6672" y="6113"/>
                    <a:pt x="4053" y="8872"/>
                  </a:cubicBezTo>
                  <a:cubicBezTo>
                    <a:pt x="2900" y="10025"/>
                    <a:pt x="1747" y="11178"/>
                    <a:pt x="559" y="12366"/>
                  </a:cubicBezTo>
                  <a:cubicBezTo>
                    <a:pt x="140" y="12785"/>
                    <a:pt x="1" y="13379"/>
                    <a:pt x="280" y="14112"/>
                  </a:cubicBezTo>
                  <a:cubicBezTo>
                    <a:pt x="420" y="14671"/>
                    <a:pt x="1014" y="15125"/>
                    <a:pt x="1887" y="15125"/>
                  </a:cubicBezTo>
                  <a:lnTo>
                    <a:pt x="32870" y="15125"/>
                  </a:lnTo>
                  <a:cubicBezTo>
                    <a:pt x="33918" y="15125"/>
                    <a:pt x="34617" y="14846"/>
                    <a:pt x="34931" y="13798"/>
                  </a:cubicBezTo>
                  <a:lnTo>
                    <a:pt x="34931" y="13239"/>
                  </a:lnTo>
                  <a:cubicBezTo>
                    <a:pt x="34617" y="12924"/>
                    <a:pt x="34477" y="12505"/>
                    <a:pt x="34337" y="12226"/>
                  </a:cubicBezTo>
                  <a:cubicBezTo>
                    <a:pt x="30565" y="8418"/>
                    <a:pt x="26758" y="4506"/>
                    <a:pt x="23125" y="699"/>
                  </a:cubicBezTo>
                  <a:cubicBezTo>
                    <a:pt x="22706" y="279"/>
                    <a:pt x="22251" y="0"/>
                    <a:pt x="21693" y="0"/>
                  </a:cubicBezTo>
                  <a:cubicBezTo>
                    <a:pt x="20295" y="70"/>
                    <a:pt x="18907" y="105"/>
                    <a:pt x="17523" y="105"/>
                  </a:cubicBezTo>
                  <a:cubicBezTo>
                    <a:pt x="16139" y="105"/>
                    <a:pt x="14759" y="70"/>
                    <a:pt x="1337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9"/>
            <p:cNvSpPr/>
            <p:nvPr/>
          </p:nvSpPr>
          <p:spPr>
            <a:xfrm>
              <a:off x="1595840" y="3228198"/>
              <a:ext cx="74396" cy="32556"/>
            </a:xfrm>
            <a:custGeom>
              <a:rect b="b" l="l" r="r" t="t"/>
              <a:pathLst>
                <a:path extrusionOk="0" h="1529" w="3494">
                  <a:moveTo>
                    <a:pt x="595" y="1"/>
                  </a:moveTo>
                  <a:cubicBezTo>
                    <a:pt x="464" y="1"/>
                    <a:pt x="350" y="79"/>
                    <a:pt x="280" y="236"/>
                  </a:cubicBezTo>
                  <a:cubicBezTo>
                    <a:pt x="1" y="376"/>
                    <a:pt x="1" y="656"/>
                    <a:pt x="280" y="970"/>
                  </a:cubicBezTo>
                  <a:cubicBezTo>
                    <a:pt x="734" y="1389"/>
                    <a:pt x="1153" y="1529"/>
                    <a:pt x="1887" y="1529"/>
                  </a:cubicBezTo>
                  <a:cubicBezTo>
                    <a:pt x="2306" y="1529"/>
                    <a:pt x="2900" y="1389"/>
                    <a:pt x="3354" y="970"/>
                  </a:cubicBezTo>
                  <a:cubicBezTo>
                    <a:pt x="3494" y="656"/>
                    <a:pt x="3494" y="376"/>
                    <a:pt x="3354" y="236"/>
                  </a:cubicBezTo>
                  <a:cubicBezTo>
                    <a:pt x="3267" y="79"/>
                    <a:pt x="3153" y="1"/>
                    <a:pt x="3027" y="1"/>
                  </a:cubicBezTo>
                  <a:cubicBezTo>
                    <a:pt x="2900" y="1"/>
                    <a:pt x="2760" y="79"/>
                    <a:pt x="2621" y="236"/>
                  </a:cubicBezTo>
                  <a:cubicBezTo>
                    <a:pt x="2324" y="446"/>
                    <a:pt x="2070" y="551"/>
                    <a:pt x="1817" y="551"/>
                  </a:cubicBezTo>
                  <a:cubicBezTo>
                    <a:pt x="1564" y="551"/>
                    <a:pt x="1311" y="446"/>
                    <a:pt x="1014" y="236"/>
                  </a:cubicBezTo>
                  <a:cubicBezTo>
                    <a:pt x="874" y="79"/>
                    <a:pt x="726" y="1"/>
                    <a:pt x="5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9"/>
            <p:cNvSpPr/>
            <p:nvPr/>
          </p:nvSpPr>
          <p:spPr>
            <a:xfrm>
              <a:off x="1540053" y="3214635"/>
              <a:ext cx="21591" cy="37198"/>
            </a:xfrm>
            <a:custGeom>
              <a:rect b="b" l="l" r="r" t="t"/>
              <a:pathLst>
                <a:path extrusionOk="0" h="1747" w="1014">
                  <a:moveTo>
                    <a:pt x="420" y="0"/>
                  </a:moveTo>
                  <a:cubicBezTo>
                    <a:pt x="280" y="0"/>
                    <a:pt x="1" y="140"/>
                    <a:pt x="1" y="419"/>
                  </a:cubicBezTo>
                  <a:lnTo>
                    <a:pt x="1" y="873"/>
                  </a:lnTo>
                  <a:lnTo>
                    <a:pt x="1" y="1153"/>
                  </a:lnTo>
                  <a:cubicBezTo>
                    <a:pt x="1" y="1432"/>
                    <a:pt x="280" y="1747"/>
                    <a:pt x="560" y="1747"/>
                  </a:cubicBezTo>
                  <a:cubicBezTo>
                    <a:pt x="874" y="1747"/>
                    <a:pt x="1014" y="1432"/>
                    <a:pt x="1014" y="1293"/>
                  </a:cubicBezTo>
                  <a:lnTo>
                    <a:pt x="1014" y="419"/>
                  </a:lnTo>
                  <a:cubicBezTo>
                    <a:pt x="1014" y="140"/>
                    <a:pt x="734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9"/>
            <p:cNvSpPr/>
            <p:nvPr/>
          </p:nvSpPr>
          <p:spPr>
            <a:xfrm>
              <a:off x="1704433" y="3214635"/>
              <a:ext cx="21591" cy="37198"/>
            </a:xfrm>
            <a:custGeom>
              <a:rect b="b" l="l" r="r" t="t"/>
              <a:pathLst>
                <a:path extrusionOk="0" h="1747" w="1014">
                  <a:moveTo>
                    <a:pt x="560" y="0"/>
                  </a:moveTo>
                  <a:cubicBezTo>
                    <a:pt x="280" y="0"/>
                    <a:pt x="140" y="140"/>
                    <a:pt x="140" y="419"/>
                  </a:cubicBezTo>
                  <a:cubicBezTo>
                    <a:pt x="1" y="559"/>
                    <a:pt x="1" y="734"/>
                    <a:pt x="1" y="873"/>
                  </a:cubicBezTo>
                  <a:lnTo>
                    <a:pt x="140" y="873"/>
                  </a:lnTo>
                  <a:cubicBezTo>
                    <a:pt x="140" y="1013"/>
                    <a:pt x="1" y="1153"/>
                    <a:pt x="140" y="1293"/>
                  </a:cubicBezTo>
                  <a:cubicBezTo>
                    <a:pt x="140" y="1432"/>
                    <a:pt x="280" y="1607"/>
                    <a:pt x="560" y="1747"/>
                  </a:cubicBezTo>
                  <a:cubicBezTo>
                    <a:pt x="874" y="1747"/>
                    <a:pt x="1014" y="1607"/>
                    <a:pt x="1014" y="1293"/>
                  </a:cubicBezTo>
                  <a:lnTo>
                    <a:pt x="1014" y="280"/>
                  </a:lnTo>
                  <a:cubicBezTo>
                    <a:pt x="1014" y="140"/>
                    <a:pt x="699" y="0"/>
                    <a:pt x="56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" name="Google Shape;1166;p39"/>
          <p:cNvGrpSpPr/>
          <p:nvPr/>
        </p:nvGrpSpPr>
        <p:grpSpPr>
          <a:xfrm>
            <a:off x="5384293" y="1932870"/>
            <a:ext cx="641438" cy="619786"/>
            <a:chOff x="5416608" y="1871131"/>
            <a:chExt cx="697670" cy="674121"/>
          </a:xfrm>
        </p:grpSpPr>
        <p:sp>
          <p:nvSpPr>
            <p:cNvPr id="1167" name="Google Shape;1167;p39"/>
            <p:cNvSpPr/>
            <p:nvPr/>
          </p:nvSpPr>
          <p:spPr>
            <a:xfrm>
              <a:off x="5416608" y="1871131"/>
              <a:ext cx="697670" cy="674121"/>
            </a:xfrm>
            <a:custGeom>
              <a:rect b="b" l="l" r="r" t="t"/>
              <a:pathLst>
                <a:path extrusionOk="0" h="31660" w="32766">
                  <a:moveTo>
                    <a:pt x="9378" y="919"/>
                  </a:moveTo>
                  <a:cubicBezTo>
                    <a:pt x="10392" y="919"/>
                    <a:pt x="11406" y="1362"/>
                    <a:pt x="11946" y="2108"/>
                  </a:cubicBezTo>
                  <a:cubicBezTo>
                    <a:pt x="11732" y="2563"/>
                    <a:pt x="11333" y="2752"/>
                    <a:pt x="10827" y="2752"/>
                  </a:cubicBezTo>
                  <a:cubicBezTo>
                    <a:pt x="10674" y="2752"/>
                    <a:pt x="10510" y="2734"/>
                    <a:pt x="10340" y="2702"/>
                  </a:cubicBezTo>
                  <a:cubicBezTo>
                    <a:pt x="9968" y="2622"/>
                    <a:pt x="9616" y="2583"/>
                    <a:pt x="9277" y="2583"/>
                  </a:cubicBezTo>
                  <a:cubicBezTo>
                    <a:pt x="8279" y="2583"/>
                    <a:pt x="7392" y="2923"/>
                    <a:pt x="6427" y="3575"/>
                  </a:cubicBezTo>
                  <a:cubicBezTo>
                    <a:pt x="6427" y="3715"/>
                    <a:pt x="6253" y="3715"/>
                    <a:pt x="5973" y="3715"/>
                  </a:cubicBezTo>
                  <a:cubicBezTo>
                    <a:pt x="6113" y="2702"/>
                    <a:pt x="7126" y="1514"/>
                    <a:pt x="8314" y="1095"/>
                  </a:cubicBezTo>
                  <a:cubicBezTo>
                    <a:pt x="8654" y="975"/>
                    <a:pt x="9016" y="919"/>
                    <a:pt x="9378" y="919"/>
                  </a:cubicBezTo>
                  <a:close/>
                  <a:moveTo>
                    <a:pt x="27386" y="4588"/>
                  </a:moveTo>
                  <a:cubicBezTo>
                    <a:pt x="29132" y="4588"/>
                    <a:pt x="30879" y="6614"/>
                    <a:pt x="30425" y="8640"/>
                  </a:cubicBezTo>
                  <a:cubicBezTo>
                    <a:pt x="30285" y="8500"/>
                    <a:pt x="30145" y="8221"/>
                    <a:pt x="30006" y="8081"/>
                  </a:cubicBezTo>
                  <a:cubicBezTo>
                    <a:pt x="29551" y="7627"/>
                    <a:pt x="28958" y="7348"/>
                    <a:pt x="28399" y="7068"/>
                  </a:cubicBezTo>
                  <a:cubicBezTo>
                    <a:pt x="28259" y="7068"/>
                    <a:pt x="28259" y="6893"/>
                    <a:pt x="28259" y="6893"/>
                  </a:cubicBezTo>
                  <a:cubicBezTo>
                    <a:pt x="28084" y="6020"/>
                    <a:pt x="27805" y="5322"/>
                    <a:pt x="27386" y="4588"/>
                  </a:cubicBezTo>
                  <a:close/>
                  <a:moveTo>
                    <a:pt x="4986" y="4523"/>
                  </a:moveTo>
                  <a:cubicBezTo>
                    <a:pt x="5178" y="4523"/>
                    <a:pt x="5369" y="4544"/>
                    <a:pt x="5554" y="4588"/>
                  </a:cubicBezTo>
                  <a:cubicBezTo>
                    <a:pt x="4960" y="5322"/>
                    <a:pt x="4681" y="6020"/>
                    <a:pt x="4681" y="6893"/>
                  </a:cubicBezTo>
                  <a:lnTo>
                    <a:pt x="4506" y="7068"/>
                  </a:lnTo>
                  <a:cubicBezTo>
                    <a:pt x="3353" y="7487"/>
                    <a:pt x="2480" y="8361"/>
                    <a:pt x="2061" y="9513"/>
                  </a:cubicBezTo>
                  <a:cubicBezTo>
                    <a:pt x="1467" y="8815"/>
                    <a:pt x="1467" y="7348"/>
                    <a:pt x="2061" y="6335"/>
                  </a:cubicBezTo>
                  <a:cubicBezTo>
                    <a:pt x="2542" y="5313"/>
                    <a:pt x="3799" y="4523"/>
                    <a:pt x="4986" y="4523"/>
                  </a:cubicBezTo>
                  <a:close/>
                  <a:moveTo>
                    <a:pt x="30879" y="11993"/>
                  </a:moveTo>
                  <a:cubicBezTo>
                    <a:pt x="32171" y="13006"/>
                    <a:pt x="31892" y="15067"/>
                    <a:pt x="30425" y="15626"/>
                  </a:cubicBezTo>
                  <a:cubicBezTo>
                    <a:pt x="29551" y="15941"/>
                    <a:pt x="29132" y="16360"/>
                    <a:pt x="28678" y="17093"/>
                  </a:cubicBezTo>
                  <a:cubicBezTo>
                    <a:pt x="28399" y="17547"/>
                    <a:pt x="28084" y="17827"/>
                    <a:pt x="27525" y="17967"/>
                  </a:cubicBezTo>
                  <a:lnTo>
                    <a:pt x="27525" y="16360"/>
                  </a:lnTo>
                  <a:cubicBezTo>
                    <a:pt x="27665" y="15626"/>
                    <a:pt x="28084" y="15067"/>
                    <a:pt x="28678" y="14613"/>
                  </a:cubicBezTo>
                  <a:cubicBezTo>
                    <a:pt x="29831" y="14054"/>
                    <a:pt x="30564" y="13181"/>
                    <a:pt x="30879" y="11993"/>
                  </a:cubicBezTo>
                  <a:close/>
                  <a:moveTo>
                    <a:pt x="16383" y="947"/>
                  </a:moveTo>
                  <a:cubicBezTo>
                    <a:pt x="17692" y="947"/>
                    <a:pt x="19002" y="1532"/>
                    <a:pt x="19946" y="2702"/>
                  </a:cubicBezTo>
                  <a:cubicBezTo>
                    <a:pt x="20602" y="3358"/>
                    <a:pt x="21259" y="3679"/>
                    <a:pt x="22034" y="3679"/>
                  </a:cubicBezTo>
                  <a:cubicBezTo>
                    <a:pt x="22290" y="3679"/>
                    <a:pt x="22559" y="3644"/>
                    <a:pt x="22845" y="3575"/>
                  </a:cubicBezTo>
                  <a:cubicBezTo>
                    <a:pt x="23034" y="3544"/>
                    <a:pt x="23224" y="3529"/>
                    <a:pt x="23414" y="3529"/>
                  </a:cubicBezTo>
                  <a:cubicBezTo>
                    <a:pt x="25148" y="3529"/>
                    <a:pt x="26819" y="4788"/>
                    <a:pt x="27071" y="6614"/>
                  </a:cubicBezTo>
                  <a:cubicBezTo>
                    <a:pt x="27211" y="6614"/>
                    <a:pt x="27211" y="6754"/>
                    <a:pt x="27211" y="6893"/>
                  </a:cubicBezTo>
                  <a:lnTo>
                    <a:pt x="25639" y="6893"/>
                  </a:lnTo>
                  <a:cubicBezTo>
                    <a:pt x="25325" y="6893"/>
                    <a:pt x="25045" y="7068"/>
                    <a:pt x="25045" y="7348"/>
                  </a:cubicBezTo>
                  <a:cubicBezTo>
                    <a:pt x="25045" y="7627"/>
                    <a:pt x="25325" y="7767"/>
                    <a:pt x="25639" y="7767"/>
                  </a:cubicBezTo>
                  <a:lnTo>
                    <a:pt x="27386" y="7767"/>
                  </a:lnTo>
                  <a:cubicBezTo>
                    <a:pt x="28678" y="7941"/>
                    <a:pt x="29691" y="8954"/>
                    <a:pt x="30006" y="10247"/>
                  </a:cubicBezTo>
                  <a:cubicBezTo>
                    <a:pt x="30285" y="11574"/>
                    <a:pt x="29691" y="12867"/>
                    <a:pt x="28538" y="13600"/>
                  </a:cubicBezTo>
                  <a:cubicBezTo>
                    <a:pt x="28084" y="13880"/>
                    <a:pt x="27665" y="14194"/>
                    <a:pt x="27386" y="14473"/>
                  </a:cubicBezTo>
                  <a:cubicBezTo>
                    <a:pt x="26792" y="15207"/>
                    <a:pt x="26512" y="15941"/>
                    <a:pt x="26512" y="16814"/>
                  </a:cubicBezTo>
                  <a:lnTo>
                    <a:pt x="26512" y="18106"/>
                  </a:lnTo>
                  <a:lnTo>
                    <a:pt x="6253" y="18106"/>
                  </a:lnTo>
                  <a:lnTo>
                    <a:pt x="6253" y="16360"/>
                  </a:lnTo>
                  <a:cubicBezTo>
                    <a:pt x="6113" y="15207"/>
                    <a:pt x="5379" y="14334"/>
                    <a:pt x="4366" y="13740"/>
                  </a:cubicBezTo>
                  <a:cubicBezTo>
                    <a:pt x="3493" y="13321"/>
                    <a:pt x="3074" y="12587"/>
                    <a:pt x="2760" y="11714"/>
                  </a:cubicBezTo>
                  <a:cubicBezTo>
                    <a:pt x="2340" y="9688"/>
                    <a:pt x="3808" y="7941"/>
                    <a:pt x="5833" y="7767"/>
                  </a:cubicBezTo>
                  <a:lnTo>
                    <a:pt x="23299" y="7767"/>
                  </a:lnTo>
                  <a:cubicBezTo>
                    <a:pt x="23718" y="7767"/>
                    <a:pt x="24032" y="7627"/>
                    <a:pt x="24032" y="7348"/>
                  </a:cubicBezTo>
                  <a:cubicBezTo>
                    <a:pt x="24032" y="7068"/>
                    <a:pt x="23718" y="6893"/>
                    <a:pt x="23299" y="6893"/>
                  </a:cubicBezTo>
                  <a:lnTo>
                    <a:pt x="5554" y="6893"/>
                  </a:lnTo>
                  <a:cubicBezTo>
                    <a:pt x="5694" y="6614"/>
                    <a:pt x="5694" y="6335"/>
                    <a:pt x="5833" y="6020"/>
                  </a:cubicBezTo>
                  <a:cubicBezTo>
                    <a:pt x="6355" y="4486"/>
                    <a:pt x="7873" y="3518"/>
                    <a:pt x="9419" y="3518"/>
                  </a:cubicBezTo>
                  <a:cubicBezTo>
                    <a:pt x="9633" y="3518"/>
                    <a:pt x="9847" y="3537"/>
                    <a:pt x="10060" y="3575"/>
                  </a:cubicBezTo>
                  <a:cubicBezTo>
                    <a:pt x="10346" y="3644"/>
                    <a:pt x="10615" y="3679"/>
                    <a:pt x="10869" y="3679"/>
                  </a:cubicBezTo>
                  <a:cubicBezTo>
                    <a:pt x="11637" y="3679"/>
                    <a:pt x="12268" y="3358"/>
                    <a:pt x="12820" y="2702"/>
                  </a:cubicBezTo>
                  <a:cubicBezTo>
                    <a:pt x="13763" y="1532"/>
                    <a:pt x="15073" y="947"/>
                    <a:pt x="16383" y="947"/>
                  </a:cubicBezTo>
                  <a:close/>
                  <a:moveTo>
                    <a:pt x="23893" y="19119"/>
                  </a:moveTo>
                  <a:cubicBezTo>
                    <a:pt x="23893" y="19119"/>
                    <a:pt x="23718" y="19119"/>
                    <a:pt x="23718" y="19294"/>
                  </a:cubicBezTo>
                  <a:cubicBezTo>
                    <a:pt x="21273" y="20307"/>
                    <a:pt x="18793" y="21460"/>
                    <a:pt x="16592" y="23066"/>
                  </a:cubicBezTo>
                  <a:lnTo>
                    <a:pt x="16173" y="23066"/>
                  </a:lnTo>
                  <a:cubicBezTo>
                    <a:pt x="13972" y="21460"/>
                    <a:pt x="11492" y="20167"/>
                    <a:pt x="9047" y="19119"/>
                  </a:cubicBezTo>
                  <a:close/>
                  <a:moveTo>
                    <a:pt x="26512" y="19294"/>
                  </a:moveTo>
                  <a:lnTo>
                    <a:pt x="26512" y="19573"/>
                  </a:lnTo>
                  <a:lnTo>
                    <a:pt x="26512" y="26979"/>
                  </a:lnTo>
                  <a:cubicBezTo>
                    <a:pt x="26512" y="29179"/>
                    <a:pt x="25045" y="30646"/>
                    <a:pt x="22845" y="30646"/>
                  </a:cubicBezTo>
                  <a:lnTo>
                    <a:pt x="9920" y="30646"/>
                  </a:lnTo>
                  <a:cubicBezTo>
                    <a:pt x="7859" y="30646"/>
                    <a:pt x="6253" y="29179"/>
                    <a:pt x="6253" y="26979"/>
                  </a:cubicBezTo>
                  <a:lnTo>
                    <a:pt x="6253" y="19573"/>
                  </a:lnTo>
                  <a:lnTo>
                    <a:pt x="6253" y="19294"/>
                  </a:lnTo>
                  <a:cubicBezTo>
                    <a:pt x="6707" y="19294"/>
                    <a:pt x="6986" y="19434"/>
                    <a:pt x="7301" y="19573"/>
                  </a:cubicBezTo>
                  <a:cubicBezTo>
                    <a:pt x="11213" y="20866"/>
                    <a:pt x="14846" y="22927"/>
                    <a:pt x="17920" y="25547"/>
                  </a:cubicBezTo>
                  <a:cubicBezTo>
                    <a:pt x="19212" y="26699"/>
                    <a:pt x="20400" y="28027"/>
                    <a:pt x="21413" y="29459"/>
                  </a:cubicBezTo>
                  <a:cubicBezTo>
                    <a:pt x="21413" y="29459"/>
                    <a:pt x="21552" y="29459"/>
                    <a:pt x="21552" y="29599"/>
                  </a:cubicBezTo>
                  <a:cubicBezTo>
                    <a:pt x="21632" y="29698"/>
                    <a:pt x="21756" y="29786"/>
                    <a:pt x="21906" y="29786"/>
                  </a:cubicBezTo>
                  <a:cubicBezTo>
                    <a:pt x="22020" y="29786"/>
                    <a:pt x="22150" y="29734"/>
                    <a:pt x="22286" y="29599"/>
                  </a:cubicBezTo>
                  <a:cubicBezTo>
                    <a:pt x="22426" y="29459"/>
                    <a:pt x="22565" y="29319"/>
                    <a:pt x="22286" y="29040"/>
                  </a:cubicBezTo>
                  <a:cubicBezTo>
                    <a:pt x="21971" y="28446"/>
                    <a:pt x="21552" y="27852"/>
                    <a:pt x="21098" y="27433"/>
                  </a:cubicBezTo>
                  <a:cubicBezTo>
                    <a:pt x="20085" y="26105"/>
                    <a:pt x="18793" y="24953"/>
                    <a:pt x="17465" y="23940"/>
                  </a:cubicBezTo>
                  <a:cubicBezTo>
                    <a:pt x="17465" y="23940"/>
                    <a:pt x="17326" y="23800"/>
                    <a:pt x="17186" y="23800"/>
                  </a:cubicBezTo>
                  <a:cubicBezTo>
                    <a:pt x="20085" y="21739"/>
                    <a:pt x="23159" y="20307"/>
                    <a:pt x="26512" y="19294"/>
                  </a:cubicBezTo>
                  <a:close/>
                  <a:moveTo>
                    <a:pt x="16377" y="1"/>
                  </a:moveTo>
                  <a:cubicBezTo>
                    <a:pt x="16030" y="1"/>
                    <a:pt x="15671" y="28"/>
                    <a:pt x="15300" y="82"/>
                  </a:cubicBezTo>
                  <a:cubicBezTo>
                    <a:pt x="14287" y="361"/>
                    <a:pt x="13413" y="781"/>
                    <a:pt x="12680" y="1374"/>
                  </a:cubicBezTo>
                  <a:cubicBezTo>
                    <a:pt x="12540" y="1374"/>
                    <a:pt x="12540" y="1235"/>
                    <a:pt x="12540" y="1235"/>
                  </a:cubicBezTo>
                  <a:cubicBezTo>
                    <a:pt x="11597" y="392"/>
                    <a:pt x="10501" y="7"/>
                    <a:pt x="9436" y="7"/>
                  </a:cubicBezTo>
                  <a:cubicBezTo>
                    <a:pt x="7542" y="7"/>
                    <a:pt x="5748" y="1226"/>
                    <a:pt x="5100" y="3261"/>
                  </a:cubicBezTo>
                  <a:cubicBezTo>
                    <a:pt x="5100" y="3575"/>
                    <a:pt x="4960" y="3575"/>
                    <a:pt x="4681" y="3575"/>
                  </a:cubicBezTo>
                  <a:cubicBezTo>
                    <a:pt x="3074" y="3715"/>
                    <a:pt x="1747" y="4588"/>
                    <a:pt x="1013" y="6195"/>
                  </a:cubicBezTo>
                  <a:cubicBezTo>
                    <a:pt x="314" y="7767"/>
                    <a:pt x="594" y="9234"/>
                    <a:pt x="1467" y="10701"/>
                  </a:cubicBezTo>
                  <a:cubicBezTo>
                    <a:pt x="1607" y="10701"/>
                    <a:pt x="1607" y="10841"/>
                    <a:pt x="1747" y="10980"/>
                  </a:cubicBezTo>
                  <a:lnTo>
                    <a:pt x="1607" y="10980"/>
                  </a:lnTo>
                  <a:cubicBezTo>
                    <a:pt x="594" y="11714"/>
                    <a:pt x="0" y="12727"/>
                    <a:pt x="140" y="13880"/>
                  </a:cubicBezTo>
                  <a:cubicBezTo>
                    <a:pt x="314" y="15207"/>
                    <a:pt x="1013" y="16080"/>
                    <a:pt x="2201" y="16499"/>
                  </a:cubicBezTo>
                  <a:cubicBezTo>
                    <a:pt x="2620" y="16674"/>
                    <a:pt x="2934" y="16954"/>
                    <a:pt x="3074" y="17233"/>
                  </a:cubicBezTo>
                  <a:cubicBezTo>
                    <a:pt x="3214" y="17547"/>
                    <a:pt x="3353" y="17827"/>
                    <a:pt x="3493" y="17967"/>
                  </a:cubicBezTo>
                  <a:cubicBezTo>
                    <a:pt x="3677" y="18130"/>
                    <a:pt x="3802" y="18198"/>
                    <a:pt x="3929" y="18198"/>
                  </a:cubicBezTo>
                  <a:cubicBezTo>
                    <a:pt x="4019" y="18198"/>
                    <a:pt x="4111" y="18164"/>
                    <a:pt x="4227" y="18106"/>
                  </a:cubicBezTo>
                  <a:cubicBezTo>
                    <a:pt x="4366" y="17967"/>
                    <a:pt x="4506" y="17687"/>
                    <a:pt x="4366" y="17373"/>
                  </a:cubicBezTo>
                  <a:cubicBezTo>
                    <a:pt x="4227" y="17233"/>
                    <a:pt x="4087" y="17093"/>
                    <a:pt x="3947" y="16814"/>
                  </a:cubicBezTo>
                  <a:cubicBezTo>
                    <a:pt x="3633" y="16220"/>
                    <a:pt x="3214" y="15941"/>
                    <a:pt x="2620" y="15626"/>
                  </a:cubicBezTo>
                  <a:cubicBezTo>
                    <a:pt x="2201" y="15486"/>
                    <a:pt x="1886" y="15207"/>
                    <a:pt x="1607" y="14928"/>
                  </a:cubicBezTo>
                  <a:cubicBezTo>
                    <a:pt x="734" y="14054"/>
                    <a:pt x="873" y="12587"/>
                    <a:pt x="1886" y="11993"/>
                  </a:cubicBezTo>
                  <a:cubicBezTo>
                    <a:pt x="2201" y="13181"/>
                    <a:pt x="3074" y="14054"/>
                    <a:pt x="4087" y="14613"/>
                  </a:cubicBezTo>
                  <a:cubicBezTo>
                    <a:pt x="4960" y="15067"/>
                    <a:pt x="5379" y="15941"/>
                    <a:pt x="5379" y="16954"/>
                  </a:cubicBezTo>
                  <a:lnTo>
                    <a:pt x="5379" y="27153"/>
                  </a:lnTo>
                  <a:cubicBezTo>
                    <a:pt x="5379" y="29599"/>
                    <a:pt x="7301" y="31520"/>
                    <a:pt x="9746" y="31659"/>
                  </a:cubicBezTo>
                  <a:cubicBezTo>
                    <a:pt x="14287" y="31659"/>
                    <a:pt x="18653" y="31659"/>
                    <a:pt x="23019" y="31520"/>
                  </a:cubicBezTo>
                  <a:lnTo>
                    <a:pt x="23893" y="31520"/>
                  </a:lnTo>
                  <a:cubicBezTo>
                    <a:pt x="26058" y="31066"/>
                    <a:pt x="27525" y="29179"/>
                    <a:pt x="27525" y="27153"/>
                  </a:cubicBezTo>
                  <a:lnTo>
                    <a:pt x="27525" y="19434"/>
                  </a:lnTo>
                  <a:cubicBezTo>
                    <a:pt x="27525" y="19119"/>
                    <a:pt x="27525" y="18980"/>
                    <a:pt x="27805" y="18980"/>
                  </a:cubicBezTo>
                  <a:cubicBezTo>
                    <a:pt x="28538" y="18700"/>
                    <a:pt x="29272" y="18246"/>
                    <a:pt x="29551" y="17547"/>
                  </a:cubicBezTo>
                  <a:cubicBezTo>
                    <a:pt x="29831" y="16954"/>
                    <a:pt x="30145" y="16674"/>
                    <a:pt x="30704" y="16499"/>
                  </a:cubicBezTo>
                  <a:cubicBezTo>
                    <a:pt x="31577" y="16220"/>
                    <a:pt x="32311" y="15486"/>
                    <a:pt x="32625" y="14473"/>
                  </a:cubicBezTo>
                  <a:cubicBezTo>
                    <a:pt x="32625" y="14334"/>
                    <a:pt x="32625" y="14194"/>
                    <a:pt x="32765" y="14054"/>
                  </a:cubicBezTo>
                  <a:lnTo>
                    <a:pt x="32765" y="13181"/>
                  </a:lnTo>
                  <a:lnTo>
                    <a:pt x="32625" y="13181"/>
                  </a:lnTo>
                  <a:cubicBezTo>
                    <a:pt x="32451" y="12133"/>
                    <a:pt x="32032" y="11435"/>
                    <a:pt x="31158" y="10980"/>
                  </a:cubicBezTo>
                  <a:lnTo>
                    <a:pt x="31019" y="10841"/>
                  </a:lnTo>
                  <a:cubicBezTo>
                    <a:pt x="31158" y="10561"/>
                    <a:pt x="30879" y="10107"/>
                    <a:pt x="31158" y="9828"/>
                  </a:cubicBezTo>
                  <a:cubicBezTo>
                    <a:pt x="32394" y="6755"/>
                    <a:pt x="30213" y="3555"/>
                    <a:pt x="27088" y="3555"/>
                  </a:cubicBezTo>
                  <a:cubicBezTo>
                    <a:pt x="26945" y="3555"/>
                    <a:pt x="26799" y="3561"/>
                    <a:pt x="26652" y="3575"/>
                  </a:cubicBezTo>
                  <a:cubicBezTo>
                    <a:pt x="26512" y="3575"/>
                    <a:pt x="26198" y="3575"/>
                    <a:pt x="26058" y="3400"/>
                  </a:cubicBezTo>
                  <a:cubicBezTo>
                    <a:pt x="25312" y="2886"/>
                    <a:pt x="24490" y="2580"/>
                    <a:pt x="23635" y="2580"/>
                  </a:cubicBezTo>
                  <a:cubicBezTo>
                    <a:pt x="23329" y="2580"/>
                    <a:pt x="23018" y="2619"/>
                    <a:pt x="22705" y="2702"/>
                  </a:cubicBezTo>
                  <a:cubicBezTo>
                    <a:pt x="22566" y="2724"/>
                    <a:pt x="22434" y="2735"/>
                    <a:pt x="22309" y="2735"/>
                  </a:cubicBezTo>
                  <a:cubicBezTo>
                    <a:pt x="21652" y="2735"/>
                    <a:pt x="21178" y="2438"/>
                    <a:pt x="20679" y="1968"/>
                  </a:cubicBezTo>
                  <a:cubicBezTo>
                    <a:pt x="19463" y="637"/>
                    <a:pt x="18056" y="1"/>
                    <a:pt x="1637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9"/>
            <p:cNvSpPr/>
            <p:nvPr/>
          </p:nvSpPr>
          <p:spPr>
            <a:xfrm>
              <a:off x="5739385" y="2167589"/>
              <a:ext cx="52103" cy="27361"/>
            </a:xfrm>
            <a:custGeom>
              <a:rect b="b" l="l" r="r" t="t"/>
              <a:pathLst>
                <a:path extrusionOk="0" h="1285" w="2447">
                  <a:moveTo>
                    <a:pt x="564" y="0"/>
                  </a:moveTo>
                  <a:cubicBezTo>
                    <a:pt x="455" y="0"/>
                    <a:pt x="350" y="44"/>
                    <a:pt x="280" y="131"/>
                  </a:cubicBezTo>
                  <a:cubicBezTo>
                    <a:pt x="1" y="271"/>
                    <a:pt x="1" y="550"/>
                    <a:pt x="141" y="690"/>
                  </a:cubicBezTo>
                  <a:cubicBezTo>
                    <a:pt x="420" y="1144"/>
                    <a:pt x="874" y="1284"/>
                    <a:pt x="1293" y="1284"/>
                  </a:cubicBezTo>
                  <a:cubicBezTo>
                    <a:pt x="1748" y="1284"/>
                    <a:pt x="2027" y="1144"/>
                    <a:pt x="2306" y="690"/>
                  </a:cubicBezTo>
                  <a:cubicBezTo>
                    <a:pt x="2446" y="550"/>
                    <a:pt x="2446" y="271"/>
                    <a:pt x="2306" y="131"/>
                  </a:cubicBezTo>
                  <a:cubicBezTo>
                    <a:pt x="2167" y="44"/>
                    <a:pt x="2062" y="0"/>
                    <a:pt x="1953" y="0"/>
                  </a:cubicBezTo>
                  <a:cubicBezTo>
                    <a:pt x="1844" y="0"/>
                    <a:pt x="1730" y="44"/>
                    <a:pt x="1573" y="131"/>
                  </a:cubicBezTo>
                  <a:cubicBezTo>
                    <a:pt x="1433" y="271"/>
                    <a:pt x="1328" y="341"/>
                    <a:pt x="1224" y="341"/>
                  </a:cubicBezTo>
                  <a:cubicBezTo>
                    <a:pt x="1119" y="341"/>
                    <a:pt x="1014" y="271"/>
                    <a:pt x="874" y="131"/>
                  </a:cubicBezTo>
                  <a:cubicBezTo>
                    <a:pt x="787" y="44"/>
                    <a:pt x="673" y="0"/>
                    <a:pt x="56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9"/>
            <p:cNvSpPr/>
            <p:nvPr/>
          </p:nvSpPr>
          <p:spPr>
            <a:xfrm>
              <a:off x="5661304" y="2151790"/>
              <a:ext cx="43905" cy="26786"/>
            </a:xfrm>
            <a:custGeom>
              <a:rect b="b" l="l" r="r" t="t"/>
              <a:pathLst>
                <a:path extrusionOk="0" h="1258" w="2062">
                  <a:moveTo>
                    <a:pt x="1048" y="0"/>
                  </a:moveTo>
                  <a:cubicBezTo>
                    <a:pt x="734" y="279"/>
                    <a:pt x="454" y="279"/>
                    <a:pt x="175" y="559"/>
                  </a:cubicBezTo>
                  <a:cubicBezTo>
                    <a:pt x="0" y="699"/>
                    <a:pt x="0" y="873"/>
                    <a:pt x="175" y="1153"/>
                  </a:cubicBezTo>
                  <a:cubicBezTo>
                    <a:pt x="245" y="1223"/>
                    <a:pt x="315" y="1258"/>
                    <a:pt x="402" y="1258"/>
                  </a:cubicBezTo>
                  <a:cubicBezTo>
                    <a:pt x="489" y="1258"/>
                    <a:pt x="594" y="1223"/>
                    <a:pt x="734" y="1153"/>
                  </a:cubicBezTo>
                  <a:cubicBezTo>
                    <a:pt x="780" y="1106"/>
                    <a:pt x="831" y="1091"/>
                    <a:pt x="888" y="1091"/>
                  </a:cubicBezTo>
                  <a:cubicBezTo>
                    <a:pt x="1002" y="1091"/>
                    <a:pt x="1141" y="1153"/>
                    <a:pt x="1328" y="1153"/>
                  </a:cubicBezTo>
                  <a:cubicBezTo>
                    <a:pt x="1397" y="1223"/>
                    <a:pt x="1502" y="1258"/>
                    <a:pt x="1611" y="1258"/>
                  </a:cubicBezTo>
                  <a:cubicBezTo>
                    <a:pt x="1721" y="1258"/>
                    <a:pt x="1834" y="1223"/>
                    <a:pt x="1921" y="1153"/>
                  </a:cubicBezTo>
                  <a:cubicBezTo>
                    <a:pt x="2061" y="873"/>
                    <a:pt x="2061" y="699"/>
                    <a:pt x="1747" y="419"/>
                  </a:cubicBezTo>
                  <a:cubicBezTo>
                    <a:pt x="1607" y="279"/>
                    <a:pt x="1328" y="140"/>
                    <a:pt x="104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9"/>
            <p:cNvSpPr/>
            <p:nvPr/>
          </p:nvSpPr>
          <p:spPr>
            <a:xfrm>
              <a:off x="5828644" y="2151790"/>
              <a:ext cx="43905" cy="26786"/>
            </a:xfrm>
            <a:custGeom>
              <a:rect b="b" l="l" r="r" t="t"/>
              <a:pathLst>
                <a:path extrusionOk="0" h="1258" w="2062">
                  <a:moveTo>
                    <a:pt x="1049" y="0"/>
                  </a:moveTo>
                  <a:cubicBezTo>
                    <a:pt x="734" y="140"/>
                    <a:pt x="455" y="279"/>
                    <a:pt x="175" y="419"/>
                  </a:cubicBezTo>
                  <a:cubicBezTo>
                    <a:pt x="1" y="559"/>
                    <a:pt x="1" y="873"/>
                    <a:pt x="175" y="1153"/>
                  </a:cubicBezTo>
                  <a:cubicBezTo>
                    <a:pt x="245" y="1223"/>
                    <a:pt x="350" y="1258"/>
                    <a:pt x="455" y="1258"/>
                  </a:cubicBezTo>
                  <a:cubicBezTo>
                    <a:pt x="560" y="1258"/>
                    <a:pt x="664" y="1223"/>
                    <a:pt x="734" y="1153"/>
                  </a:cubicBezTo>
                  <a:lnTo>
                    <a:pt x="1188" y="1153"/>
                  </a:lnTo>
                  <a:cubicBezTo>
                    <a:pt x="1328" y="1223"/>
                    <a:pt x="1433" y="1258"/>
                    <a:pt x="1542" y="1258"/>
                  </a:cubicBezTo>
                  <a:cubicBezTo>
                    <a:pt x="1651" y="1258"/>
                    <a:pt x="1765" y="1223"/>
                    <a:pt x="1922" y="1153"/>
                  </a:cubicBezTo>
                  <a:cubicBezTo>
                    <a:pt x="2062" y="873"/>
                    <a:pt x="2062" y="559"/>
                    <a:pt x="1747" y="419"/>
                  </a:cubicBezTo>
                  <a:cubicBezTo>
                    <a:pt x="1608" y="279"/>
                    <a:pt x="1328" y="140"/>
                    <a:pt x="104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" name="Google Shape;1171;p39"/>
          <p:cNvGrpSpPr/>
          <p:nvPr/>
        </p:nvGrpSpPr>
        <p:grpSpPr>
          <a:xfrm>
            <a:off x="4606437" y="1924442"/>
            <a:ext cx="638701" cy="636643"/>
            <a:chOff x="4561258" y="1861720"/>
            <a:chExt cx="694693" cy="692454"/>
          </a:xfrm>
        </p:grpSpPr>
        <p:sp>
          <p:nvSpPr>
            <p:cNvPr id="1172" name="Google Shape;1172;p39"/>
            <p:cNvSpPr/>
            <p:nvPr/>
          </p:nvSpPr>
          <p:spPr>
            <a:xfrm>
              <a:off x="4933157" y="1861720"/>
              <a:ext cx="322794" cy="692453"/>
            </a:xfrm>
            <a:custGeom>
              <a:rect b="b" l="l" r="r" t="t"/>
              <a:pathLst>
                <a:path extrusionOk="0" h="32521" w="15160">
                  <a:moveTo>
                    <a:pt x="7126" y="1083"/>
                  </a:moveTo>
                  <a:cubicBezTo>
                    <a:pt x="8593" y="1956"/>
                    <a:pt x="8593" y="4576"/>
                    <a:pt x="7126" y="5589"/>
                  </a:cubicBezTo>
                  <a:cubicBezTo>
                    <a:pt x="5554" y="4576"/>
                    <a:pt x="5554" y="2096"/>
                    <a:pt x="7126" y="1083"/>
                  </a:cubicBezTo>
                  <a:close/>
                  <a:moveTo>
                    <a:pt x="3353" y="8663"/>
                  </a:moveTo>
                  <a:cubicBezTo>
                    <a:pt x="4681" y="8663"/>
                    <a:pt x="5833" y="9536"/>
                    <a:pt x="6113" y="10689"/>
                  </a:cubicBezTo>
                  <a:cubicBezTo>
                    <a:pt x="6253" y="11003"/>
                    <a:pt x="6253" y="11143"/>
                    <a:pt x="5973" y="11143"/>
                  </a:cubicBezTo>
                  <a:cubicBezTo>
                    <a:pt x="5642" y="11258"/>
                    <a:pt x="5305" y="11312"/>
                    <a:pt x="4975" y="11312"/>
                  </a:cubicBezTo>
                  <a:cubicBezTo>
                    <a:pt x="3703" y="11312"/>
                    <a:pt x="2534" y="10505"/>
                    <a:pt x="2201" y="9257"/>
                  </a:cubicBezTo>
                  <a:cubicBezTo>
                    <a:pt x="2201" y="9082"/>
                    <a:pt x="2201" y="8942"/>
                    <a:pt x="2340" y="8942"/>
                  </a:cubicBezTo>
                  <a:cubicBezTo>
                    <a:pt x="2760" y="8803"/>
                    <a:pt x="3074" y="8803"/>
                    <a:pt x="3353" y="8663"/>
                  </a:cubicBezTo>
                  <a:close/>
                  <a:moveTo>
                    <a:pt x="10074" y="8683"/>
                  </a:moveTo>
                  <a:cubicBezTo>
                    <a:pt x="10523" y="8683"/>
                    <a:pt x="10966" y="8808"/>
                    <a:pt x="11353" y="9082"/>
                  </a:cubicBezTo>
                  <a:cubicBezTo>
                    <a:pt x="11248" y="10384"/>
                    <a:pt x="9920" y="11376"/>
                    <a:pt x="8600" y="11376"/>
                  </a:cubicBezTo>
                  <a:cubicBezTo>
                    <a:pt x="8150" y="11376"/>
                    <a:pt x="7700" y="11261"/>
                    <a:pt x="7301" y="11003"/>
                  </a:cubicBezTo>
                  <a:cubicBezTo>
                    <a:pt x="7607" y="9601"/>
                    <a:pt x="8861" y="8683"/>
                    <a:pt x="10074" y="8683"/>
                  </a:cubicBezTo>
                  <a:close/>
                  <a:moveTo>
                    <a:pt x="11413" y="14179"/>
                  </a:moveTo>
                  <a:cubicBezTo>
                    <a:pt x="11846" y="14179"/>
                    <a:pt x="12281" y="14280"/>
                    <a:pt x="12680" y="14496"/>
                  </a:cubicBezTo>
                  <a:cubicBezTo>
                    <a:pt x="12680" y="15723"/>
                    <a:pt x="11341" y="16800"/>
                    <a:pt x="9856" y="16800"/>
                  </a:cubicBezTo>
                  <a:cubicBezTo>
                    <a:pt x="9438" y="16800"/>
                    <a:pt x="9008" y="16714"/>
                    <a:pt x="8593" y="16522"/>
                  </a:cubicBezTo>
                  <a:cubicBezTo>
                    <a:pt x="8803" y="15104"/>
                    <a:pt x="10100" y="14179"/>
                    <a:pt x="11413" y="14179"/>
                  </a:cubicBezTo>
                  <a:close/>
                  <a:moveTo>
                    <a:pt x="4771" y="14159"/>
                  </a:moveTo>
                  <a:cubicBezTo>
                    <a:pt x="6044" y="14159"/>
                    <a:pt x="7374" y="15026"/>
                    <a:pt x="7580" y="16522"/>
                  </a:cubicBezTo>
                  <a:cubicBezTo>
                    <a:pt x="7182" y="16739"/>
                    <a:pt x="6749" y="16839"/>
                    <a:pt x="6318" y="16839"/>
                  </a:cubicBezTo>
                  <a:cubicBezTo>
                    <a:pt x="5013" y="16839"/>
                    <a:pt x="3730" y="15915"/>
                    <a:pt x="3493" y="14496"/>
                  </a:cubicBezTo>
                  <a:cubicBezTo>
                    <a:pt x="3877" y="14268"/>
                    <a:pt x="4321" y="14159"/>
                    <a:pt x="4771" y="14159"/>
                  </a:cubicBezTo>
                  <a:close/>
                  <a:moveTo>
                    <a:pt x="13553" y="19876"/>
                  </a:moveTo>
                  <a:cubicBezTo>
                    <a:pt x="13972" y="19876"/>
                    <a:pt x="14112" y="20015"/>
                    <a:pt x="14112" y="20609"/>
                  </a:cubicBezTo>
                  <a:lnTo>
                    <a:pt x="14112" y="21762"/>
                  </a:lnTo>
                  <a:cubicBezTo>
                    <a:pt x="14112" y="22181"/>
                    <a:pt x="13972" y="22356"/>
                    <a:pt x="13553" y="22356"/>
                  </a:cubicBezTo>
                  <a:lnTo>
                    <a:pt x="1607" y="22356"/>
                  </a:lnTo>
                  <a:cubicBezTo>
                    <a:pt x="1188" y="22356"/>
                    <a:pt x="1013" y="22181"/>
                    <a:pt x="1013" y="21762"/>
                  </a:cubicBezTo>
                  <a:lnTo>
                    <a:pt x="1013" y="20609"/>
                  </a:lnTo>
                  <a:cubicBezTo>
                    <a:pt x="1013" y="20015"/>
                    <a:pt x="1188" y="19876"/>
                    <a:pt x="1747" y="19876"/>
                  </a:cubicBezTo>
                  <a:close/>
                  <a:moveTo>
                    <a:pt x="7060" y="0"/>
                  </a:moveTo>
                  <a:cubicBezTo>
                    <a:pt x="6916" y="0"/>
                    <a:pt x="6777" y="70"/>
                    <a:pt x="6567" y="210"/>
                  </a:cubicBezTo>
                  <a:cubicBezTo>
                    <a:pt x="4821" y="1537"/>
                    <a:pt x="4506" y="4157"/>
                    <a:pt x="5973" y="5903"/>
                  </a:cubicBezTo>
                  <a:cubicBezTo>
                    <a:pt x="6427" y="6322"/>
                    <a:pt x="6567" y="6637"/>
                    <a:pt x="6427" y="7196"/>
                  </a:cubicBezTo>
                  <a:cubicBezTo>
                    <a:pt x="6253" y="7790"/>
                    <a:pt x="6253" y="8209"/>
                    <a:pt x="6113" y="8803"/>
                  </a:cubicBezTo>
                  <a:lnTo>
                    <a:pt x="5973" y="8663"/>
                  </a:lnTo>
                  <a:cubicBezTo>
                    <a:pt x="5215" y="8068"/>
                    <a:pt x="4300" y="7775"/>
                    <a:pt x="3377" y="7775"/>
                  </a:cubicBezTo>
                  <a:cubicBezTo>
                    <a:pt x="2727" y="7775"/>
                    <a:pt x="2073" y="7920"/>
                    <a:pt x="1467" y="8209"/>
                  </a:cubicBezTo>
                  <a:cubicBezTo>
                    <a:pt x="1327" y="8383"/>
                    <a:pt x="1188" y="8663"/>
                    <a:pt x="1188" y="8942"/>
                  </a:cubicBezTo>
                  <a:cubicBezTo>
                    <a:pt x="1327" y="10689"/>
                    <a:pt x="2934" y="12296"/>
                    <a:pt x="4821" y="12296"/>
                  </a:cubicBezTo>
                  <a:cubicBezTo>
                    <a:pt x="5240" y="12296"/>
                    <a:pt x="5833" y="12156"/>
                    <a:pt x="6427" y="12156"/>
                  </a:cubicBezTo>
                  <a:cubicBezTo>
                    <a:pt x="6567" y="12575"/>
                    <a:pt x="6846" y="13169"/>
                    <a:pt x="6986" y="13902"/>
                  </a:cubicBezTo>
                  <a:cubicBezTo>
                    <a:pt x="6846" y="13763"/>
                    <a:pt x="6707" y="13763"/>
                    <a:pt x="6567" y="13623"/>
                  </a:cubicBezTo>
                  <a:cubicBezTo>
                    <a:pt x="5938" y="13342"/>
                    <a:pt x="5349" y="13194"/>
                    <a:pt x="4761" y="13194"/>
                  </a:cubicBezTo>
                  <a:cubicBezTo>
                    <a:pt x="4109" y="13194"/>
                    <a:pt x="3458" y="13377"/>
                    <a:pt x="2760" y="13763"/>
                  </a:cubicBezTo>
                  <a:cubicBezTo>
                    <a:pt x="2480" y="13902"/>
                    <a:pt x="2480" y="14042"/>
                    <a:pt x="2480" y="14496"/>
                  </a:cubicBezTo>
                  <a:cubicBezTo>
                    <a:pt x="2734" y="16338"/>
                    <a:pt x="4344" y="17718"/>
                    <a:pt x="6157" y="17718"/>
                  </a:cubicBezTo>
                  <a:cubicBezTo>
                    <a:pt x="6339" y="17718"/>
                    <a:pt x="6522" y="17704"/>
                    <a:pt x="6707" y="17675"/>
                  </a:cubicBezTo>
                  <a:cubicBezTo>
                    <a:pt x="6986" y="17675"/>
                    <a:pt x="7301" y="17535"/>
                    <a:pt x="7580" y="17535"/>
                  </a:cubicBezTo>
                  <a:cubicBezTo>
                    <a:pt x="7580" y="17989"/>
                    <a:pt x="7580" y="18409"/>
                    <a:pt x="7440" y="18863"/>
                  </a:cubicBezTo>
                  <a:lnTo>
                    <a:pt x="1607" y="18863"/>
                  </a:lnTo>
                  <a:cubicBezTo>
                    <a:pt x="594" y="18863"/>
                    <a:pt x="0" y="19422"/>
                    <a:pt x="0" y="20435"/>
                  </a:cubicBezTo>
                  <a:lnTo>
                    <a:pt x="0" y="21902"/>
                  </a:lnTo>
                  <a:cubicBezTo>
                    <a:pt x="0" y="22495"/>
                    <a:pt x="314" y="22915"/>
                    <a:pt x="873" y="23229"/>
                  </a:cubicBezTo>
                  <a:cubicBezTo>
                    <a:pt x="1013" y="23369"/>
                    <a:pt x="1188" y="23369"/>
                    <a:pt x="1188" y="23648"/>
                  </a:cubicBezTo>
                  <a:cubicBezTo>
                    <a:pt x="1467" y="24976"/>
                    <a:pt x="1607" y="26128"/>
                    <a:pt x="1886" y="27421"/>
                  </a:cubicBezTo>
                  <a:cubicBezTo>
                    <a:pt x="1886" y="27735"/>
                    <a:pt x="2201" y="27875"/>
                    <a:pt x="2340" y="27875"/>
                  </a:cubicBezTo>
                  <a:cubicBezTo>
                    <a:pt x="2620" y="27875"/>
                    <a:pt x="2760" y="27595"/>
                    <a:pt x="2760" y="27281"/>
                  </a:cubicBezTo>
                  <a:cubicBezTo>
                    <a:pt x="2620" y="26547"/>
                    <a:pt x="2480" y="25849"/>
                    <a:pt x="2480" y="25115"/>
                  </a:cubicBezTo>
                  <a:cubicBezTo>
                    <a:pt x="2340" y="24521"/>
                    <a:pt x="2201" y="23928"/>
                    <a:pt x="2061" y="23369"/>
                  </a:cubicBezTo>
                  <a:lnTo>
                    <a:pt x="13099" y="23369"/>
                  </a:lnTo>
                  <a:cubicBezTo>
                    <a:pt x="13099" y="23508"/>
                    <a:pt x="13099" y="23508"/>
                    <a:pt x="12959" y="23508"/>
                  </a:cubicBezTo>
                  <a:cubicBezTo>
                    <a:pt x="12680" y="25989"/>
                    <a:pt x="12226" y="28469"/>
                    <a:pt x="11807" y="30914"/>
                  </a:cubicBezTo>
                  <a:cubicBezTo>
                    <a:pt x="11807" y="31368"/>
                    <a:pt x="11492" y="31508"/>
                    <a:pt x="11073" y="31508"/>
                  </a:cubicBezTo>
                  <a:lnTo>
                    <a:pt x="4087" y="31508"/>
                  </a:lnTo>
                  <a:cubicBezTo>
                    <a:pt x="3633" y="31508"/>
                    <a:pt x="3353" y="31368"/>
                    <a:pt x="3353" y="30774"/>
                  </a:cubicBezTo>
                  <a:cubicBezTo>
                    <a:pt x="3214" y="30355"/>
                    <a:pt x="3214" y="29761"/>
                    <a:pt x="3074" y="29342"/>
                  </a:cubicBezTo>
                  <a:cubicBezTo>
                    <a:pt x="3074" y="29085"/>
                    <a:pt x="2864" y="28851"/>
                    <a:pt x="2634" y="28851"/>
                  </a:cubicBezTo>
                  <a:cubicBezTo>
                    <a:pt x="2583" y="28851"/>
                    <a:pt x="2531" y="28862"/>
                    <a:pt x="2480" y="28888"/>
                  </a:cubicBezTo>
                  <a:cubicBezTo>
                    <a:pt x="2340" y="28888"/>
                    <a:pt x="2201" y="29167"/>
                    <a:pt x="2201" y="29482"/>
                  </a:cubicBezTo>
                  <a:cubicBezTo>
                    <a:pt x="2201" y="30041"/>
                    <a:pt x="2340" y="30495"/>
                    <a:pt x="2480" y="31088"/>
                  </a:cubicBezTo>
                  <a:cubicBezTo>
                    <a:pt x="2620" y="31962"/>
                    <a:pt x="3214" y="32521"/>
                    <a:pt x="4087" y="32521"/>
                  </a:cubicBezTo>
                  <a:lnTo>
                    <a:pt x="11073" y="32521"/>
                  </a:lnTo>
                  <a:cubicBezTo>
                    <a:pt x="11946" y="32521"/>
                    <a:pt x="12680" y="31962"/>
                    <a:pt x="12820" y="31088"/>
                  </a:cubicBezTo>
                  <a:cubicBezTo>
                    <a:pt x="12959" y="29761"/>
                    <a:pt x="13099" y="28608"/>
                    <a:pt x="13413" y="27281"/>
                  </a:cubicBezTo>
                  <a:cubicBezTo>
                    <a:pt x="13553" y="26128"/>
                    <a:pt x="13833" y="24801"/>
                    <a:pt x="13972" y="23508"/>
                  </a:cubicBezTo>
                  <a:cubicBezTo>
                    <a:pt x="13972" y="23508"/>
                    <a:pt x="14112" y="23369"/>
                    <a:pt x="14112" y="23229"/>
                  </a:cubicBezTo>
                  <a:cubicBezTo>
                    <a:pt x="14706" y="23054"/>
                    <a:pt x="14985" y="22635"/>
                    <a:pt x="15160" y="22181"/>
                  </a:cubicBezTo>
                  <a:lnTo>
                    <a:pt x="15160" y="20015"/>
                  </a:lnTo>
                  <a:cubicBezTo>
                    <a:pt x="14706" y="19142"/>
                    <a:pt x="14426" y="18863"/>
                    <a:pt x="13413" y="18863"/>
                  </a:cubicBezTo>
                  <a:lnTo>
                    <a:pt x="8453" y="18863"/>
                  </a:lnTo>
                  <a:cubicBezTo>
                    <a:pt x="8453" y="18409"/>
                    <a:pt x="8593" y="17989"/>
                    <a:pt x="8593" y="17535"/>
                  </a:cubicBezTo>
                  <a:lnTo>
                    <a:pt x="8733" y="17535"/>
                  </a:lnTo>
                  <a:cubicBezTo>
                    <a:pt x="9145" y="17665"/>
                    <a:pt x="9558" y="17726"/>
                    <a:pt x="9959" y="17726"/>
                  </a:cubicBezTo>
                  <a:cubicBezTo>
                    <a:pt x="11834" y="17726"/>
                    <a:pt x="13463" y="16395"/>
                    <a:pt x="13693" y="14496"/>
                  </a:cubicBezTo>
                  <a:cubicBezTo>
                    <a:pt x="13833" y="14182"/>
                    <a:pt x="13693" y="13902"/>
                    <a:pt x="13413" y="13763"/>
                  </a:cubicBezTo>
                  <a:cubicBezTo>
                    <a:pt x="12803" y="13378"/>
                    <a:pt x="12126" y="13200"/>
                    <a:pt x="11459" y="13200"/>
                  </a:cubicBezTo>
                  <a:cubicBezTo>
                    <a:pt x="10371" y="13200"/>
                    <a:pt x="9308" y="13673"/>
                    <a:pt x="8593" y="14496"/>
                  </a:cubicBezTo>
                  <a:cubicBezTo>
                    <a:pt x="8453" y="14636"/>
                    <a:pt x="8453" y="14776"/>
                    <a:pt x="8314" y="14776"/>
                  </a:cubicBezTo>
                  <a:cubicBezTo>
                    <a:pt x="7999" y="13902"/>
                    <a:pt x="7720" y="13029"/>
                    <a:pt x="7440" y="12156"/>
                  </a:cubicBezTo>
                  <a:lnTo>
                    <a:pt x="7720" y="12156"/>
                  </a:lnTo>
                  <a:cubicBezTo>
                    <a:pt x="8051" y="12245"/>
                    <a:pt x="8382" y="12288"/>
                    <a:pt x="8705" y="12288"/>
                  </a:cubicBezTo>
                  <a:cubicBezTo>
                    <a:pt x="10530" y="12288"/>
                    <a:pt x="12128" y="10930"/>
                    <a:pt x="12366" y="8942"/>
                  </a:cubicBezTo>
                  <a:cubicBezTo>
                    <a:pt x="12366" y="8663"/>
                    <a:pt x="12366" y="8523"/>
                    <a:pt x="12086" y="8383"/>
                  </a:cubicBezTo>
                  <a:cubicBezTo>
                    <a:pt x="11487" y="7956"/>
                    <a:pt x="10796" y="7755"/>
                    <a:pt x="10108" y="7755"/>
                  </a:cubicBezTo>
                  <a:cubicBezTo>
                    <a:pt x="9111" y="7755"/>
                    <a:pt x="8123" y="8177"/>
                    <a:pt x="7440" y="8942"/>
                  </a:cubicBezTo>
                  <a:cubicBezTo>
                    <a:pt x="7301" y="8942"/>
                    <a:pt x="7301" y="9082"/>
                    <a:pt x="7126" y="9257"/>
                  </a:cubicBezTo>
                  <a:cubicBezTo>
                    <a:pt x="7126" y="9082"/>
                    <a:pt x="7126" y="9082"/>
                    <a:pt x="6986" y="9082"/>
                  </a:cubicBezTo>
                  <a:cubicBezTo>
                    <a:pt x="7126" y="8383"/>
                    <a:pt x="7301" y="7510"/>
                    <a:pt x="7440" y="6777"/>
                  </a:cubicBezTo>
                  <a:cubicBezTo>
                    <a:pt x="7580" y="6637"/>
                    <a:pt x="7580" y="6462"/>
                    <a:pt x="7720" y="6322"/>
                  </a:cubicBezTo>
                  <a:cubicBezTo>
                    <a:pt x="9746" y="4716"/>
                    <a:pt x="9746" y="1677"/>
                    <a:pt x="7580" y="210"/>
                  </a:cubicBezTo>
                  <a:cubicBezTo>
                    <a:pt x="7353" y="70"/>
                    <a:pt x="7205" y="0"/>
                    <a:pt x="706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9"/>
            <p:cNvSpPr/>
            <p:nvPr/>
          </p:nvSpPr>
          <p:spPr>
            <a:xfrm>
              <a:off x="4561258" y="1988901"/>
              <a:ext cx="322816" cy="565273"/>
            </a:xfrm>
            <a:custGeom>
              <a:rect b="b" l="l" r="r" t="t"/>
              <a:pathLst>
                <a:path extrusionOk="0" h="26548" w="15161">
                  <a:moveTo>
                    <a:pt x="6830" y="1025"/>
                  </a:moveTo>
                  <a:cubicBezTo>
                    <a:pt x="6929" y="1025"/>
                    <a:pt x="7028" y="1124"/>
                    <a:pt x="7127" y="1223"/>
                  </a:cubicBezTo>
                  <a:cubicBezTo>
                    <a:pt x="8454" y="2410"/>
                    <a:pt x="8314" y="4436"/>
                    <a:pt x="6847" y="5589"/>
                  </a:cubicBezTo>
                  <a:cubicBezTo>
                    <a:pt x="5380" y="4576"/>
                    <a:pt x="5380" y="2236"/>
                    <a:pt x="6707" y="1083"/>
                  </a:cubicBezTo>
                  <a:cubicBezTo>
                    <a:pt x="6748" y="1042"/>
                    <a:pt x="6789" y="1025"/>
                    <a:pt x="6830" y="1025"/>
                  </a:cubicBezTo>
                  <a:close/>
                  <a:moveTo>
                    <a:pt x="4816" y="8822"/>
                  </a:moveTo>
                  <a:cubicBezTo>
                    <a:pt x="6075" y="8822"/>
                    <a:pt x="7377" y="9741"/>
                    <a:pt x="7581" y="11143"/>
                  </a:cubicBezTo>
                  <a:cubicBezTo>
                    <a:pt x="7219" y="11358"/>
                    <a:pt x="6795" y="11457"/>
                    <a:pt x="6361" y="11457"/>
                  </a:cubicBezTo>
                  <a:cubicBezTo>
                    <a:pt x="5033" y="11457"/>
                    <a:pt x="3599" y="10538"/>
                    <a:pt x="3494" y="9222"/>
                  </a:cubicBezTo>
                  <a:cubicBezTo>
                    <a:pt x="3890" y="8948"/>
                    <a:pt x="4350" y="8822"/>
                    <a:pt x="4816" y="8822"/>
                  </a:cubicBezTo>
                  <a:close/>
                  <a:moveTo>
                    <a:pt x="13414" y="13903"/>
                  </a:moveTo>
                  <a:cubicBezTo>
                    <a:pt x="13973" y="13903"/>
                    <a:pt x="14113" y="14042"/>
                    <a:pt x="14113" y="14636"/>
                  </a:cubicBezTo>
                  <a:lnTo>
                    <a:pt x="14113" y="15789"/>
                  </a:lnTo>
                  <a:cubicBezTo>
                    <a:pt x="14113" y="16208"/>
                    <a:pt x="13973" y="16383"/>
                    <a:pt x="13554" y="16383"/>
                  </a:cubicBezTo>
                  <a:lnTo>
                    <a:pt x="1468" y="16383"/>
                  </a:lnTo>
                  <a:cubicBezTo>
                    <a:pt x="1188" y="16383"/>
                    <a:pt x="1014" y="16208"/>
                    <a:pt x="1014" y="15789"/>
                  </a:cubicBezTo>
                  <a:cubicBezTo>
                    <a:pt x="874" y="15509"/>
                    <a:pt x="874" y="15055"/>
                    <a:pt x="1014" y="14636"/>
                  </a:cubicBezTo>
                  <a:cubicBezTo>
                    <a:pt x="1014" y="14042"/>
                    <a:pt x="1014" y="13903"/>
                    <a:pt x="1747" y="13903"/>
                  </a:cubicBezTo>
                  <a:close/>
                  <a:moveTo>
                    <a:pt x="6921" y="0"/>
                  </a:moveTo>
                  <a:cubicBezTo>
                    <a:pt x="6777" y="0"/>
                    <a:pt x="6638" y="70"/>
                    <a:pt x="6428" y="210"/>
                  </a:cubicBezTo>
                  <a:cubicBezTo>
                    <a:pt x="4367" y="1677"/>
                    <a:pt x="4227" y="4576"/>
                    <a:pt x="6114" y="6183"/>
                  </a:cubicBezTo>
                  <a:cubicBezTo>
                    <a:pt x="6253" y="6323"/>
                    <a:pt x="6428" y="6462"/>
                    <a:pt x="6428" y="6462"/>
                  </a:cubicBezTo>
                  <a:cubicBezTo>
                    <a:pt x="6568" y="7196"/>
                    <a:pt x="6707" y="7790"/>
                    <a:pt x="6847" y="8523"/>
                  </a:cubicBezTo>
                  <a:cubicBezTo>
                    <a:pt x="6707" y="8349"/>
                    <a:pt x="6568" y="8349"/>
                    <a:pt x="6428" y="8209"/>
                  </a:cubicBezTo>
                  <a:cubicBezTo>
                    <a:pt x="5938" y="7978"/>
                    <a:pt x="5430" y="7867"/>
                    <a:pt x="4918" y="7867"/>
                  </a:cubicBezTo>
                  <a:cubicBezTo>
                    <a:pt x="4191" y="7867"/>
                    <a:pt x="3458" y="8093"/>
                    <a:pt x="2760" y="8523"/>
                  </a:cubicBezTo>
                  <a:cubicBezTo>
                    <a:pt x="2481" y="8663"/>
                    <a:pt x="2341" y="8803"/>
                    <a:pt x="2481" y="9082"/>
                  </a:cubicBezTo>
                  <a:cubicBezTo>
                    <a:pt x="2620" y="10829"/>
                    <a:pt x="4227" y="12296"/>
                    <a:pt x="5974" y="12436"/>
                  </a:cubicBezTo>
                  <a:cubicBezTo>
                    <a:pt x="6568" y="12436"/>
                    <a:pt x="7127" y="12296"/>
                    <a:pt x="7581" y="12156"/>
                  </a:cubicBezTo>
                  <a:lnTo>
                    <a:pt x="7581" y="12890"/>
                  </a:lnTo>
                  <a:lnTo>
                    <a:pt x="1607" y="12890"/>
                  </a:lnTo>
                  <a:cubicBezTo>
                    <a:pt x="595" y="12890"/>
                    <a:pt x="1" y="13449"/>
                    <a:pt x="1" y="14462"/>
                  </a:cubicBezTo>
                  <a:lnTo>
                    <a:pt x="1" y="15929"/>
                  </a:lnTo>
                  <a:cubicBezTo>
                    <a:pt x="1" y="16522"/>
                    <a:pt x="140" y="16942"/>
                    <a:pt x="595" y="17081"/>
                  </a:cubicBezTo>
                  <a:cubicBezTo>
                    <a:pt x="1014" y="17256"/>
                    <a:pt x="1188" y="17675"/>
                    <a:pt x="1188" y="17955"/>
                  </a:cubicBezTo>
                  <a:cubicBezTo>
                    <a:pt x="1188" y="18269"/>
                    <a:pt x="1328" y="18409"/>
                    <a:pt x="1328" y="18548"/>
                  </a:cubicBezTo>
                  <a:cubicBezTo>
                    <a:pt x="1328" y="18828"/>
                    <a:pt x="1607" y="19003"/>
                    <a:pt x="1887" y="19003"/>
                  </a:cubicBezTo>
                  <a:cubicBezTo>
                    <a:pt x="2201" y="19003"/>
                    <a:pt x="2341" y="18688"/>
                    <a:pt x="2201" y="18409"/>
                  </a:cubicBezTo>
                  <a:cubicBezTo>
                    <a:pt x="2201" y="18129"/>
                    <a:pt x="2201" y="17675"/>
                    <a:pt x="2062" y="17396"/>
                  </a:cubicBezTo>
                  <a:lnTo>
                    <a:pt x="12960" y="17396"/>
                  </a:lnTo>
                  <a:lnTo>
                    <a:pt x="12960" y="17675"/>
                  </a:lnTo>
                  <a:cubicBezTo>
                    <a:pt x="12541" y="20016"/>
                    <a:pt x="12226" y="22321"/>
                    <a:pt x="11807" y="24661"/>
                  </a:cubicBezTo>
                  <a:cubicBezTo>
                    <a:pt x="11668" y="25395"/>
                    <a:pt x="11493" y="25535"/>
                    <a:pt x="10794" y="25535"/>
                  </a:cubicBezTo>
                  <a:lnTo>
                    <a:pt x="4088" y="25535"/>
                  </a:lnTo>
                  <a:cubicBezTo>
                    <a:pt x="3633" y="25535"/>
                    <a:pt x="3354" y="25395"/>
                    <a:pt x="3354" y="24801"/>
                  </a:cubicBezTo>
                  <a:cubicBezTo>
                    <a:pt x="3214" y="24382"/>
                    <a:pt x="3214" y="23788"/>
                    <a:pt x="3075" y="23369"/>
                  </a:cubicBezTo>
                  <a:cubicBezTo>
                    <a:pt x="2935" y="22321"/>
                    <a:pt x="2760" y="21308"/>
                    <a:pt x="2620" y="20435"/>
                  </a:cubicBezTo>
                  <a:cubicBezTo>
                    <a:pt x="2506" y="20207"/>
                    <a:pt x="2392" y="19978"/>
                    <a:pt x="2202" y="19978"/>
                  </a:cubicBezTo>
                  <a:cubicBezTo>
                    <a:pt x="2159" y="19978"/>
                    <a:pt x="2113" y="19990"/>
                    <a:pt x="2062" y="20016"/>
                  </a:cubicBezTo>
                  <a:cubicBezTo>
                    <a:pt x="1747" y="20016"/>
                    <a:pt x="1607" y="20295"/>
                    <a:pt x="1607" y="20574"/>
                  </a:cubicBezTo>
                  <a:lnTo>
                    <a:pt x="1607" y="20749"/>
                  </a:lnTo>
                  <a:cubicBezTo>
                    <a:pt x="1887" y="22181"/>
                    <a:pt x="2201" y="23509"/>
                    <a:pt x="2341" y="24941"/>
                  </a:cubicBezTo>
                  <a:cubicBezTo>
                    <a:pt x="2481" y="25989"/>
                    <a:pt x="3075" y="26548"/>
                    <a:pt x="4088" y="26548"/>
                  </a:cubicBezTo>
                  <a:lnTo>
                    <a:pt x="10934" y="26548"/>
                  </a:lnTo>
                  <a:cubicBezTo>
                    <a:pt x="11947" y="26548"/>
                    <a:pt x="12541" y="25989"/>
                    <a:pt x="12681" y="24941"/>
                  </a:cubicBezTo>
                  <a:cubicBezTo>
                    <a:pt x="12820" y="24068"/>
                    <a:pt x="12960" y="23369"/>
                    <a:pt x="13100" y="22496"/>
                  </a:cubicBezTo>
                  <a:cubicBezTo>
                    <a:pt x="13414" y="20889"/>
                    <a:pt x="13694" y="19282"/>
                    <a:pt x="13973" y="17675"/>
                  </a:cubicBezTo>
                  <a:cubicBezTo>
                    <a:pt x="13973" y="17396"/>
                    <a:pt x="13973" y="17396"/>
                    <a:pt x="14287" y="17256"/>
                  </a:cubicBezTo>
                  <a:cubicBezTo>
                    <a:pt x="14707" y="16942"/>
                    <a:pt x="14986" y="16522"/>
                    <a:pt x="15161" y="15929"/>
                  </a:cubicBezTo>
                  <a:lnTo>
                    <a:pt x="15161" y="14462"/>
                  </a:lnTo>
                  <a:cubicBezTo>
                    <a:pt x="15161" y="13449"/>
                    <a:pt x="14567" y="12890"/>
                    <a:pt x="13554" y="12890"/>
                  </a:cubicBezTo>
                  <a:lnTo>
                    <a:pt x="8594" y="12890"/>
                  </a:lnTo>
                  <a:lnTo>
                    <a:pt x="8594" y="12715"/>
                  </a:lnTo>
                  <a:cubicBezTo>
                    <a:pt x="8733" y="11423"/>
                    <a:pt x="8454" y="10270"/>
                    <a:pt x="8174" y="9082"/>
                  </a:cubicBezTo>
                  <a:cubicBezTo>
                    <a:pt x="7860" y="8349"/>
                    <a:pt x="7581" y="7650"/>
                    <a:pt x="7441" y="6777"/>
                  </a:cubicBezTo>
                  <a:cubicBezTo>
                    <a:pt x="7301" y="6602"/>
                    <a:pt x="7441" y="6323"/>
                    <a:pt x="7581" y="6183"/>
                  </a:cubicBezTo>
                  <a:cubicBezTo>
                    <a:pt x="9467" y="4576"/>
                    <a:pt x="9327" y="1677"/>
                    <a:pt x="7441" y="210"/>
                  </a:cubicBezTo>
                  <a:cubicBezTo>
                    <a:pt x="7214" y="70"/>
                    <a:pt x="7065" y="0"/>
                    <a:pt x="692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" name="Google Shape;1174;p39"/>
          <p:cNvGrpSpPr/>
          <p:nvPr/>
        </p:nvGrpSpPr>
        <p:grpSpPr>
          <a:xfrm>
            <a:off x="3850131" y="1923493"/>
            <a:ext cx="578539" cy="638541"/>
            <a:chOff x="3808560" y="1859654"/>
            <a:chExt cx="629257" cy="694519"/>
          </a:xfrm>
        </p:grpSpPr>
        <p:sp>
          <p:nvSpPr>
            <p:cNvPr id="1175" name="Google Shape;1175;p39"/>
            <p:cNvSpPr/>
            <p:nvPr/>
          </p:nvSpPr>
          <p:spPr>
            <a:xfrm>
              <a:off x="3808560" y="1859654"/>
              <a:ext cx="629257" cy="694519"/>
            </a:xfrm>
            <a:custGeom>
              <a:rect b="b" l="l" r="r" t="t"/>
              <a:pathLst>
                <a:path extrusionOk="0" h="32618" w="29553">
                  <a:moveTo>
                    <a:pt x="2760" y="12253"/>
                  </a:moveTo>
                  <a:cubicBezTo>
                    <a:pt x="2621" y="13406"/>
                    <a:pt x="2621" y="14733"/>
                    <a:pt x="2900" y="16025"/>
                  </a:cubicBezTo>
                  <a:cubicBezTo>
                    <a:pt x="1887" y="16025"/>
                    <a:pt x="1153" y="15152"/>
                    <a:pt x="1153" y="14139"/>
                  </a:cubicBezTo>
                  <a:cubicBezTo>
                    <a:pt x="1153" y="13126"/>
                    <a:pt x="1887" y="12253"/>
                    <a:pt x="2760" y="12253"/>
                  </a:cubicBezTo>
                  <a:close/>
                  <a:moveTo>
                    <a:pt x="26618" y="12253"/>
                  </a:moveTo>
                  <a:cubicBezTo>
                    <a:pt x="27491" y="12253"/>
                    <a:pt x="28225" y="13126"/>
                    <a:pt x="28365" y="13999"/>
                  </a:cubicBezTo>
                  <a:cubicBezTo>
                    <a:pt x="28365" y="15012"/>
                    <a:pt x="27631" y="16025"/>
                    <a:pt x="26618" y="16025"/>
                  </a:cubicBezTo>
                  <a:cubicBezTo>
                    <a:pt x="26932" y="14733"/>
                    <a:pt x="26932" y="13545"/>
                    <a:pt x="26618" y="12253"/>
                  </a:cubicBezTo>
                  <a:close/>
                  <a:moveTo>
                    <a:pt x="18339" y="6874"/>
                  </a:moveTo>
                  <a:cubicBezTo>
                    <a:pt x="19632" y="6874"/>
                    <a:pt x="20959" y="7013"/>
                    <a:pt x="22391" y="7432"/>
                  </a:cubicBezTo>
                  <a:cubicBezTo>
                    <a:pt x="23579" y="7747"/>
                    <a:pt x="24313" y="8480"/>
                    <a:pt x="24871" y="9493"/>
                  </a:cubicBezTo>
                  <a:cubicBezTo>
                    <a:pt x="26618" y="13406"/>
                    <a:pt x="26199" y="17038"/>
                    <a:pt x="23579" y="20252"/>
                  </a:cubicBezTo>
                  <a:cubicBezTo>
                    <a:pt x="21693" y="22732"/>
                    <a:pt x="19073" y="24025"/>
                    <a:pt x="15999" y="24339"/>
                  </a:cubicBezTo>
                  <a:cubicBezTo>
                    <a:pt x="15580" y="24479"/>
                    <a:pt x="15126" y="24479"/>
                    <a:pt x="14532" y="24479"/>
                  </a:cubicBezTo>
                  <a:cubicBezTo>
                    <a:pt x="10340" y="24199"/>
                    <a:pt x="6673" y="22453"/>
                    <a:pt x="4647" y="18366"/>
                  </a:cubicBezTo>
                  <a:cubicBezTo>
                    <a:pt x="2900" y="14733"/>
                    <a:pt x="3354" y="11380"/>
                    <a:pt x="5520" y="8026"/>
                  </a:cubicBezTo>
                  <a:cubicBezTo>
                    <a:pt x="5897" y="7534"/>
                    <a:pt x="6345" y="7257"/>
                    <a:pt x="6986" y="7257"/>
                  </a:cubicBezTo>
                  <a:cubicBezTo>
                    <a:pt x="7118" y="7257"/>
                    <a:pt x="7257" y="7269"/>
                    <a:pt x="7406" y="7293"/>
                  </a:cubicBezTo>
                  <a:cubicBezTo>
                    <a:pt x="8127" y="7422"/>
                    <a:pt x="8824" y="7469"/>
                    <a:pt x="9516" y="7469"/>
                  </a:cubicBezTo>
                  <a:cubicBezTo>
                    <a:pt x="10503" y="7469"/>
                    <a:pt x="11480" y="7375"/>
                    <a:pt x="12506" y="7293"/>
                  </a:cubicBezTo>
                  <a:cubicBezTo>
                    <a:pt x="14392" y="7153"/>
                    <a:pt x="16278" y="7013"/>
                    <a:pt x="18339" y="6874"/>
                  </a:cubicBezTo>
                  <a:close/>
                  <a:moveTo>
                    <a:pt x="15859" y="25352"/>
                  </a:moveTo>
                  <a:cubicBezTo>
                    <a:pt x="15580" y="26225"/>
                    <a:pt x="15580" y="26225"/>
                    <a:pt x="14392" y="26225"/>
                  </a:cubicBezTo>
                  <a:cubicBezTo>
                    <a:pt x="14113" y="26225"/>
                    <a:pt x="13833" y="25946"/>
                    <a:pt x="13659" y="25352"/>
                  </a:cubicBezTo>
                  <a:close/>
                  <a:moveTo>
                    <a:pt x="10166" y="24758"/>
                  </a:moveTo>
                  <a:lnTo>
                    <a:pt x="10166" y="31605"/>
                  </a:lnTo>
                  <a:lnTo>
                    <a:pt x="8733" y="31605"/>
                  </a:lnTo>
                  <a:lnTo>
                    <a:pt x="8733" y="30138"/>
                  </a:lnTo>
                  <a:lnTo>
                    <a:pt x="8733" y="29718"/>
                  </a:lnTo>
                  <a:cubicBezTo>
                    <a:pt x="8733" y="29439"/>
                    <a:pt x="8594" y="29125"/>
                    <a:pt x="8279" y="29125"/>
                  </a:cubicBezTo>
                  <a:cubicBezTo>
                    <a:pt x="8000" y="29125"/>
                    <a:pt x="7860" y="29439"/>
                    <a:pt x="7860" y="29718"/>
                  </a:cubicBezTo>
                  <a:lnTo>
                    <a:pt x="7860" y="31465"/>
                  </a:lnTo>
                  <a:lnTo>
                    <a:pt x="7860" y="31605"/>
                  </a:lnTo>
                  <a:lnTo>
                    <a:pt x="6114" y="31605"/>
                  </a:lnTo>
                  <a:cubicBezTo>
                    <a:pt x="6114" y="28705"/>
                    <a:pt x="7860" y="26086"/>
                    <a:pt x="10166" y="24758"/>
                  </a:cubicBezTo>
                  <a:close/>
                  <a:moveTo>
                    <a:pt x="11214" y="24898"/>
                  </a:moveTo>
                  <a:cubicBezTo>
                    <a:pt x="11633" y="25073"/>
                    <a:pt x="12087" y="25073"/>
                    <a:pt x="12366" y="25212"/>
                  </a:cubicBezTo>
                  <a:cubicBezTo>
                    <a:pt x="12506" y="25212"/>
                    <a:pt x="12506" y="25352"/>
                    <a:pt x="12506" y="25352"/>
                  </a:cubicBezTo>
                  <a:cubicBezTo>
                    <a:pt x="12785" y="25771"/>
                    <a:pt x="12960" y="26225"/>
                    <a:pt x="13240" y="26644"/>
                  </a:cubicBezTo>
                  <a:lnTo>
                    <a:pt x="13240" y="26959"/>
                  </a:lnTo>
                  <a:cubicBezTo>
                    <a:pt x="12960" y="28391"/>
                    <a:pt x="12646" y="29998"/>
                    <a:pt x="12506" y="31605"/>
                  </a:cubicBezTo>
                  <a:lnTo>
                    <a:pt x="11214" y="31605"/>
                  </a:lnTo>
                  <a:lnTo>
                    <a:pt x="11214" y="24898"/>
                  </a:lnTo>
                  <a:close/>
                  <a:moveTo>
                    <a:pt x="14392" y="27099"/>
                  </a:moveTo>
                  <a:cubicBezTo>
                    <a:pt x="15265" y="27099"/>
                    <a:pt x="15265" y="27099"/>
                    <a:pt x="15580" y="27972"/>
                  </a:cubicBezTo>
                  <a:cubicBezTo>
                    <a:pt x="15720" y="29125"/>
                    <a:pt x="15859" y="30452"/>
                    <a:pt x="16139" y="31605"/>
                  </a:cubicBezTo>
                  <a:lnTo>
                    <a:pt x="13519" y="31605"/>
                  </a:lnTo>
                  <a:cubicBezTo>
                    <a:pt x="13519" y="31011"/>
                    <a:pt x="13659" y="30312"/>
                    <a:pt x="13659" y="29579"/>
                  </a:cubicBezTo>
                  <a:cubicBezTo>
                    <a:pt x="13833" y="28845"/>
                    <a:pt x="13973" y="28112"/>
                    <a:pt x="14113" y="27378"/>
                  </a:cubicBezTo>
                  <a:cubicBezTo>
                    <a:pt x="14252" y="27238"/>
                    <a:pt x="14252" y="27099"/>
                    <a:pt x="14392" y="27099"/>
                  </a:cubicBezTo>
                  <a:close/>
                  <a:moveTo>
                    <a:pt x="18339" y="24898"/>
                  </a:moveTo>
                  <a:lnTo>
                    <a:pt x="18339" y="31605"/>
                  </a:lnTo>
                  <a:lnTo>
                    <a:pt x="17012" y="31605"/>
                  </a:lnTo>
                  <a:cubicBezTo>
                    <a:pt x="16872" y="30592"/>
                    <a:pt x="16733" y="29579"/>
                    <a:pt x="16593" y="28566"/>
                  </a:cubicBezTo>
                  <a:cubicBezTo>
                    <a:pt x="16453" y="27972"/>
                    <a:pt x="16278" y="27518"/>
                    <a:pt x="16278" y="26959"/>
                  </a:cubicBezTo>
                  <a:lnTo>
                    <a:pt x="16278" y="26644"/>
                  </a:lnTo>
                  <a:cubicBezTo>
                    <a:pt x="16593" y="26225"/>
                    <a:pt x="16733" y="25771"/>
                    <a:pt x="17012" y="25352"/>
                  </a:cubicBezTo>
                  <a:cubicBezTo>
                    <a:pt x="17012" y="25352"/>
                    <a:pt x="17012" y="25212"/>
                    <a:pt x="17152" y="25212"/>
                  </a:cubicBezTo>
                  <a:cubicBezTo>
                    <a:pt x="17466" y="25073"/>
                    <a:pt x="17885" y="25073"/>
                    <a:pt x="18339" y="24898"/>
                  </a:cubicBezTo>
                  <a:close/>
                  <a:moveTo>
                    <a:pt x="19352" y="24758"/>
                  </a:moveTo>
                  <a:cubicBezTo>
                    <a:pt x="21378" y="25352"/>
                    <a:pt x="23439" y="28845"/>
                    <a:pt x="23439" y="31605"/>
                  </a:cubicBezTo>
                  <a:lnTo>
                    <a:pt x="21693" y="31605"/>
                  </a:lnTo>
                  <a:lnTo>
                    <a:pt x="21693" y="29718"/>
                  </a:lnTo>
                  <a:lnTo>
                    <a:pt x="21693" y="29439"/>
                  </a:lnTo>
                  <a:cubicBezTo>
                    <a:pt x="21518" y="29264"/>
                    <a:pt x="21378" y="29125"/>
                    <a:pt x="21099" y="29125"/>
                  </a:cubicBezTo>
                  <a:cubicBezTo>
                    <a:pt x="20959" y="29264"/>
                    <a:pt x="20819" y="29439"/>
                    <a:pt x="20819" y="29718"/>
                  </a:cubicBezTo>
                  <a:lnTo>
                    <a:pt x="20819" y="31605"/>
                  </a:lnTo>
                  <a:lnTo>
                    <a:pt x="19352" y="31605"/>
                  </a:lnTo>
                  <a:lnTo>
                    <a:pt x="19352" y="24758"/>
                  </a:lnTo>
                  <a:close/>
                  <a:moveTo>
                    <a:pt x="21663" y="1"/>
                  </a:moveTo>
                  <a:cubicBezTo>
                    <a:pt x="21526" y="1"/>
                    <a:pt x="21384" y="9"/>
                    <a:pt x="21239" y="27"/>
                  </a:cubicBezTo>
                  <a:cubicBezTo>
                    <a:pt x="19213" y="446"/>
                    <a:pt x="17012" y="621"/>
                    <a:pt x="14846" y="621"/>
                  </a:cubicBezTo>
                  <a:cubicBezTo>
                    <a:pt x="12960" y="621"/>
                    <a:pt x="11039" y="1040"/>
                    <a:pt x="9292" y="1774"/>
                  </a:cubicBezTo>
                  <a:cubicBezTo>
                    <a:pt x="9013" y="1913"/>
                    <a:pt x="8873" y="2053"/>
                    <a:pt x="8873" y="2368"/>
                  </a:cubicBezTo>
                  <a:cubicBezTo>
                    <a:pt x="8975" y="2572"/>
                    <a:pt x="9153" y="2702"/>
                    <a:pt x="9418" y="2702"/>
                  </a:cubicBezTo>
                  <a:cubicBezTo>
                    <a:pt x="9516" y="2702"/>
                    <a:pt x="9625" y="2684"/>
                    <a:pt x="9746" y="2647"/>
                  </a:cubicBezTo>
                  <a:cubicBezTo>
                    <a:pt x="9746" y="2647"/>
                    <a:pt x="9746" y="2507"/>
                    <a:pt x="9886" y="2507"/>
                  </a:cubicBezTo>
                  <a:cubicBezTo>
                    <a:pt x="11353" y="1913"/>
                    <a:pt x="12785" y="1634"/>
                    <a:pt x="14392" y="1634"/>
                  </a:cubicBezTo>
                  <a:cubicBezTo>
                    <a:pt x="16733" y="1634"/>
                    <a:pt x="19073" y="1494"/>
                    <a:pt x="21239" y="1040"/>
                  </a:cubicBezTo>
                  <a:cubicBezTo>
                    <a:pt x="21387" y="1016"/>
                    <a:pt x="21528" y="1005"/>
                    <a:pt x="21661" y="1005"/>
                  </a:cubicBezTo>
                  <a:cubicBezTo>
                    <a:pt x="22309" y="1005"/>
                    <a:pt x="22777" y="1281"/>
                    <a:pt x="23125" y="1774"/>
                  </a:cubicBezTo>
                  <a:cubicBezTo>
                    <a:pt x="24732" y="3939"/>
                    <a:pt x="26059" y="6419"/>
                    <a:pt x="26932" y="9039"/>
                  </a:cubicBezTo>
                  <a:cubicBezTo>
                    <a:pt x="27072" y="9773"/>
                    <a:pt x="27352" y="10646"/>
                    <a:pt x="27491" y="11380"/>
                  </a:cubicBezTo>
                  <a:cubicBezTo>
                    <a:pt x="27212" y="11240"/>
                    <a:pt x="26932" y="11240"/>
                    <a:pt x="26618" y="11240"/>
                  </a:cubicBezTo>
                  <a:cubicBezTo>
                    <a:pt x="26478" y="11240"/>
                    <a:pt x="26478" y="11100"/>
                    <a:pt x="26478" y="10926"/>
                  </a:cubicBezTo>
                  <a:cubicBezTo>
                    <a:pt x="26199" y="10506"/>
                    <a:pt x="26059" y="10052"/>
                    <a:pt x="25884" y="9633"/>
                  </a:cubicBezTo>
                  <a:cubicBezTo>
                    <a:pt x="25326" y="7887"/>
                    <a:pt x="23998" y="6874"/>
                    <a:pt x="22252" y="6419"/>
                  </a:cubicBezTo>
                  <a:cubicBezTo>
                    <a:pt x="20959" y="6140"/>
                    <a:pt x="19632" y="5861"/>
                    <a:pt x="18339" y="5861"/>
                  </a:cubicBezTo>
                  <a:cubicBezTo>
                    <a:pt x="16139" y="6000"/>
                    <a:pt x="13973" y="6280"/>
                    <a:pt x="11772" y="6419"/>
                  </a:cubicBezTo>
                  <a:cubicBezTo>
                    <a:pt x="11126" y="6419"/>
                    <a:pt x="10436" y="6454"/>
                    <a:pt x="9746" y="6454"/>
                  </a:cubicBezTo>
                  <a:cubicBezTo>
                    <a:pt x="9057" y="6454"/>
                    <a:pt x="8367" y="6419"/>
                    <a:pt x="7720" y="6280"/>
                  </a:cubicBezTo>
                  <a:cubicBezTo>
                    <a:pt x="7541" y="6263"/>
                    <a:pt x="7371" y="6254"/>
                    <a:pt x="7208" y="6254"/>
                  </a:cubicBezTo>
                  <a:cubicBezTo>
                    <a:pt x="6040" y="6254"/>
                    <a:pt x="5273" y="6704"/>
                    <a:pt x="4507" y="7747"/>
                  </a:cubicBezTo>
                  <a:cubicBezTo>
                    <a:pt x="3913" y="8760"/>
                    <a:pt x="3494" y="9773"/>
                    <a:pt x="3040" y="10926"/>
                  </a:cubicBezTo>
                  <a:cubicBezTo>
                    <a:pt x="3040" y="10926"/>
                    <a:pt x="3040" y="11100"/>
                    <a:pt x="2900" y="11240"/>
                  </a:cubicBezTo>
                  <a:cubicBezTo>
                    <a:pt x="2621" y="11240"/>
                    <a:pt x="2481" y="11240"/>
                    <a:pt x="2166" y="11380"/>
                  </a:cubicBezTo>
                  <a:lnTo>
                    <a:pt x="2166" y="10926"/>
                  </a:lnTo>
                  <a:cubicBezTo>
                    <a:pt x="2306" y="10506"/>
                    <a:pt x="2481" y="10052"/>
                    <a:pt x="2621" y="9633"/>
                  </a:cubicBezTo>
                  <a:cubicBezTo>
                    <a:pt x="3634" y="7013"/>
                    <a:pt x="5380" y="5127"/>
                    <a:pt x="7720" y="3660"/>
                  </a:cubicBezTo>
                  <a:cubicBezTo>
                    <a:pt x="8000" y="3381"/>
                    <a:pt x="8140" y="3066"/>
                    <a:pt x="8000" y="2787"/>
                  </a:cubicBezTo>
                  <a:cubicBezTo>
                    <a:pt x="7930" y="2717"/>
                    <a:pt x="7817" y="2682"/>
                    <a:pt x="7686" y="2682"/>
                  </a:cubicBezTo>
                  <a:cubicBezTo>
                    <a:pt x="7555" y="2682"/>
                    <a:pt x="7406" y="2717"/>
                    <a:pt x="7266" y="2787"/>
                  </a:cubicBezTo>
                  <a:cubicBezTo>
                    <a:pt x="3913" y="4987"/>
                    <a:pt x="1747" y="7887"/>
                    <a:pt x="1014" y="11974"/>
                  </a:cubicBezTo>
                  <a:cubicBezTo>
                    <a:pt x="1014" y="12113"/>
                    <a:pt x="1014" y="12113"/>
                    <a:pt x="874" y="12253"/>
                  </a:cubicBezTo>
                  <a:cubicBezTo>
                    <a:pt x="140" y="13126"/>
                    <a:pt x="1" y="14139"/>
                    <a:pt x="420" y="15292"/>
                  </a:cubicBezTo>
                  <a:cubicBezTo>
                    <a:pt x="874" y="16340"/>
                    <a:pt x="1747" y="16899"/>
                    <a:pt x="2900" y="17038"/>
                  </a:cubicBezTo>
                  <a:cubicBezTo>
                    <a:pt x="3040" y="17038"/>
                    <a:pt x="3179" y="17213"/>
                    <a:pt x="3179" y="17353"/>
                  </a:cubicBezTo>
                  <a:cubicBezTo>
                    <a:pt x="4227" y="20112"/>
                    <a:pt x="5974" y="22278"/>
                    <a:pt x="8594" y="23745"/>
                  </a:cubicBezTo>
                  <a:cubicBezTo>
                    <a:pt x="8873" y="23885"/>
                    <a:pt x="9013" y="24025"/>
                    <a:pt x="9292" y="24199"/>
                  </a:cubicBezTo>
                  <a:lnTo>
                    <a:pt x="9153" y="24199"/>
                  </a:lnTo>
                  <a:cubicBezTo>
                    <a:pt x="6393" y="26086"/>
                    <a:pt x="5240" y="28705"/>
                    <a:pt x="5101" y="31884"/>
                  </a:cubicBezTo>
                  <a:cubicBezTo>
                    <a:pt x="5101" y="32198"/>
                    <a:pt x="5240" y="32478"/>
                    <a:pt x="5380" y="32618"/>
                  </a:cubicBezTo>
                  <a:lnTo>
                    <a:pt x="24138" y="32618"/>
                  </a:lnTo>
                  <a:cubicBezTo>
                    <a:pt x="24313" y="32478"/>
                    <a:pt x="24452" y="32198"/>
                    <a:pt x="24452" y="31884"/>
                  </a:cubicBezTo>
                  <a:cubicBezTo>
                    <a:pt x="24452" y="31605"/>
                    <a:pt x="24452" y="31325"/>
                    <a:pt x="24313" y="31011"/>
                  </a:cubicBezTo>
                  <a:cubicBezTo>
                    <a:pt x="23998" y="28112"/>
                    <a:pt x="22845" y="25946"/>
                    <a:pt x="20365" y="24339"/>
                  </a:cubicBezTo>
                  <a:lnTo>
                    <a:pt x="20226" y="24199"/>
                  </a:lnTo>
                  <a:cubicBezTo>
                    <a:pt x="20365" y="24025"/>
                    <a:pt x="20365" y="24025"/>
                    <a:pt x="20505" y="24025"/>
                  </a:cubicBezTo>
                  <a:cubicBezTo>
                    <a:pt x="23265" y="22453"/>
                    <a:pt x="25326" y="20392"/>
                    <a:pt x="26339" y="17353"/>
                  </a:cubicBezTo>
                  <a:cubicBezTo>
                    <a:pt x="26339" y="17038"/>
                    <a:pt x="26478" y="17038"/>
                    <a:pt x="26618" y="17038"/>
                  </a:cubicBezTo>
                  <a:cubicBezTo>
                    <a:pt x="27806" y="16899"/>
                    <a:pt x="28679" y="16340"/>
                    <a:pt x="29098" y="15292"/>
                  </a:cubicBezTo>
                  <a:cubicBezTo>
                    <a:pt x="29552" y="14279"/>
                    <a:pt x="29378" y="13266"/>
                    <a:pt x="28679" y="12393"/>
                  </a:cubicBezTo>
                  <a:cubicBezTo>
                    <a:pt x="28679" y="12253"/>
                    <a:pt x="28504" y="12113"/>
                    <a:pt x="28504" y="11974"/>
                  </a:cubicBezTo>
                  <a:cubicBezTo>
                    <a:pt x="28225" y="10052"/>
                    <a:pt x="27806" y="8306"/>
                    <a:pt x="27072" y="6559"/>
                  </a:cubicBezTo>
                  <a:cubicBezTo>
                    <a:pt x="26199" y="4673"/>
                    <a:pt x="25186" y="2926"/>
                    <a:pt x="23858" y="1180"/>
                  </a:cubicBezTo>
                  <a:cubicBezTo>
                    <a:pt x="23340" y="417"/>
                    <a:pt x="22608" y="1"/>
                    <a:pt x="2166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9"/>
            <p:cNvSpPr/>
            <p:nvPr/>
          </p:nvSpPr>
          <p:spPr>
            <a:xfrm>
              <a:off x="4087473" y="2180322"/>
              <a:ext cx="71436" cy="30235"/>
            </a:xfrm>
            <a:custGeom>
              <a:rect b="b" l="l" r="r" t="t"/>
              <a:pathLst>
                <a:path extrusionOk="0" h="1420" w="3355">
                  <a:moveTo>
                    <a:pt x="2802" y="0"/>
                  </a:moveTo>
                  <a:cubicBezTo>
                    <a:pt x="2663" y="0"/>
                    <a:pt x="2490" y="68"/>
                    <a:pt x="2306" y="232"/>
                  </a:cubicBezTo>
                  <a:cubicBezTo>
                    <a:pt x="2097" y="459"/>
                    <a:pt x="1878" y="573"/>
                    <a:pt x="1660" y="573"/>
                  </a:cubicBezTo>
                  <a:cubicBezTo>
                    <a:pt x="1442" y="573"/>
                    <a:pt x="1223" y="459"/>
                    <a:pt x="1014" y="232"/>
                  </a:cubicBezTo>
                  <a:cubicBezTo>
                    <a:pt x="874" y="92"/>
                    <a:pt x="726" y="22"/>
                    <a:pt x="595" y="22"/>
                  </a:cubicBezTo>
                  <a:cubicBezTo>
                    <a:pt x="464" y="22"/>
                    <a:pt x="350" y="92"/>
                    <a:pt x="280" y="232"/>
                  </a:cubicBezTo>
                  <a:cubicBezTo>
                    <a:pt x="1" y="407"/>
                    <a:pt x="1" y="686"/>
                    <a:pt x="280" y="965"/>
                  </a:cubicBezTo>
                  <a:cubicBezTo>
                    <a:pt x="734" y="1280"/>
                    <a:pt x="1153" y="1420"/>
                    <a:pt x="1608" y="1420"/>
                  </a:cubicBezTo>
                  <a:cubicBezTo>
                    <a:pt x="2166" y="1420"/>
                    <a:pt x="2621" y="1280"/>
                    <a:pt x="3040" y="826"/>
                  </a:cubicBezTo>
                  <a:cubicBezTo>
                    <a:pt x="3354" y="686"/>
                    <a:pt x="3354" y="407"/>
                    <a:pt x="3040" y="92"/>
                  </a:cubicBezTo>
                  <a:cubicBezTo>
                    <a:pt x="2982" y="34"/>
                    <a:pt x="2900" y="0"/>
                    <a:pt x="28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9"/>
            <p:cNvSpPr/>
            <p:nvPr/>
          </p:nvSpPr>
          <p:spPr>
            <a:xfrm>
              <a:off x="4223598" y="2191948"/>
              <a:ext cx="55786" cy="21591"/>
            </a:xfrm>
            <a:custGeom>
              <a:rect b="b" l="l" r="r" t="t"/>
              <a:pathLst>
                <a:path extrusionOk="0" h="1014" w="2620">
                  <a:moveTo>
                    <a:pt x="594" y="0"/>
                  </a:moveTo>
                  <a:cubicBezTo>
                    <a:pt x="280" y="0"/>
                    <a:pt x="0" y="280"/>
                    <a:pt x="0" y="419"/>
                  </a:cubicBezTo>
                  <a:cubicBezTo>
                    <a:pt x="0" y="734"/>
                    <a:pt x="280" y="1013"/>
                    <a:pt x="594" y="1013"/>
                  </a:cubicBezTo>
                  <a:lnTo>
                    <a:pt x="2201" y="1013"/>
                  </a:lnTo>
                  <a:cubicBezTo>
                    <a:pt x="2480" y="1013"/>
                    <a:pt x="2620" y="734"/>
                    <a:pt x="2620" y="559"/>
                  </a:cubicBezTo>
                  <a:cubicBezTo>
                    <a:pt x="2620" y="280"/>
                    <a:pt x="2340" y="0"/>
                    <a:pt x="20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9"/>
            <p:cNvSpPr/>
            <p:nvPr/>
          </p:nvSpPr>
          <p:spPr>
            <a:xfrm>
              <a:off x="3966254" y="2191948"/>
              <a:ext cx="55786" cy="21591"/>
            </a:xfrm>
            <a:custGeom>
              <a:rect b="b" l="l" r="r" t="t"/>
              <a:pathLst>
                <a:path extrusionOk="0" h="1014" w="2620">
                  <a:moveTo>
                    <a:pt x="454" y="0"/>
                  </a:moveTo>
                  <a:cubicBezTo>
                    <a:pt x="140" y="0"/>
                    <a:pt x="0" y="280"/>
                    <a:pt x="0" y="559"/>
                  </a:cubicBezTo>
                  <a:cubicBezTo>
                    <a:pt x="0" y="734"/>
                    <a:pt x="140" y="1013"/>
                    <a:pt x="454" y="1013"/>
                  </a:cubicBezTo>
                  <a:lnTo>
                    <a:pt x="2061" y="1013"/>
                  </a:lnTo>
                  <a:cubicBezTo>
                    <a:pt x="2340" y="1013"/>
                    <a:pt x="2620" y="734"/>
                    <a:pt x="2620" y="419"/>
                  </a:cubicBezTo>
                  <a:cubicBezTo>
                    <a:pt x="2620" y="280"/>
                    <a:pt x="2340" y="0"/>
                    <a:pt x="206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9"/>
            <p:cNvSpPr/>
            <p:nvPr/>
          </p:nvSpPr>
          <p:spPr>
            <a:xfrm>
              <a:off x="4242186" y="2129475"/>
              <a:ext cx="18610" cy="46865"/>
            </a:xfrm>
            <a:custGeom>
              <a:rect b="b" l="l" r="r" t="t"/>
              <a:pathLst>
                <a:path extrusionOk="0" h="2201" w="874">
                  <a:moveTo>
                    <a:pt x="454" y="0"/>
                  </a:moveTo>
                  <a:cubicBezTo>
                    <a:pt x="140" y="0"/>
                    <a:pt x="0" y="314"/>
                    <a:pt x="0" y="454"/>
                  </a:cubicBezTo>
                  <a:lnTo>
                    <a:pt x="0" y="1747"/>
                  </a:lnTo>
                  <a:cubicBezTo>
                    <a:pt x="0" y="2061"/>
                    <a:pt x="140" y="2201"/>
                    <a:pt x="454" y="2201"/>
                  </a:cubicBezTo>
                  <a:cubicBezTo>
                    <a:pt x="734" y="2201"/>
                    <a:pt x="874" y="2061"/>
                    <a:pt x="874" y="1747"/>
                  </a:cubicBezTo>
                  <a:lnTo>
                    <a:pt x="874" y="1188"/>
                  </a:lnTo>
                  <a:lnTo>
                    <a:pt x="874" y="594"/>
                  </a:lnTo>
                  <a:cubicBezTo>
                    <a:pt x="874" y="314"/>
                    <a:pt x="734" y="0"/>
                    <a:pt x="4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9"/>
            <p:cNvSpPr/>
            <p:nvPr/>
          </p:nvSpPr>
          <p:spPr>
            <a:xfrm>
              <a:off x="3984842" y="2129475"/>
              <a:ext cx="18610" cy="46865"/>
            </a:xfrm>
            <a:custGeom>
              <a:rect b="b" l="l" r="r" t="t"/>
              <a:pathLst>
                <a:path extrusionOk="0" h="2201" w="874">
                  <a:moveTo>
                    <a:pt x="454" y="0"/>
                  </a:moveTo>
                  <a:cubicBezTo>
                    <a:pt x="140" y="0"/>
                    <a:pt x="0" y="314"/>
                    <a:pt x="0" y="454"/>
                  </a:cubicBezTo>
                  <a:lnTo>
                    <a:pt x="0" y="1188"/>
                  </a:lnTo>
                  <a:lnTo>
                    <a:pt x="0" y="1607"/>
                  </a:lnTo>
                  <a:lnTo>
                    <a:pt x="0" y="1747"/>
                  </a:lnTo>
                  <a:cubicBezTo>
                    <a:pt x="0" y="2061"/>
                    <a:pt x="140" y="2201"/>
                    <a:pt x="454" y="2201"/>
                  </a:cubicBezTo>
                  <a:cubicBezTo>
                    <a:pt x="734" y="2201"/>
                    <a:pt x="874" y="2061"/>
                    <a:pt x="874" y="1747"/>
                  </a:cubicBezTo>
                  <a:lnTo>
                    <a:pt x="874" y="454"/>
                  </a:lnTo>
                  <a:cubicBezTo>
                    <a:pt x="874" y="175"/>
                    <a:pt x="734" y="0"/>
                    <a:pt x="4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39"/>
          <p:cNvGrpSpPr/>
          <p:nvPr/>
        </p:nvGrpSpPr>
        <p:grpSpPr>
          <a:xfrm>
            <a:off x="3116392" y="1923757"/>
            <a:ext cx="521768" cy="638012"/>
            <a:chOff x="3002310" y="1860229"/>
            <a:chExt cx="567509" cy="693944"/>
          </a:xfrm>
        </p:grpSpPr>
        <p:sp>
          <p:nvSpPr>
            <p:cNvPr id="1182" name="Google Shape;1182;p39"/>
            <p:cNvSpPr/>
            <p:nvPr/>
          </p:nvSpPr>
          <p:spPr>
            <a:xfrm>
              <a:off x="3002310" y="1860229"/>
              <a:ext cx="567509" cy="693944"/>
            </a:xfrm>
            <a:custGeom>
              <a:rect b="b" l="l" r="r" t="t"/>
              <a:pathLst>
                <a:path extrusionOk="0" h="32591" w="26653">
                  <a:moveTo>
                    <a:pt x="17326" y="1013"/>
                  </a:moveTo>
                  <a:cubicBezTo>
                    <a:pt x="19387" y="1013"/>
                    <a:pt x="20959" y="2620"/>
                    <a:pt x="21134" y="4786"/>
                  </a:cubicBezTo>
                  <a:lnTo>
                    <a:pt x="21134" y="6847"/>
                  </a:lnTo>
                  <a:lnTo>
                    <a:pt x="4682" y="6847"/>
                  </a:lnTo>
                  <a:cubicBezTo>
                    <a:pt x="4227" y="6847"/>
                    <a:pt x="3948" y="6986"/>
                    <a:pt x="3948" y="7266"/>
                  </a:cubicBezTo>
                  <a:cubicBezTo>
                    <a:pt x="3948" y="7580"/>
                    <a:pt x="4227" y="7720"/>
                    <a:pt x="4682" y="7720"/>
                  </a:cubicBezTo>
                  <a:lnTo>
                    <a:pt x="21134" y="7720"/>
                  </a:lnTo>
                  <a:lnTo>
                    <a:pt x="21134" y="24871"/>
                  </a:lnTo>
                  <a:lnTo>
                    <a:pt x="874" y="24871"/>
                  </a:lnTo>
                  <a:lnTo>
                    <a:pt x="874" y="7720"/>
                  </a:lnTo>
                  <a:cubicBezTo>
                    <a:pt x="1177" y="7720"/>
                    <a:pt x="1542" y="7782"/>
                    <a:pt x="1875" y="7782"/>
                  </a:cubicBezTo>
                  <a:cubicBezTo>
                    <a:pt x="2042" y="7782"/>
                    <a:pt x="2201" y="7766"/>
                    <a:pt x="2341" y="7720"/>
                  </a:cubicBezTo>
                  <a:cubicBezTo>
                    <a:pt x="2481" y="7720"/>
                    <a:pt x="2621" y="7720"/>
                    <a:pt x="2795" y="7580"/>
                  </a:cubicBezTo>
                  <a:cubicBezTo>
                    <a:pt x="2935" y="7405"/>
                    <a:pt x="2935" y="7266"/>
                    <a:pt x="2795" y="7126"/>
                  </a:cubicBezTo>
                  <a:cubicBezTo>
                    <a:pt x="2795" y="6986"/>
                    <a:pt x="2481" y="6847"/>
                    <a:pt x="2341" y="6847"/>
                  </a:cubicBezTo>
                  <a:lnTo>
                    <a:pt x="874" y="6847"/>
                  </a:lnTo>
                  <a:lnTo>
                    <a:pt x="874" y="6532"/>
                  </a:lnTo>
                  <a:cubicBezTo>
                    <a:pt x="874" y="5834"/>
                    <a:pt x="874" y="5100"/>
                    <a:pt x="1049" y="4227"/>
                  </a:cubicBezTo>
                  <a:cubicBezTo>
                    <a:pt x="1188" y="2480"/>
                    <a:pt x="2935" y="1013"/>
                    <a:pt x="4821" y="1013"/>
                  </a:cubicBezTo>
                  <a:close/>
                  <a:moveTo>
                    <a:pt x="21134" y="25744"/>
                  </a:moveTo>
                  <a:cubicBezTo>
                    <a:pt x="21134" y="27351"/>
                    <a:pt x="21413" y="29098"/>
                    <a:pt x="20086" y="30425"/>
                  </a:cubicBezTo>
                  <a:cubicBezTo>
                    <a:pt x="19387" y="31158"/>
                    <a:pt x="18339" y="31578"/>
                    <a:pt x="17187" y="31578"/>
                  </a:cubicBezTo>
                  <a:cubicBezTo>
                    <a:pt x="14462" y="31578"/>
                    <a:pt x="11691" y="31640"/>
                    <a:pt x="8935" y="31640"/>
                  </a:cubicBezTo>
                  <a:cubicBezTo>
                    <a:pt x="7557" y="31640"/>
                    <a:pt x="6184" y="31624"/>
                    <a:pt x="4821" y="31578"/>
                  </a:cubicBezTo>
                  <a:cubicBezTo>
                    <a:pt x="2621" y="31578"/>
                    <a:pt x="874" y="29831"/>
                    <a:pt x="874" y="27805"/>
                  </a:cubicBezTo>
                  <a:lnTo>
                    <a:pt x="874" y="25744"/>
                  </a:lnTo>
                  <a:close/>
                  <a:moveTo>
                    <a:pt x="4821" y="0"/>
                  </a:moveTo>
                  <a:cubicBezTo>
                    <a:pt x="2201" y="0"/>
                    <a:pt x="1" y="2166"/>
                    <a:pt x="1" y="4960"/>
                  </a:cubicBezTo>
                  <a:lnTo>
                    <a:pt x="1" y="27805"/>
                  </a:lnTo>
                  <a:cubicBezTo>
                    <a:pt x="1" y="29691"/>
                    <a:pt x="874" y="31158"/>
                    <a:pt x="2621" y="32032"/>
                  </a:cubicBezTo>
                  <a:cubicBezTo>
                    <a:pt x="3075" y="32311"/>
                    <a:pt x="3808" y="32451"/>
                    <a:pt x="4227" y="32591"/>
                  </a:cubicBezTo>
                  <a:lnTo>
                    <a:pt x="22426" y="32591"/>
                  </a:lnTo>
                  <a:cubicBezTo>
                    <a:pt x="24627" y="32171"/>
                    <a:pt x="26199" y="30565"/>
                    <a:pt x="26513" y="28539"/>
                  </a:cubicBezTo>
                  <a:cubicBezTo>
                    <a:pt x="26653" y="27665"/>
                    <a:pt x="26513" y="26617"/>
                    <a:pt x="26513" y="25744"/>
                  </a:cubicBezTo>
                  <a:cubicBezTo>
                    <a:pt x="26653" y="25185"/>
                    <a:pt x="26653" y="24731"/>
                    <a:pt x="26513" y="24172"/>
                  </a:cubicBezTo>
                  <a:cubicBezTo>
                    <a:pt x="26513" y="23998"/>
                    <a:pt x="26374" y="23718"/>
                    <a:pt x="26199" y="23718"/>
                  </a:cubicBezTo>
                  <a:cubicBezTo>
                    <a:pt x="26199" y="23718"/>
                    <a:pt x="25919" y="23718"/>
                    <a:pt x="25780" y="23858"/>
                  </a:cubicBezTo>
                  <a:cubicBezTo>
                    <a:pt x="25640" y="23858"/>
                    <a:pt x="25640" y="24172"/>
                    <a:pt x="25640" y="24312"/>
                  </a:cubicBezTo>
                  <a:lnTo>
                    <a:pt x="25640" y="27805"/>
                  </a:lnTo>
                  <a:cubicBezTo>
                    <a:pt x="25640" y="29552"/>
                    <a:pt x="24313" y="31158"/>
                    <a:pt x="22566" y="31578"/>
                  </a:cubicBezTo>
                  <a:cubicBezTo>
                    <a:pt x="22380" y="31624"/>
                    <a:pt x="22159" y="31640"/>
                    <a:pt x="21919" y="31640"/>
                  </a:cubicBezTo>
                  <a:cubicBezTo>
                    <a:pt x="21441" y="31640"/>
                    <a:pt x="20889" y="31578"/>
                    <a:pt x="20400" y="31578"/>
                  </a:cubicBezTo>
                  <a:lnTo>
                    <a:pt x="20086" y="31578"/>
                  </a:lnTo>
                  <a:cubicBezTo>
                    <a:pt x="21413" y="30565"/>
                    <a:pt x="22147" y="29237"/>
                    <a:pt x="22147" y="27665"/>
                  </a:cubicBezTo>
                  <a:lnTo>
                    <a:pt x="22147" y="4960"/>
                  </a:lnTo>
                  <a:cubicBezTo>
                    <a:pt x="22147" y="3354"/>
                    <a:pt x="21553" y="2166"/>
                    <a:pt x="20400" y="1153"/>
                  </a:cubicBezTo>
                  <a:cubicBezTo>
                    <a:pt x="20261" y="1153"/>
                    <a:pt x="20261" y="1153"/>
                    <a:pt x="20086" y="1013"/>
                  </a:cubicBezTo>
                  <a:cubicBezTo>
                    <a:pt x="20261" y="1013"/>
                    <a:pt x="20261" y="1013"/>
                    <a:pt x="20261" y="873"/>
                  </a:cubicBezTo>
                  <a:cubicBezTo>
                    <a:pt x="20610" y="943"/>
                    <a:pt x="21003" y="943"/>
                    <a:pt x="21400" y="943"/>
                  </a:cubicBezTo>
                  <a:cubicBezTo>
                    <a:pt x="21798" y="943"/>
                    <a:pt x="22199" y="943"/>
                    <a:pt x="22566" y="1013"/>
                  </a:cubicBezTo>
                  <a:cubicBezTo>
                    <a:pt x="24313" y="1467"/>
                    <a:pt x="25640" y="3039"/>
                    <a:pt x="25640" y="4960"/>
                  </a:cubicBezTo>
                  <a:lnTo>
                    <a:pt x="25640" y="21832"/>
                  </a:lnTo>
                  <a:cubicBezTo>
                    <a:pt x="25640" y="22251"/>
                    <a:pt x="25780" y="22565"/>
                    <a:pt x="26059" y="22565"/>
                  </a:cubicBezTo>
                  <a:cubicBezTo>
                    <a:pt x="26374" y="22565"/>
                    <a:pt x="26653" y="22251"/>
                    <a:pt x="26653" y="21832"/>
                  </a:cubicBezTo>
                  <a:cubicBezTo>
                    <a:pt x="26653" y="16138"/>
                    <a:pt x="26653" y="10619"/>
                    <a:pt x="26513" y="4960"/>
                  </a:cubicBezTo>
                  <a:cubicBezTo>
                    <a:pt x="26513" y="2166"/>
                    <a:pt x="24452" y="0"/>
                    <a:pt x="2169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9"/>
            <p:cNvSpPr/>
            <p:nvPr/>
          </p:nvSpPr>
          <p:spPr>
            <a:xfrm>
              <a:off x="3129492" y="2067726"/>
              <a:ext cx="102672" cy="291579"/>
            </a:xfrm>
            <a:custGeom>
              <a:rect b="b" l="l" r="r" t="t"/>
              <a:pathLst>
                <a:path extrusionOk="0" h="13694" w="4822">
                  <a:moveTo>
                    <a:pt x="3075" y="8140"/>
                  </a:moveTo>
                  <a:cubicBezTo>
                    <a:pt x="3494" y="8140"/>
                    <a:pt x="3808" y="8314"/>
                    <a:pt x="3808" y="8734"/>
                  </a:cubicBezTo>
                  <a:lnTo>
                    <a:pt x="3808" y="11353"/>
                  </a:lnTo>
                  <a:cubicBezTo>
                    <a:pt x="3808" y="12087"/>
                    <a:pt x="3075" y="12681"/>
                    <a:pt x="2341" y="12681"/>
                  </a:cubicBezTo>
                  <a:cubicBezTo>
                    <a:pt x="1608" y="12681"/>
                    <a:pt x="1014" y="12087"/>
                    <a:pt x="1014" y="11214"/>
                  </a:cubicBezTo>
                  <a:lnTo>
                    <a:pt x="1014" y="10061"/>
                  </a:lnTo>
                  <a:lnTo>
                    <a:pt x="1014" y="8734"/>
                  </a:lnTo>
                  <a:cubicBezTo>
                    <a:pt x="1014" y="8314"/>
                    <a:pt x="1189" y="8140"/>
                    <a:pt x="1608" y="8140"/>
                  </a:cubicBezTo>
                  <a:close/>
                  <a:moveTo>
                    <a:pt x="2481" y="1"/>
                  </a:moveTo>
                  <a:cubicBezTo>
                    <a:pt x="2202" y="1"/>
                    <a:pt x="2062" y="141"/>
                    <a:pt x="1887" y="455"/>
                  </a:cubicBezTo>
                  <a:lnTo>
                    <a:pt x="1887" y="734"/>
                  </a:lnTo>
                  <a:lnTo>
                    <a:pt x="1887" y="4088"/>
                  </a:lnTo>
                  <a:lnTo>
                    <a:pt x="1887" y="4507"/>
                  </a:lnTo>
                  <a:cubicBezTo>
                    <a:pt x="1328" y="4367"/>
                    <a:pt x="874" y="3773"/>
                    <a:pt x="874" y="3075"/>
                  </a:cubicBezTo>
                  <a:lnTo>
                    <a:pt x="874" y="595"/>
                  </a:lnTo>
                  <a:cubicBezTo>
                    <a:pt x="874" y="455"/>
                    <a:pt x="874" y="280"/>
                    <a:pt x="735" y="141"/>
                  </a:cubicBezTo>
                  <a:cubicBezTo>
                    <a:pt x="665" y="71"/>
                    <a:pt x="595" y="36"/>
                    <a:pt x="525" y="36"/>
                  </a:cubicBezTo>
                  <a:cubicBezTo>
                    <a:pt x="455" y="36"/>
                    <a:pt x="385" y="71"/>
                    <a:pt x="315" y="141"/>
                  </a:cubicBezTo>
                  <a:cubicBezTo>
                    <a:pt x="1" y="141"/>
                    <a:pt x="1" y="280"/>
                    <a:pt x="1" y="595"/>
                  </a:cubicBezTo>
                  <a:lnTo>
                    <a:pt x="1" y="2900"/>
                  </a:lnTo>
                  <a:cubicBezTo>
                    <a:pt x="1" y="4227"/>
                    <a:pt x="455" y="4961"/>
                    <a:pt x="1748" y="5520"/>
                  </a:cubicBezTo>
                  <a:cubicBezTo>
                    <a:pt x="1748" y="5520"/>
                    <a:pt x="1887" y="5520"/>
                    <a:pt x="1887" y="5695"/>
                  </a:cubicBezTo>
                  <a:lnTo>
                    <a:pt x="1887" y="7127"/>
                  </a:lnTo>
                  <a:lnTo>
                    <a:pt x="1608" y="7127"/>
                  </a:lnTo>
                  <a:cubicBezTo>
                    <a:pt x="595" y="7127"/>
                    <a:pt x="1" y="7721"/>
                    <a:pt x="1" y="8734"/>
                  </a:cubicBezTo>
                  <a:lnTo>
                    <a:pt x="1" y="11353"/>
                  </a:lnTo>
                  <a:cubicBezTo>
                    <a:pt x="1" y="12681"/>
                    <a:pt x="1014" y="13554"/>
                    <a:pt x="2341" y="13694"/>
                  </a:cubicBezTo>
                  <a:cubicBezTo>
                    <a:pt x="3494" y="13694"/>
                    <a:pt x="4682" y="12820"/>
                    <a:pt x="4682" y="11493"/>
                  </a:cubicBezTo>
                  <a:cubicBezTo>
                    <a:pt x="4821" y="10480"/>
                    <a:pt x="4682" y="9607"/>
                    <a:pt x="4682" y="8594"/>
                  </a:cubicBezTo>
                  <a:cubicBezTo>
                    <a:pt x="4682" y="7860"/>
                    <a:pt x="4367" y="7441"/>
                    <a:pt x="3634" y="7266"/>
                  </a:cubicBezTo>
                  <a:cubicBezTo>
                    <a:pt x="3354" y="7127"/>
                    <a:pt x="3075" y="7127"/>
                    <a:pt x="2935" y="7127"/>
                  </a:cubicBezTo>
                  <a:lnTo>
                    <a:pt x="2935" y="5834"/>
                  </a:lnTo>
                  <a:cubicBezTo>
                    <a:pt x="2935" y="5695"/>
                    <a:pt x="2935" y="5520"/>
                    <a:pt x="3075" y="5380"/>
                  </a:cubicBezTo>
                  <a:cubicBezTo>
                    <a:pt x="4088" y="5101"/>
                    <a:pt x="4682" y="4507"/>
                    <a:pt x="4821" y="3494"/>
                  </a:cubicBezTo>
                  <a:lnTo>
                    <a:pt x="4821" y="455"/>
                  </a:lnTo>
                  <a:cubicBezTo>
                    <a:pt x="4821" y="141"/>
                    <a:pt x="4682" y="1"/>
                    <a:pt x="4367" y="1"/>
                  </a:cubicBezTo>
                  <a:cubicBezTo>
                    <a:pt x="4228" y="1"/>
                    <a:pt x="3948" y="141"/>
                    <a:pt x="3948" y="280"/>
                  </a:cubicBezTo>
                  <a:lnTo>
                    <a:pt x="3948" y="734"/>
                  </a:lnTo>
                  <a:cubicBezTo>
                    <a:pt x="3948" y="1608"/>
                    <a:pt x="3948" y="2341"/>
                    <a:pt x="3808" y="3214"/>
                  </a:cubicBezTo>
                  <a:cubicBezTo>
                    <a:pt x="3808" y="3773"/>
                    <a:pt x="3494" y="4367"/>
                    <a:pt x="2935" y="4507"/>
                  </a:cubicBezTo>
                  <a:lnTo>
                    <a:pt x="2935" y="1014"/>
                  </a:lnTo>
                  <a:lnTo>
                    <a:pt x="2935" y="455"/>
                  </a:lnTo>
                  <a:cubicBezTo>
                    <a:pt x="2760" y="141"/>
                    <a:pt x="2621" y="1"/>
                    <a:pt x="248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9"/>
            <p:cNvSpPr/>
            <p:nvPr/>
          </p:nvSpPr>
          <p:spPr>
            <a:xfrm>
              <a:off x="3262635" y="2057421"/>
              <a:ext cx="92984" cy="301885"/>
            </a:xfrm>
            <a:custGeom>
              <a:rect b="b" l="l" r="r" t="t"/>
              <a:pathLst>
                <a:path extrusionOk="0" h="14178" w="4367">
                  <a:moveTo>
                    <a:pt x="3214" y="939"/>
                  </a:moveTo>
                  <a:cubicBezTo>
                    <a:pt x="3354" y="1079"/>
                    <a:pt x="3494" y="1218"/>
                    <a:pt x="3494" y="1358"/>
                  </a:cubicBezTo>
                  <a:lnTo>
                    <a:pt x="3494" y="5585"/>
                  </a:lnTo>
                  <a:lnTo>
                    <a:pt x="3494" y="7611"/>
                  </a:lnTo>
                  <a:lnTo>
                    <a:pt x="2341" y="7611"/>
                  </a:lnTo>
                  <a:lnTo>
                    <a:pt x="2201" y="7471"/>
                  </a:lnTo>
                  <a:cubicBezTo>
                    <a:pt x="1922" y="7192"/>
                    <a:pt x="1747" y="7052"/>
                    <a:pt x="1607" y="6737"/>
                  </a:cubicBezTo>
                  <a:cubicBezTo>
                    <a:pt x="1468" y="6598"/>
                    <a:pt x="1328" y="6458"/>
                    <a:pt x="1328" y="6179"/>
                  </a:cubicBezTo>
                  <a:cubicBezTo>
                    <a:pt x="1468" y="4432"/>
                    <a:pt x="2061" y="2686"/>
                    <a:pt x="2935" y="1079"/>
                  </a:cubicBezTo>
                  <a:cubicBezTo>
                    <a:pt x="3074" y="1079"/>
                    <a:pt x="3214" y="1079"/>
                    <a:pt x="3214" y="939"/>
                  </a:cubicBezTo>
                  <a:close/>
                  <a:moveTo>
                    <a:pt x="3494" y="8624"/>
                  </a:moveTo>
                  <a:lnTo>
                    <a:pt x="3494" y="11104"/>
                  </a:lnTo>
                  <a:lnTo>
                    <a:pt x="3494" y="11837"/>
                  </a:lnTo>
                  <a:cubicBezTo>
                    <a:pt x="3354" y="12571"/>
                    <a:pt x="2935" y="13165"/>
                    <a:pt x="2201" y="13165"/>
                  </a:cubicBezTo>
                  <a:cubicBezTo>
                    <a:pt x="1468" y="13165"/>
                    <a:pt x="1048" y="12711"/>
                    <a:pt x="874" y="11977"/>
                  </a:cubicBezTo>
                  <a:lnTo>
                    <a:pt x="874" y="9357"/>
                  </a:lnTo>
                  <a:cubicBezTo>
                    <a:pt x="1048" y="8938"/>
                    <a:pt x="1328" y="8624"/>
                    <a:pt x="1747" y="8624"/>
                  </a:cubicBezTo>
                  <a:close/>
                  <a:moveTo>
                    <a:pt x="3100" y="1"/>
                  </a:moveTo>
                  <a:cubicBezTo>
                    <a:pt x="2721" y="1"/>
                    <a:pt x="2412" y="204"/>
                    <a:pt x="2201" y="625"/>
                  </a:cubicBezTo>
                  <a:cubicBezTo>
                    <a:pt x="1188" y="2092"/>
                    <a:pt x="734" y="3698"/>
                    <a:pt x="455" y="5445"/>
                  </a:cubicBezTo>
                  <a:cubicBezTo>
                    <a:pt x="315" y="6318"/>
                    <a:pt x="315" y="7192"/>
                    <a:pt x="1188" y="7750"/>
                  </a:cubicBezTo>
                  <a:cubicBezTo>
                    <a:pt x="175" y="8344"/>
                    <a:pt x="1" y="8624"/>
                    <a:pt x="1" y="9811"/>
                  </a:cubicBezTo>
                  <a:lnTo>
                    <a:pt x="1" y="11698"/>
                  </a:lnTo>
                  <a:lnTo>
                    <a:pt x="1" y="12431"/>
                  </a:lnTo>
                  <a:cubicBezTo>
                    <a:pt x="315" y="13584"/>
                    <a:pt x="1328" y="14178"/>
                    <a:pt x="2481" y="14178"/>
                  </a:cubicBezTo>
                  <a:cubicBezTo>
                    <a:pt x="3494" y="14038"/>
                    <a:pt x="4367" y="12990"/>
                    <a:pt x="4367" y="11837"/>
                  </a:cubicBezTo>
                  <a:lnTo>
                    <a:pt x="4367" y="1218"/>
                  </a:lnTo>
                  <a:cubicBezTo>
                    <a:pt x="4367" y="625"/>
                    <a:pt x="4087" y="205"/>
                    <a:pt x="3494" y="66"/>
                  </a:cubicBezTo>
                  <a:cubicBezTo>
                    <a:pt x="3356" y="23"/>
                    <a:pt x="3224" y="1"/>
                    <a:pt x="310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9"/>
            <p:cNvSpPr/>
            <p:nvPr/>
          </p:nvSpPr>
          <p:spPr>
            <a:xfrm>
              <a:off x="3210575" y="1903368"/>
              <a:ext cx="148771" cy="77356"/>
            </a:xfrm>
            <a:custGeom>
              <a:rect b="b" l="l" r="r" t="t"/>
              <a:pathLst>
                <a:path extrusionOk="0" h="3633" w="6987">
                  <a:moveTo>
                    <a:pt x="4926" y="1013"/>
                  </a:moveTo>
                  <a:cubicBezTo>
                    <a:pt x="5519" y="1013"/>
                    <a:pt x="5799" y="1328"/>
                    <a:pt x="5799" y="1886"/>
                  </a:cubicBezTo>
                  <a:cubicBezTo>
                    <a:pt x="5799" y="2341"/>
                    <a:pt x="5519" y="2760"/>
                    <a:pt x="4926" y="2760"/>
                  </a:cubicBezTo>
                  <a:lnTo>
                    <a:pt x="2026" y="2760"/>
                  </a:lnTo>
                  <a:cubicBezTo>
                    <a:pt x="1433" y="2760"/>
                    <a:pt x="1013" y="2341"/>
                    <a:pt x="1153" y="1886"/>
                  </a:cubicBezTo>
                  <a:cubicBezTo>
                    <a:pt x="1153" y="1328"/>
                    <a:pt x="1433" y="1013"/>
                    <a:pt x="2026" y="1013"/>
                  </a:cubicBezTo>
                  <a:close/>
                  <a:moveTo>
                    <a:pt x="2026" y="0"/>
                  </a:moveTo>
                  <a:cubicBezTo>
                    <a:pt x="1747" y="0"/>
                    <a:pt x="1572" y="140"/>
                    <a:pt x="1433" y="140"/>
                  </a:cubicBezTo>
                  <a:cubicBezTo>
                    <a:pt x="559" y="454"/>
                    <a:pt x="0" y="1188"/>
                    <a:pt x="140" y="2061"/>
                  </a:cubicBezTo>
                  <a:cubicBezTo>
                    <a:pt x="280" y="2934"/>
                    <a:pt x="874" y="3633"/>
                    <a:pt x="1747" y="3633"/>
                  </a:cubicBezTo>
                  <a:lnTo>
                    <a:pt x="4926" y="3633"/>
                  </a:lnTo>
                  <a:cubicBezTo>
                    <a:pt x="5380" y="3633"/>
                    <a:pt x="5799" y="3493"/>
                    <a:pt x="6253" y="3214"/>
                  </a:cubicBezTo>
                  <a:cubicBezTo>
                    <a:pt x="6672" y="2760"/>
                    <a:pt x="6987" y="1886"/>
                    <a:pt x="6672" y="1328"/>
                  </a:cubicBezTo>
                  <a:cubicBezTo>
                    <a:pt x="6393" y="594"/>
                    <a:pt x="5799" y="0"/>
                    <a:pt x="492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9"/>
            <p:cNvSpPr/>
            <p:nvPr/>
          </p:nvSpPr>
          <p:spPr>
            <a:xfrm>
              <a:off x="3120570" y="1903368"/>
              <a:ext cx="77377" cy="77356"/>
            </a:xfrm>
            <a:custGeom>
              <a:rect b="b" l="l" r="r" t="t"/>
              <a:pathLst>
                <a:path extrusionOk="0" h="3633" w="3634">
                  <a:moveTo>
                    <a:pt x="1747" y="1013"/>
                  </a:moveTo>
                  <a:cubicBezTo>
                    <a:pt x="2167" y="1013"/>
                    <a:pt x="2621" y="1467"/>
                    <a:pt x="2621" y="1886"/>
                  </a:cubicBezTo>
                  <a:cubicBezTo>
                    <a:pt x="2621" y="2341"/>
                    <a:pt x="2167" y="2760"/>
                    <a:pt x="1747" y="2760"/>
                  </a:cubicBezTo>
                  <a:cubicBezTo>
                    <a:pt x="1293" y="2760"/>
                    <a:pt x="874" y="2341"/>
                    <a:pt x="874" y="1886"/>
                  </a:cubicBezTo>
                  <a:cubicBezTo>
                    <a:pt x="874" y="1328"/>
                    <a:pt x="1293" y="1013"/>
                    <a:pt x="1747" y="1013"/>
                  </a:cubicBezTo>
                  <a:close/>
                  <a:moveTo>
                    <a:pt x="1747" y="0"/>
                  </a:moveTo>
                  <a:cubicBezTo>
                    <a:pt x="734" y="0"/>
                    <a:pt x="1" y="873"/>
                    <a:pt x="1" y="1886"/>
                  </a:cubicBezTo>
                  <a:cubicBezTo>
                    <a:pt x="1" y="2934"/>
                    <a:pt x="734" y="3633"/>
                    <a:pt x="1747" y="3633"/>
                  </a:cubicBezTo>
                  <a:cubicBezTo>
                    <a:pt x="2760" y="3633"/>
                    <a:pt x="3634" y="2934"/>
                    <a:pt x="3634" y="1886"/>
                  </a:cubicBezTo>
                  <a:cubicBezTo>
                    <a:pt x="3634" y="873"/>
                    <a:pt x="2760" y="0"/>
                    <a:pt x="174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9"/>
            <p:cNvSpPr/>
            <p:nvPr/>
          </p:nvSpPr>
          <p:spPr>
            <a:xfrm>
              <a:off x="3185279" y="2421036"/>
              <a:ext cx="102672" cy="102651"/>
            </a:xfrm>
            <a:custGeom>
              <a:rect b="b" l="l" r="r" t="t"/>
              <a:pathLst>
                <a:path extrusionOk="0" h="4821" w="4822">
                  <a:moveTo>
                    <a:pt x="2481" y="1013"/>
                  </a:moveTo>
                  <a:cubicBezTo>
                    <a:pt x="3214" y="1013"/>
                    <a:pt x="3808" y="1607"/>
                    <a:pt x="3808" y="2340"/>
                  </a:cubicBezTo>
                  <a:cubicBezTo>
                    <a:pt x="3808" y="3214"/>
                    <a:pt x="3214" y="3773"/>
                    <a:pt x="2481" y="3773"/>
                  </a:cubicBezTo>
                  <a:cubicBezTo>
                    <a:pt x="1608" y="3773"/>
                    <a:pt x="1014" y="3214"/>
                    <a:pt x="1014" y="2340"/>
                  </a:cubicBezTo>
                  <a:cubicBezTo>
                    <a:pt x="1014" y="1607"/>
                    <a:pt x="1608" y="1013"/>
                    <a:pt x="2481" y="1013"/>
                  </a:cubicBezTo>
                  <a:close/>
                  <a:moveTo>
                    <a:pt x="2481" y="0"/>
                  </a:moveTo>
                  <a:cubicBezTo>
                    <a:pt x="1188" y="0"/>
                    <a:pt x="1" y="1013"/>
                    <a:pt x="1" y="2340"/>
                  </a:cubicBezTo>
                  <a:cubicBezTo>
                    <a:pt x="1" y="3633"/>
                    <a:pt x="1188" y="4820"/>
                    <a:pt x="2481" y="4820"/>
                  </a:cubicBezTo>
                  <a:cubicBezTo>
                    <a:pt x="3808" y="4820"/>
                    <a:pt x="4821" y="3633"/>
                    <a:pt x="4821" y="2340"/>
                  </a:cubicBezTo>
                  <a:cubicBezTo>
                    <a:pt x="4821" y="1013"/>
                    <a:pt x="3808" y="0"/>
                    <a:pt x="248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39"/>
          <p:cNvGrpSpPr/>
          <p:nvPr/>
        </p:nvGrpSpPr>
        <p:grpSpPr>
          <a:xfrm>
            <a:off x="2314283" y="1903926"/>
            <a:ext cx="524508" cy="677674"/>
            <a:chOff x="2138060" y="1838660"/>
            <a:chExt cx="570490" cy="737082"/>
          </a:xfrm>
        </p:grpSpPr>
        <p:sp>
          <p:nvSpPr>
            <p:cNvPr id="1189" name="Google Shape;1189;p39"/>
            <p:cNvSpPr/>
            <p:nvPr/>
          </p:nvSpPr>
          <p:spPr>
            <a:xfrm>
              <a:off x="2138060" y="1838660"/>
              <a:ext cx="570490" cy="737082"/>
            </a:xfrm>
            <a:custGeom>
              <a:rect b="b" l="l" r="r" t="t"/>
              <a:pathLst>
                <a:path extrusionOk="0" h="34617" w="26793">
                  <a:moveTo>
                    <a:pt x="13204" y="951"/>
                  </a:moveTo>
                  <a:cubicBezTo>
                    <a:pt x="13445" y="951"/>
                    <a:pt x="13670" y="1013"/>
                    <a:pt x="13973" y="1013"/>
                  </a:cubicBezTo>
                  <a:cubicBezTo>
                    <a:pt x="14392" y="1013"/>
                    <a:pt x="14566" y="1013"/>
                    <a:pt x="14566" y="1607"/>
                  </a:cubicBezTo>
                  <a:lnTo>
                    <a:pt x="14566" y="1886"/>
                  </a:lnTo>
                  <a:lnTo>
                    <a:pt x="12366" y="1886"/>
                  </a:lnTo>
                  <a:lnTo>
                    <a:pt x="12366" y="1432"/>
                  </a:lnTo>
                  <a:cubicBezTo>
                    <a:pt x="12366" y="1153"/>
                    <a:pt x="12505" y="1013"/>
                    <a:pt x="12820" y="1013"/>
                  </a:cubicBezTo>
                  <a:cubicBezTo>
                    <a:pt x="12960" y="967"/>
                    <a:pt x="13084" y="951"/>
                    <a:pt x="13204" y="951"/>
                  </a:cubicBezTo>
                  <a:close/>
                  <a:moveTo>
                    <a:pt x="20085" y="3039"/>
                  </a:moveTo>
                  <a:cubicBezTo>
                    <a:pt x="21098" y="3039"/>
                    <a:pt x="21378" y="3354"/>
                    <a:pt x="21378" y="4367"/>
                  </a:cubicBezTo>
                  <a:lnTo>
                    <a:pt x="5519" y="4367"/>
                  </a:lnTo>
                  <a:cubicBezTo>
                    <a:pt x="5380" y="3493"/>
                    <a:pt x="5834" y="3039"/>
                    <a:pt x="6707" y="3039"/>
                  </a:cubicBezTo>
                  <a:close/>
                  <a:moveTo>
                    <a:pt x="21692" y="5380"/>
                  </a:moveTo>
                  <a:cubicBezTo>
                    <a:pt x="22426" y="5380"/>
                    <a:pt x="22705" y="5659"/>
                    <a:pt x="22705" y="6532"/>
                  </a:cubicBezTo>
                  <a:cubicBezTo>
                    <a:pt x="22705" y="7126"/>
                    <a:pt x="22705" y="7126"/>
                    <a:pt x="21972" y="7126"/>
                  </a:cubicBezTo>
                  <a:lnTo>
                    <a:pt x="4646" y="7126"/>
                  </a:lnTo>
                  <a:cubicBezTo>
                    <a:pt x="4227" y="7126"/>
                    <a:pt x="4227" y="7126"/>
                    <a:pt x="4227" y="6672"/>
                  </a:cubicBezTo>
                  <a:cubicBezTo>
                    <a:pt x="4227" y="5799"/>
                    <a:pt x="4367" y="5380"/>
                    <a:pt x="5519" y="5380"/>
                  </a:cubicBezTo>
                  <a:close/>
                  <a:moveTo>
                    <a:pt x="12505" y="0"/>
                  </a:moveTo>
                  <a:cubicBezTo>
                    <a:pt x="11492" y="280"/>
                    <a:pt x="11213" y="1013"/>
                    <a:pt x="11353" y="2026"/>
                  </a:cubicBezTo>
                  <a:lnTo>
                    <a:pt x="5834" y="2026"/>
                  </a:lnTo>
                  <a:cubicBezTo>
                    <a:pt x="4960" y="2306"/>
                    <a:pt x="4506" y="3039"/>
                    <a:pt x="4506" y="4052"/>
                  </a:cubicBezTo>
                  <a:cubicBezTo>
                    <a:pt x="4506" y="4227"/>
                    <a:pt x="4506" y="4506"/>
                    <a:pt x="4227" y="4646"/>
                  </a:cubicBezTo>
                  <a:cubicBezTo>
                    <a:pt x="3493" y="4925"/>
                    <a:pt x="3214" y="5519"/>
                    <a:pt x="3214" y="6253"/>
                  </a:cubicBezTo>
                  <a:lnTo>
                    <a:pt x="3214" y="7126"/>
                  </a:lnTo>
                  <a:cubicBezTo>
                    <a:pt x="3214" y="7266"/>
                    <a:pt x="3039" y="7405"/>
                    <a:pt x="2900" y="7545"/>
                  </a:cubicBezTo>
                  <a:cubicBezTo>
                    <a:pt x="2480" y="8139"/>
                    <a:pt x="1887" y="8873"/>
                    <a:pt x="1467" y="9466"/>
                  </a:cubicBezTo>
                  <a:cubicBezTo>
                    <a:pt x="1153" y="9746"/>
                    <a:pt x="1293" y="10025"/>
                    <a:pt x="1607" y="10165"/>
                  </a:cubicBezTo>
                  <a:cubicBezTo>
                    <a:pt x="1649" y="10217"/>
                    <a:pt x="1703" y="10238"/>
                    <a:pt x="1763" y="10238"/>
                  </a:cubicBezTo>
                  <a:cubicBezTo>
                    <a:pt x="1902" y="10238"/>
                    <a:pt x="2068" y="10123"/>
                    <a:pt x="2166" y="10025"/>
                  </a:cubicBezTo>
                  <a:lnTo>
                    <a:pt x="2341" y="9886"/>
                  </a:lnTo>
                  <a:cubicBezTo>
                    <a:pt x="2760" y="9292"/>
                    <a:pt x="3214" y="8873"/>
                    <a:pt x="3633" y="8418"/>
                  </a:cubicBezTo>
                  <a:cubicBezTo>
                    <a:pt x="3773" y="8279"/>
                    <a:pt x="3913" y="8139"/>
                    <a:pt x="4087" y="8139"/>
                  </a:cubicBezTo>
                  <a:lnTo>
                    <a:pt x="22705" y="8139"/>
                  </a:lnTo>
                  <a:cubicBezTo>
                    <a:pt x="22845" y="8139"/>
                    <a:pt x="23124" y="8279"/>
                    <a:pt x="23299" y="8418"/>
                  </a:cubicBezTo>
                  <a:cubicBezTo>
                    <a:pt x="24871" y="9886"/>
                    <a:pt x="25744" y="11772"/>
                    <a:pt x="25744" y="13972"/>
                  </a:cubicBezTo>
                  <a:lnTo>
                    <a:pt x="25744" y="30565"/>
                  </a:lnTo>
                  <a:cubicBezTo>
                    <a:pt x="25744" y="32311"/>
                    <a:pt x="24452" y="33604"/>
                    <a:pt x="22705" y="33604"/>
                  </a:cubicBezTo>
                  <a:lnTo>
                    <a:pt x="4227" y="33604"/>
                  </a:lnTo>
                  <a:cubicBezTo>
                    <a:pt x="3773" y="33604"/>
                    <a:pt x="3214" y="33604"/>
                    <a:pt x="2900" y="33324"/>
                  </a:cubicBezTo>
                  <a:cubicBezTo>
                    <a:pt x="1607" y="32730"/>
                    <a:pt x="1013" y="31717"/>
                    <a:pt x="1013" y="30425"/>
                  </a:cubicBezTo>
                  <a:lnTo>
                    <a:pt x="1013" y="14846"/>
                  </a:lnTo>
                  <a:cubicBezTo>
                    <a:pt x="1013" y="13833"/>
                    <a:pt x="1013" y="12785"/>
                    <a:pt x="1467" y="11912"/>
                  </a:cubicBezTo>
                  <a:cubicBezTo>
                    <a:pt x="1467" y="11632"/>
                    <a:pt x="1293" y="11353"/>
                    <a:pt x="1013" y="11213"/>
                  </a:cubicBezTo>
                  <a:cubicBezTo>
                    <a:pt x="734" y="11213"/>
                    <a:pt x="419" y="11353"/>
                    <a:pt x="419" y="11632"/>
                  </a:cubicBezTo>
                  <a:cubicBezTo>
                    <a:pt x="280" y="12086"/>
                    <a:pt x="140" y="12505"/>
                    <a:pt x="140" y="12960"/>
                  </a:cubicBezTo>
                  <a:cubicBezTo>
                    <a:pt x="0" y="13972"/>
                    <a:pt x="0" y="14985"/>
                    <a:pt x="0" y="15998"/>
                  </a:cubicBezTo>
                  <a:lnTo>
                    <a:pt x="0" y="30425"/>
                  </a:lnTo>
                  <a:cubicBezTo>
                    <a:pt x="0" y="32870"/>
                    <a:pt x="1887" y="34617"/>
                    <a:pt x="4227" y="34617"/>
                  </a:cubicBezTo>
                  <a:lnTo>
                    <a:pt x="22705" y="34617"/>
                  </a:lnTo>
                  <a:cubicBezTo>
                    <a:pt x="25046" y="34617"/>
                    <a:pt x="26792" y="32870"/>
                    <a:pt x="26792" y="30565"/>
                  </a:cubicBezTo>
                  <a:lnTo>
                    <a:pt x="26792" y="13972"/>
                  </a:lnTo>
                  <a:cubicBezTo>
                    <a:pt x="26792" y="11772"/>
                    <a:pt x="26059" y="9886"/>
                    <a:pt x="24592" y="8279"/>
                  </a:cubicBezTo>
                  <a:cubicBezTo>
                    <a:pt x="23858" y="7720"/>
                    <a:pt x="23579" y="7126"/>
                    <a:pt x="23718" y="6253"/>
                  </a:cubicBezTo>
                  <a:cubicBezTo>
                    <a:pt x="23718" y="5519"/>
                    <a:pt x="23299" y="4925"/>
                    <a:pt x="22705" y="4646"/>
                  </a:cubicBezTo>
                  <a:cubicBezTo>
                    <a:pt x="22426" y="4506"/>
                    <a:pt x="22426" y="4367"/>
                    <a:pt x="22426" y="4227"/>
                  </a:cubicBezTo>
                  <a:cubicBezTo>
                    <a:pt x="22426" y="2760"/>
                    <a:pt x="21553" y="2026"/>
                    <a:pt x="20225" y="2026"/>
                  </a:cubicBezTo>
                  <a:lnTo>
                    <a:pt x="15579" y="2026"/>
                  </a:lnTo>
                  <a:lnTo>
                    <a:pt x="15579" y="1747"/>
                  </a:lnTo>
                  <a:cubicBezTo>
                    <a:pt x="15579" y="873"/>
                    <a:pt x="15265" y="280"/>
                    <a:pt x="1439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9"/>
            <p:cNvSpPr/>
            <p:nvPr/>
          </p:nvSpPr>
          <p:spPr>
            <a:xfrm>
              <a:off x="2169296" y="2163458"/>
              <a:ext cx="508018" cy="375110"/>
            </a:xfrm>
            <a:custGeom>
              <a:rect b="b" l="l" r="r" t="t"/>
              <a:pathLst>
                <a:path extrusionOk="0" h="17617" w="23859">
                  <a:moveTo>
                    <a:pt x="16365" y="1103"/>
                  </a:moveTo>
                  <a:cubicBezTo>
                    <a:pt x="16732" y="1103"/>
                    <a:pt x="17099" y="1181"/>
                    <a:pt x="17466" y="1338"/>
                  </a:cubicBezTo>
                  <a:cubicBezTo>
                    <a:pt x="17745" y="1478"/>
                    <a:pt x="18025" y="1618"/>
                    <a:pt x="18479" y="1618"/>
                  </a:cubicBezTo>
                  <a:cubicBezTo>
                    <a:pt x="19212" y="1897"/>
                    <a:pt x="19771" y="2351"/>
                    <a:pt x="20086" y="3085"/>
                  </a:cubicBezTo>
                  <a:cubicBezTo>
                    <a:pt x="20225" y="3364"/>
                    <a:pt x="20505" y="3818"/>
                    <a:pt x="20644" y="4098"/>
                  </a:cubicBezTo>
                  <a:cubicBezTo>
                    <a:pt x="21238" y="4971"/>
                    <a:pt x="21238" y="5844"/>
                    <a:pt x="20959" y="6718"/>
                  </a:cubicBezTo>
                  <a:cubicBezTo>
                    <a:pt x="20505" y="6578"/>
                    <a:pt x="20086" y="6438"/>
                    <a:pt x="19631" y="6264"/>
                  </a:cubicBezTo>
                  <a:cubicBezTo>
                    <a:pt x="19125" y="6054"/>
                    <a:pt x="18618" y="5949"/>
                    <a:pt x="18112" y="5949"/>
                  </a:cubicBezTo>
                  <a:cubicBezTo>
                    <a:pt x="17605" y="5949"/>
                    <a:pt x="17099" y="6054"/>
                    <a:pt x="16592" y="6264"/>
                  </a:cubicBezTo>
                  <a:cubicBezTo>
                    <a:pt x="15999" y="6438"/>
                    <a:pt x="15545" y="6718"/>
                    <a:pt x="15125" y="6718"/>
                  </a:cubicBezTo>
                  <a:cubicBezTo>
                    <a:pt x="14532" y="6718"/>
                    <a:pt x="13973" y="6438"/>
                    <a:pt x="13519" y="6264"/>
                  </a:cubicBezTo>
                  <a:lnTo>
                    <a:pt x="13519" y="5984"/>
                  </a:lnTo>
                  <a:cubicBezTo>
                    <a:pt x="13519" y="4971"/>
                    <a:pt x="13379" y="4098"/>
                    <a:pt x="12785" y="3364"/>
                  </a:cubicBezTo>
                  <a:cubicBezTo>
                    <a:pt x="12506" y="3085"/>
                    <a:pt x="12506" y="2945"/>
                    <a:pt x="12785" y="2631"/>
                  </a:cubicBezTo>
                  <a:cubicBezTo>
                    <a:pt x="13099" y="2212"/>
                    <a:pt x="13658" y="1897"/>
                    <a:pt x="14112" y="1757"/>
                  </a:cubicBezTo>
                  <a:cubicBezTo>
                    <a:pt x="14532" y="1618"/>
                    <a:pt x="14846" y="1478"/>
                    <a:pt x="15265" y="1338"/>
                  </a:cubicBezTo>
                  <a:cubicBezTo>
                    <a:pt x="15632" y="1181"/>
                    <a:pt x="15999" y="1103"/>
                    <a:pt x="16365" y="1103"/>
                  </a:cubicBezTo>
                  <a:close/>
                  <a:moveTo>
                    <a:pt x="7633" y="1103"/>
                  </a:moveTo>
                  <a:cubicBezTo>
                    <a:pt x="8000" y="1103"/>
                    <a:pt x="8366" y="1181"/>
                    <a:pt x="8733" y="1338"/>
                  </a:cubicBezTo>
                  <a:cubicBezTo>
                    <a:pt x="9012" y="1478"/>
                    <a:pt x="9432" y="1618"/>
                    <a:pt x="9746" y="1757"/>
                  </a:cubicBezTo>
                  <a:cubicBezTo>
                    <a:pt x="10480" y="1897"/>
                    <a:pt x="11038" y="2351"/>
                    <a:pt x="11493" y="3085"/>
                  </a:cubicBezTo>
                  <a:cubicBezTo>
                    <a:pt x="11632" y="3364"/>
                    <a:pt x="11912" y="3818"/>
                    <a:pt x="12051" y="4238"/>
                  </a:cubicBezTo>
                  <a:cubicBezTo>
                    <a:pt x="12366" y="4692"/>
                    <a:pt x="12506" y="5111"/>
                    <a:pt x="12506" y="5705"/>
                  </a:cubicBezTo>
                  <a:cubicBezTo>
                    <a:pt x="12506" y="5844"/>
                    <a:pt x="12366" y="5984"/>
                    <a:pt x="12226" y="5984"/>
                  </a:cubicBezTo>
                  <a:cubicBezTo>
                    <a:pt x="11493" y="5984"/>
                    <a:pt x="10899" y="6124"/>
                    <a:pt x="10305" y="6264"/>
                  </a:cubicBezTo>
                  <a:cubicBezTo>
                    <a:pt x="9886" y="6578"/>
                    <a:pt x="9432" y="6718"/>
                    <a:pt x="9012" y="6718"/>
                  </a:cubicBezTo>
                  <a:cubicBezTo>
                    <a:pt x="9012" y="6788"/>
                    <a:pt x="8978" y="6822"/>
                    <a:pt x="8943" y="6822"/>
                  </a:cubicBezTo>
                  <a:cubicBezTo>
                    <a:pt x="8908" y="6822"/>
                    <a:pt x="8873" y="6788"/>
                    <a:pt x="8873" y="6718"/>
                  </a:cubicBezTo>
                  <a:cubicBezTo>
                    <a:pt x="8279" y="6578"/>
                    <a:pt x="7860" y="6438"/>
                    <a:pt x="7406" y="6264"/>
                  </a:cubicBezTo>
                  <a:cubicBezTo>
                    <a:pt x="6899" y="6054"/>
                    <a:pt x="6358" y="5949"/>
                    <a:pt x="5812" y="5949"/>
                  </a:cubicBezTo>
                  <a:cubicBezTo>
                    <a:pt x="5266" y="5949"/>
                    <a:pt x="4716" y="6054"/>
                    <a:pt x="4192" y="6264"/>
                  </a:cubicBezTo>
                  <a:cubicBezTo>
                    <a:pt x="3913" y="6438"/>
                    <a:pt x="3493" y="6578"/>
                    <a:pt x="3039" y="6718"/>
                  </a:cubicBezTo>
                  <a:cubicBezTo>
                    <a:pt x="2620" y="5705"/>
                    <a:pt x="2760" y="4831"/>
                    <a:pt x="3319" y="3958"/>
                  </a:cubicBezTo>
                  <a:cubicBezTo>
                    <a:pt x="3493" y="3644"/>
                    <a:pt x="3633" y="3364"/>
                    <a:pt x="3773" y="3085"/>
                  </a:cubicBezTo>
                  <a:cubicBezTo>
                    <a:pt x="4192" y="2351"/>
                    <a:pt x="4786" y="1897"/>
                    <a:pt x="5519" y="1757"/>
                  </a:cubicBezTo>
                  <a:cubicBezTo>
                    <a:pt x="5799" y="1618"/>
                    <a:pt x="6253" y="1478"/>
                    <a:pt x="6532" y="1338"/>
                  </a:cubicBezTo>
                  <a:cubicBezTo>
                    <a:pt x="6899" y="1181"/>
                    <a:pt x="7266" y="1103"/>
                    <a:pt x="7633" y="1103"/>
                  </a:cubicBezTo>
                  <a:close/>
                  <a:moveTo>
                    <a:pt x="5882" y="6927"/>
                  </a:moveTo>
                  <a:cubicBezTo>
                    <a:pt x="6209" y="6927"/>
                    <a:pt x="6532" y="6997"/>
                    <a:pt x="6812" y="7137"/>
                  </a:cubicBezTo>
                  <a:cubicBezTo>
                    <a:pt x="7126" y="7311"/>
                    <a:pt x="7545" y="7451"/>
                    <a:pt x="7860" y="7591"/>
                  </a:cubicBezTo>
                  <a:cubicBezTo>
                    <a:pt x="7406" y="8324"/>
                    <a:pt x="6987" y="8883"/>
                    <a:pt x="6532" y="9617"/>
                  </a:cubicBezTo>
                  <a:cubicBezTo>
                    <a:pt x="6113" y="10350"/>
                    <a:pt x="5939" y="11224"/>
                    <a:pt x="6113" y="12097"/>
                  </a:cubicBezTo>
                  <a:cubicBezTo>
                    <a:pt x="6253" y="12551"/>
                    <a:pt x="6393" y="13110"/>
                    <a:pt x="6393" y="13564"/>
                  </a:cubicBezTo>
                  <a:cubicBezTo>
                    <a:pt x="6532" y="14577"/>
                    <a:pt x="7126" y="15311"/>
                    <a:pt x="7860" y="15870"/>
                  </a:cubicBezTo>
                  <a:cubicBezTo>
                    <a:pt x="8000" y="16044"/>
                    <a:pt x="8000" y="16044"/>
                    <a:pt x="8139" y="16184"/>
                  </a:cubicBezTo>
                  <a:cubicBezTo>
                    <a:pt x="7545" y="16463"/>
                    <a:pt x="6987" y="16603"/>
                    <a:pt x="6393" y="16603"/>
                  </a:cubicBezTo>
                  <a:lnTo>
                    <a:pt x="5380" y="16603"/>
                  </a:lnTo>
                  <a:cubicBezTo>
                    <a:pt x="4506" y="16603"/>
                    <a:pt x="3773" y="16324"/>
                    <a:pt x="3179" y="15730"/>
                  </a:cubicBezTo>
                  <a:cubicBezTo>
                    <a:pt x="3039" y="15590"/>
                    <a:pt x="2760" y="15311"/>
                    <a:pt x="2446" y="15171"/>
                  </a:cubicBezTo>
                  <a:cubicBezTo>
                    <a:pt x="1747" y="14577"/>
                    <a:pt x="1433" y="13983"/>
                    <a:pt x="1293" y="13110"/>
                  </a:cubicBezTo>
                  <a:cubicBezTo>
                    <a:pt x="1293" y="12831"/>
                    <a:pt x="1153" y="12376"/>
                    <a:pt x="1153" y="11957"/>
                  </a:cubicBezTo>
                  <a:cubicBezTo>
                    <a:pt x="1013" y="11224"/>
                    <a:pt x="1153" y="10630"/>
                    <a:pt x="1433" y="9931"/>
                  </a:cubicBezTo>
                  <a:cubicBezTo>
                    <a:pt x="1747" y="9617"/>
                    <a:pt x="1887" y="9337"/>
                    <a:pt x="2026" y="8883"/>
                  </a:cubicBezTo>
                  <a:cubicBezTo>
                    <a:pt x="2446" y="8324"/>
                    <a:pt x="2900" y="7870"/>
                    <a:pt x="3633" y="7591"/>
                  </a:cubicBezTo>
                  <a:cubicBezTo>
                    <a:pt x="4052" y="7451"/>
                    <a:pt x="4506" y="7311"/>
                    <a:pt x="4926" y="7137"/>
                  </a:cubicBezTo>
                  <a:cubicBezTo>
                    <a:pt x="5223" y="6997"/>
                    <a:pt x="5554" y="6927"/>
                    <a:pt x="5882" y="6927"/>
                  </a:cubicBezTo>
                  <a:close/>
                  <a:moveTo>
                    <a:pt x="11925" y="6927"/>
                  </a:moveTo>
                  <a:cubicBezTo>
                    <a:pt x="12252" y="6927"/>
                    <a:pt x="12575" y="6997"/>
                    <a:pt x="12925" y="7137"/>
                  </a:cubicBezTo>
                  <a:cubicBezTo>
                    <a:pt x="13379" y="7311"/>
                    <a:pt x="13798" y="7591"/>
                    <a:pt x="14392" y="7731"/>
                  </a:cubicBezTo>
                  <a:cubicBezTo>
                    <a:pt x="14986" y="7870"/>
                    <a:pt x="15405" y="8464"/>
                    <a:pt x="15859" y="9058"/>
                  </a:cubicBezTo>
                  <a:cubicBezTo>
                    <a:pt x="15999" y="9337"/>
                    <a:pt x="16138" y="9617"/>
                    <a:pt x="16418" y="9931"/>
                  </a:cubicBezTo>
                  <a:cubicBezTo>
                    <a:pt x="16732" y="10630"/>
                    <a:pt x="16872" y="11363"/>
                    <a:pt x="16732" y="12097"/>
                  </a:cubicBezTo>
                  <a:cubicBezTo>
                    <a:pt x="16592" y="12551"/>
                    <a:pt x="16592" y="12831"/>
                    <a:pt x="16592" y="13250"/>
                  </a:cubicBezTo>
                  <a:cubicBezTo>
                    <a:pt x="16418" y="13983"/>
                    <a:pt x="16138" y="14577"/>
                    <a:pt x="15405" y="14996"/>
                  </a:cubicBezTo>
                  <a:lnTo>
                    <a:pt x="14532" y="15870"/>
                  </a:lnTo>
                  <a:cubicBezTo>
                    <a:pt x="13973" y="16324"/>
                    <a:pt x="13379" y="16603"/>
                    <a:pt x="12645" y="16603"/>
                  </a:cubicBezTo>
                  <a:lnTo>
                    <a:pt x="11353" y="16603"/>
                  </a:lnTo>
                  <a:cubicBezTo>
                    <a:pt x="10619" y="16603"/>
                    <a:pt x="9886" y="16324"/>
                    <a:pt x="9432" y="15870"/>
                  </a:cubicBezTo>
                  <a:cubicBezTo>
                    <a:pt x="9012" y="15590"/>
                    <a:pt x="8733" y="15311"/>
                    <a:pt x="8419" y="14996"/>
                  </a:cubicBezTo>
                  <a:cubicBezTo>
                    <a:pt x="7860" y="14577"/>
                    <a:pt x="7545" y="13983"/>
                    <a:pt x="7406" y="13250"/>
                  </a:cubicBezTo>
                  <a:cubicBezTo>
                    <a:pt x="7406" y="12831"/>
                    <a:pt x="7266" y="12551"/>
                    <a:pt x="7266" y="12237"/>
                  </a:cubicBezTo>
                  <a:cubicBezTo>
                    <a:pt x="6987" y="11363"/>
                    <a:pt x="7126" y="10630"/>
                    <a:pt x="7545" y="9931"/>
                  </a:cubicBezTo>
                  <a:cubicBezTo>
                    <a:pt x="7860" y="9617"/>
                    <a:pt x="8000" y="9337"/>
                    <a:pt x="8139" y="9058"/>
                  </a:cubicBezTo>
                  <a:cubicBezTo>
                    <a:pt x="8558" y="8324"/>
                    <a:pt x="9012" y="7870"/>
                    <a:pt x="9746" y="7591"/>
                  </a:cubicBezTo>
                  <a:cubicBezTo>
                    <a:pt x="10165" y="7451"/>
                    <a:pt x="10619" y="7311"/>
                    <a:pt x="10899" y="7137"/>
                  </a:cubicBezTo>
                  <a:cubicBezTo>
                    <a:pt x="11266" y="6997"/>
                    <a:pt x="11597" y="6927"/>
                    <a:pt x="11925" y="6927"/>
                  </a:cubicBezTo>
                  <a:close/>
                  <a:moveTo>
                    <a:pt x="18014" y="6975"/>
                  </a:moveTo>
                  <a:cubicBezTo>
                    <a:pt x="18381" y="6975"/>
                    <a:pt x="18715" y="7056"/>
                    <a:pt x="19038" y="7137"/>
                  </a:cubicBezTo>
                  <a:cubicBezTo>
                    <a:pt x="19492" y="7311"/>
                    <a:pt x="19771" y="7451"/>
                    <a:pt x="20225" y="7591"/>
                  </a:cubicBezTo>
                  <a:cubicBezTo>
                    <a:pt x="20959" y="7870"/>
                    <a:pt x="21518" y="8324"/>
                    <a:pt x="21972" y="9058"/>
                  </a:cubicBezTo>
                  <a:cubicBezTo>
                    <a:pt x="22112" y="9337"/>
                    <a:pt x="22251" y="9617"/>
                    <a:pt x="22391" y="9931"/>
                  </a:cubicBezTo>
                  <a:cubicBezTo>
                    <a:pt x="22845" y="10630"/>
                    <a:pt x="22985" y="11363"/>
                    <a:pt x="22845" y="12237"/>
                  </a:cubicBezTo>
                  <a:cubicBezTo>
                    <a:pt x="22705" y="12551"/>
                    <a:pt x="22705" y="12831"/>
                    <a:pt x="22705" y="13110"/>
                  </a:cubicBezTo>
                  <a:cubicBezTo>
                    <a:pt x="22531" y="13983"/>
                    <a:pt x="22112" y="14577"/>
                    <a:pt x="21518" y="15171"/>
                  </a:cubicBezTo>
                  <a:cubicBezTo>
                    <a:pt x="21238" y="15311"/>
                    <a:pt x="20959" y="15590"/>
                    <a:pt x="20644" y="15730"/>
                  </a:cubicBezTo>
                  <a:cubicBezTo>
                    <a:pt x="20086" y="16324"/>
                    <a:pt x="19492" y="16603"/>
                    <a:pt x="18618" y="16603"/>
                  </a:cubicBezTo>
                  <a:lnTo>
                    <a:pt x="17466" y="16603"/>
                  </a:lnTo>
                  <a:cubicBezTo>
                    <a:pt x="16872" y="16603"/>
                    <a:pt x="16278" y="16463"/>
                    <a:pt x="15859" y="16184"/>
                  </a:cubicBezTo>
                  <a:cubicBezTo>
                    <a:pt x="15859" y="16044"/>
                    <a:pt x="15999" y="16044"/>
                    <a:pt x="15999" y="15870"/>
                  </a:cubicBezTo>
                  <a:cubicBezTo>
                    <a:pt x="16872" y="15171"/>
                    <a:pt x="17466" y="14298"/>
                    <a:pt x="17605" y="13250"/>
                  </a:cubicBezTo>
                  <a:cubicBezTo>
                    <a:pt x="17605" y="12831"/>
                    <a:pt x="17745" y="12376"/>
                    <a:pt x="17745" y="12097"/>
                  </a:cubicBezTo>
                  <a:cubicBezTo>
                    <a:pt x="17885" y="11084"/>
                    <a:pt x="17745" y="10350"/>
                    <a:pt x="17291" y="9477"/>
                  </a:cubicBezTo>
                  <a:cubicBezTo>
                    <a:pt x="16872" y="8883"/>
                    <a:pt x="16418" y="8185"/>
                    <a:pt x="16138" y="7591"/>
                  </a:cubicBezTo>
                  <a:cubicBezTo>
                    <a:pt x="16418" y="7451"/>
                    <a:pt x="16872" y="7311"/>
                    <a:pt x="17151" y="7137"/>
                  </a:cubicBezTo>
                  <a:cubicBezTo>
                    <a:pt x="17461" y="7019"/>
                    <a:pt x="17746" y="6975"/>
                    <a:pt x="18014" y="6975"/>
                  </a:cubicBezTo>
                  <a:close/>
                  <a:moveTo>
                    <a:pt x="16368" y="0"/>
                  </a:moveTo>
                  <a:cubicBezTo>
                    <a:pt x="16093" y="0"/>
                    <a:pt x="15819" y="46"/>
                    <a:pt x="15545" y="151"/>
                  </a:cubicBezTo>
                  <a:cubicBezTo>
                    <a:pt x="14252" y="605"/>
                    <a:pt x="12925" y="744"/>
                    <a:pt x="11912" y="2072"/>
                  </a:cubicBezTo>
                  <a:cubicBezTo>
                    <a:pt x="11493" y="1478"/>
                    <a:pt x="10899" y="1024"/>
                    <a:pt x="10165" y="744"/>
                  </a:cubicBezTo>
                  <a:cubicBezTo>
                    <a:pt x="9886" y="605"/>
                    <a:pt x="9432" y="465"/>
                    <a:pt x="9012" y="325"/>
                  </a:cubicBezTo>
                  <a:cubicBezTo>
                    <a:pt x="8552" y="183"/>
                    <a:pt x="8121" y="105"/>
                    <a:pt x="7693" y="105"/>
                  </a:cubicBezTo>
                  <a:cubicBezTo>
                    <a:pt x="7177" y="105"/>
                    <a:pt x="6666" y="217"/>
                    <a:pt x="6113" y="465"/>
                  </a:cubicBezTo>
                  <a:cubicBezTo>
                    <a:pt x="5799" y="465"/>
                    <a:pt x="5519" y="605"/>
                    <a:pt x="5240" y="744"/>
                  </a:cubicBezTo>
                  <a:cubicBezTo>
                    <a:pt x="4367" y="884"/>
                    <a:pt x="3633" y="1478"/>
                    <a:pt x="3179" y="2212"/>
                  </a:cubicBezTo>
                  <a:cubicBezTo>
                    <a:pt x="2760" y="2770"/>
                    <a:pt x="2446" y="3364"/>
                    <a:pt x="2166" y="3958"/>
                  </a:cubicBezTo>
                  <a:cubicBezTo>
                    <a:pt x="1747" y="4831"/>
                    <a:pt x="1747" y="5705"/>
                    <a:pt x="1887" y="6578"/>
                  </a:cubicBezTo>
                  <a:cubicBezTo>
                    <a:pt x="2026" y="6997"/>
                    <a:pt x="2166" y="7451"/>
                    <a:pt x="1747" y="7731"/>
                  </a:cubicBezTo>
                  <a:cubicBezTo>
                    <a:pt x="1433" y="7870"/>
                    <a:pt x="1433" y="8185"/>
                    <a:pt x="1293" y="8324"/>
                  </a:cubicBezTo>
                  <a:cubicBezTo>
                    <a:pt x="1013" y="8744"/>
                    <a:pt x="699" y="9198"/>
                    <a:pt x="420" y="9617"/>
                  </a:cubicBezTo>
                  <a:cubicBezTo>
                    <a:pt x="140" y="10350"/>
                    <a:pt x="0" y="11224"/>
                    <a:pt x="140" y="12097"/>
                  </a:cubicBezTo>
                  <a:cubicBezTo>
                    <a:pt x="140" y="12376"/>
                    <a:pt x="280" y="12831"/>
                    <a:pt x="280" y="13250"/>
                  </a:cubicBezTo>
                  <a:cubicBezTo>
                    <a:pt x="420" y="14123"/>
                    <a:pt x="699" y="14857"/>
                    <a:pt x="1293" y="15450"/>
                  </a:cubicBezTo>
                  <a:cubicBezTo>
                    <a:pt x="1887" y="16044"/>
                    <a:pt x="2446" y="16603"/>
                    <a:pt x="3179" y="17057"/>
                  </a:cubicBezTo>
                  <a:cubicBezTo>
                    <a:pt x="3633" y="17337"/>
                    <a:pt x="4052" y="17476"/>
                    <a:pt x="4506" y="17476"/>
                  </a:cubicBezTo>
                  <a:cubicBezTo>
                    <a:pt x="4786" y="17546"/>
                    <a:pt x="5074" y="17546"/>
                    <a:pt x="5367" y="17546"/>
                  </a:cubicBezTo>
                  <a:cubicBezTo>
                    <a:pt x="5659" y="17546"/>
                    <a:pt x="5956" y="17546"/>
                    <a:pt x="6253" y="17616"/>
                  </a:cubicBezTo>
                  <a:cubicBezTo>
                    <a:pt x="6987" y="17616"/>
                    <a:pt x="7545" y="17616"/>
                    <a:pt x="8139" y="17197"/>
                  </a:cubicBezTo>
                  <a:cubicBezTo>
                    <a:pt x="8436" y="17057"/>
                    <a:pt x="8689" y="16987"/>
                    <a:pt x="8943" y="16987"/>
                  </a:cubicBezTo>
                  <a:cubicBezTo>
                    <a:pt x="9196" y="16987"/>
                    <a:pt x="9449" y="17057"/>
                    <a:pt x="9746" y="17197"/>
                  </a:cubicBezTo>
                  <a:cubicBezTo>
                    <a:pt x="10290" y="17516"/>
                    <a:pt x="10875" y="17613"/>
                    <a:pt x="11483" y="17613"/>
                  </a:cubicBezTo>
                  <a:cubicBezTo>
                    <a:pt x="12008" y="17613"/>
                    <a:pt x="12550" y="17541"/>
                    <a:pt x="13099" y="17476"/>
                  </a:cubicBezTo>
                  <a:cubicBezTo>
                    <a:pt x="13519" y="17476"/>
                    <a:pt x="13973" y="17476"/>
                    <a:pt x="14252" y="17197"/>
                  </a:cubicBezTo>
                  <a:cubicBezTo>
                    <a:pt x="14549" y="17057"/>
                    <a:pt x="14802" y="16987"/>
                    <a:pt x="15056" y="16987"/>
                  </a:cubicBezTo>
                  <a:cubicBezTo>
                    <a:pt x="15309" y="16987"/>
                    <a:pt x="15562" y="17057"/>
                    <a:pt x="15859" y="17197"/>
                  </a:cubicBezTo>
                  <a:cubicBezTo>
                    <a:pt x="16403" y="17516"/>
                    <a:pt x="16988" y="17613"/>
                    <a:pt x="17596" y="17613"/>
                  </a:cubicBezTo>
                  <a:cubicBezTo>
                    <a:pt x="18121" y="17613"/>
                    <a:pt x="18663" y="17541"/>
                    <a:pt x="19212" y="17476"/>
                  </a:cubicBezTo>
                  <a:cubicBezTo>
                    <a:pt x="19631" y="17476"/>
                    <a:pt x="20086" y="17337"/>
                    <a:pt x="20365" y="17197"/>
                  </a:cubicBezTo>
                  <a:cubicBezTo>
                    <a:pt x="21378" y="16603"/>
                    <a:pt x="22391" y="15870"/>
                    <a:pt x="22985" y="14996"/>
                  </a:cubicBezTo>
                  <a:cubicBezTo>
                    <a:pt x="23858" y="13844"/>
                    <a:pt x="23858" y="12376"/>
                    <a:pt x="23858" y="10944"/>
                  </a:cubicBezTo>
                  <a:cubicBezTo>
                    <a:pt x="23718" y="9757"/>
                    <a:pt x="22985" y="8744"/>
                    <a:pt x="22251" y="7731"/>
                  </a:cubicBezTo>
                  <a:cubicBezTo>
                    <a:pt x="21972" y="7311"/>
                    <a:pt x="21832" y="6997"/>
                    <a:pt x="21972" y="6578"/>
                  </a:cubicBezTo>
                  <a:lnTo>
                    <a:pt x="21972" y="6438"/>
                  </a:lnTo>
                  <a:cubicBezTo>
                    <a:pt x="22251" y="5390"/>
                    <a:pt x="22112" y="4377"/>
                    <a:pt x="21518" y="3504"/>
                  </a:cubicBezTo>
                  <a:cubicBezTo>
                    <a:pt x="21378" y="3225"/>
                    <a:pt x="21238" y="2945"/>
                    <a:pt x="21099" y="2631"/>
                  </a:cubicBezTo>
                  <a:cubicBezTo>
                    <a:pt x="20505" y="1618"/>
                    <a:pt x="19771" y="1024"/>
                    <a:pt x="18758" y="744"/>
                  </a:cubicBezTo>
                  <a:cubicBezTo>
                    <a:pt x="18479" y="605"/>
                    <a:pt x="18025" y="465"/>
                    <a:pt x="17745" y="325"/>
                  </a:cubicBezTo>
                  <a:cubicBezTo>
                    <a:pt x="17286" y="129"/>
                    <a:pt x="16827" y="0"/>
                    <a:pt x="1636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9"/>
            <p:cNvSpPr/>
            <p:nvPr/>
          </p:nvSpPr>
          <p:spPr>
            <a:xfrm>
              <a:off x="2376815" y="2099985"/>
              <a:ext cx="92984" cy="36197"/>
            </a:xfrm>
            <a:custGeom>
              <a:rect b="b" l="l" r="r" t="t"/>
              <a:pathLst>
                <a:path extrusionOk="0" h="1700" w="4367">
                  <a:moveTo>
                    <a:pt x="528" y="1"/>
                  </a:moveTo>
                  <a:cubicBezTo>
                    <a:pt x="425" y="1"/>
                    <a:pt x="337" y="35"/>
                    <a:pt x="279" y="93"/>
                  </a:cubicBezTo>
                  <a:cubicBezTo>
                    <a:pt x="0" y="372"/>
                    <a:pt x="0" y="687"/>
                    <a:pt x="279" y="966"/>
                  </a:cubicBezTo>
                  <a:cubicBezTo>
                    <a:pt x="873" y="1560"/>
                    <a:pt x="1432" y="1699"/>
                    <a:pt x="2166" y="1699"/>
                  </a:cubicBezTo>
                  <a:cubicBezTo>
                    <a:pt x="2899" y="1699"/>
                    <a:pt x="3633" y="1560"/>
                    <a:pt x="4227" y="966"/>
                  </a:cubicBezTo>
                  <a:cubicBezTo>
                    <a:pt x="4366" y="687"/>
                    <a:pt x="4366" y="372"/>
                    <a:pt x="4227" y="93"/>
                  </a:cubicBezTo>
                  <a:cubicBezTo>
                    <a:pt x="4096" y="35"/>
                    <a:pt x="3972" y="1"/>
                    <a:pt x="3861" y="1"/>
                  </a:cubicBezTo>
                  <a:cubicBezTo>
                    <a:pt x="3705" y="1"/>
                    <a:pt x="3575" y="69"/>
                    <a:pt x="3493" y="232"/>
                  </a:cubicBezTo>
                  <a:cubicBezTo>
                    <a:pt x="3126" y="599"/>
                    <a:pt x="2690" y="783"/>
                    <a:pt x="2253" y="783"/>
                  </a:cubicBezTo>
                  <a:cubicBezTo>
                    <a:pt x="1816" y="783"/>
                    <a:pt x="1380" y="599"/>
                    <a:pt x="1013" y="232"/>
                  </a:cubicBezTo>
                  <a:cubicBezTo>
                    <a:pt x="849" y="69"/>
                    <a:pt x="674" y="1"/>
                    <a:pt x="528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9"/>
            <p:cNvSpPr/>
            <p:nvPr/>
          </p:nvSpPr>
          <p:spPr>
            <a:xfrm>
              <a:off x="2525566" y="2080374"/>
              <a:ext cx="24550" cy="40179"/>
            </a:xfrm>
            <a:custGeom>
              <a:rect b="b" l="l" r="r" t="t"/>
              <a:pathLst>
                <a:path extrusionOk="0" h="1887" w="1153">
                  <a:moveTo>
                    <a:pt x="559" y="1"/>
                  </a:moveTo>
                  <a:cubicBezTo>
                    <a:pt x="280" y="1"/>
                    <a:pt x="140" y="140"/>
                    <a:pt x="140" y="420"/>
                  </a:cubicBezTo>
                  <a:lnTo>
                    <a:pt x="140" y="1014"/>
                  </a:lnTo>
                  <a:cubicBezTo>
                    <a:pt x="140" y="1153"/>
                    <a:pt x="0" y="1293"/>
                    <a:pt x="140" y="1433"/>
                  </a:cubicBezTo>
                  <a:cubicBezTo>
                    <a:pt x="140" y="1747"/>
                    <a:pt x="280" y="1887"/>
                    <a:pt x="559" y="1887"/>
                  </a:cubicBezTo>
                  <a:cubicBezTo>
                    <a:pt x="873" y="1887"/>
                    <a:pt x="1013" y="1747"/>
                    <a:pt x="1013" y="1433"/>
                  </a:cubicBezTo>
                  <a:cubicBezTo>
                    <a:pt x="1153" y="1153"/>
                    <a:pt x="1153" y="734"/>
                    <a:pt x="1013" y="420"/>
                  </a:cubicBezTo>
                  <a:cubicBezTo>
                    <a:pt x="1013" y="140"/>
                    <a:pt x="873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9"/>
            <p:cNvSpPr/>
            <p:nvPr/>
          </p:nvSpPr>
          <p:spPr>
            <a:xfrm>
              <a:off x="2299459" y="2080374"/>
              <a:ext cx="21591" cy="40179"/>
            </a:xfrm>
            <a:custGeom>
              <a:rect b="b" l="l" r="r" t="t"/>
              <a:pathLst>
                <a:path extrusionOk="0" h="1887" w="1014">
                  <a:moveTo>
                    <a:pt x="559" y="1"/>
                  </a:moveTo>
                  <a:cubicBezTo>
                    <a:pt x="280" y="1"/>
                    <a:pt x="0" y="140"/>
                    <a:pt x="0" y="420"/>
                  </a:cubicBezTo>
                  <a:lnTo>
                    <a:pt x="0" y="1433"/>
                  </a:lnTo>
                  <a:cubicBezTo>
                    <a:pt x="0" y="1747"/>
                    <a:pt x="280" y="1887"/>
                    <a:pt x="419" y="1887"/>
                  </a:cubicBezTo>
                  <a:cubicBezTo>
                    <a:pt x="699" y="1887"/>
                    <a:pt x="1013" y="1747"/>
                    <a:pt x="1013" y="1433"/>
                  </a:cubicBezTo>
                  <a:lnTo>
                    <a:pt x="1013" y="1014"/>
                  </a:lnTo>
                  <a:lnTo>
                    <a:pt x="1013" y="420"/>
                  </a:lnTo>
                  <a:cubicBezTo>
                    <a:pt x="1013" y="140"/>
                    <a:pt x="874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9"/>
            <p:cNvSpPr/>
            <p:nvPr/>
          </p:nvSpPr>
          <p:spPr>
            <a:xfrm>
              <a:off x="2342598" y="2374256"/>
              <a:ext cx="71415" cy="59427"/>
            </a:xfrm>
            <a:custGeom>
              <a:rect b="b" l="l" r="r" t="t"/>
              <a:pathLst>
                <a:path extrusionOk="0" h="2791" w="3354">
                  <a:moveTo>
                    <a:pt x="1607" y="1044"/>
                  </a:moveTo>
                  <a:cubicBezTo>
                    <a:pt x="2026" y="1044"/>
                    <a:pt x="2341" y="1184"/>
                    <a:pt x="2166" y="1324"/>
                  </a:cubicBezTo>
                  <a:cubicBezTo>
                    <a:pt x="2026" y="1463"/>
                    <a:pt x="1886" y="1603"/>
                    <a:pt x="1607" y="1778"/>
                  </a:cubicBezTo>
                  <a:cubicBezTo>
                    <a:pt x="1467" y="1603"/>
                    <a:pt x="1153" y="1463"/>
                    <a:pt x="1153" y="1324"/>
                  </a:cubicBezTo>
                  <a:cubicBezTo>
                    <a:pt x="1013" y="1184"/>
                    <a:pt x="1293" y="1044"/>
                    <a:pt x="1607" y="1044"/>
                  </a:cubicBezTo>
                  <a:close/>
                  <a:moveTo>
                    <a:pt x="1775" y="1"/>
                  </a:moveTo>
                  <a:cubicBezTo>
                    <a:pt x="1674" y="1"/>
                    <a:pt x="1570" y="11"/>
                    <a:pt x="1467" y="31"/>
                  </a:cubicBezTo>
                  <a:lnTo>
                    <a:pt x="1293" y="31"/>
                  </a:lnTo>
                  <a:cubicBezTo>
                    <a:pt x="594" y="171"/>
                    <a:pt x="0" y="730"/>
                    <a:pt x="140" y="1324"/>
                  </a:cubicBezTo>
                  <a:cubicBezTo>
                    <a:pt x="140" y="2057"/>
                    <a:pt x="734" y="2651"/>
                    <a:pt x="1467" y="2651"/>
                  </a:cubicBezTo>
                  <a:cubicBezTo>
                    <a:pt x="1467" y="2791"/>
                    <a:pt x="1607" y="2791"/>
                    <a:pt x="1607" y="2791"/>
                  </a:cubicBezTo>
                  <a:cubicBezTo>
                    <a:pt x="2620" y="2791"/>
                    <a:pt x="3354" y="2057"/>
                    <a:pt x="3214" y="1324"/>
                  </a:cubicBezTo>
                  <a:cubicBezTo>
                    <a:pt x="3214" y="554"/>
                    <a:pt x="2535" y="1"/>
                    <a:pt x="177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9"/>
            <p:cNvSpPr/>
            <p:nvPr/>
          </p:nvSpPr>
          <p:spPr>
            <a:xfrm>
              <a:off x="2413992" y="2436643"/>
              <a:ext cx="67710" cy="58043"/>
            </a:xfrm>
            <a:custGeom>
              <a:rect b="b" l="l" r="r" t="t"/>
              <a:pathLst>
                <a:path extrusionOk="0" h="2726" w="3180">
                  <a:moveTo>
                    <a:pt x="1607" y="1014"/>
                  </a:moveTo>
                  <a:cubicBezTo>
                    <a:pt x="1747" y="1014"/>
                    <a:pt x="2166" y="1014"/>
                    <a:pt x="2027" y="1293"/>
                  </a:cubicBezTo>
                  <a:cubicBezTo>
                    <a:pt x="2027" y="1468"/>
                    <a:pt x="1747" y="1607"/>
                    <a:pt x="1607" y="1747"/>
                  </a:cubicBezTo>
                  <a:cubicBezTo>
                    <a:pt x="1293" y="1747"/>
                    <a:pt x="1014" y="1468"/>
                    <a:pt x="1014" y="1293"/>
                  </a:cubicBezTo>
                  <a:cubicBezTo>
                    <a:pt x="1014" y="1014"/>
                    <a:pt x="1293" y="1014"/>
                    <a:pt x="1607" y="1014"/>
                  </a:cubicBezTo>
                  <a:close/>
                  <a:moveTo>
                    <a:pt x="1293" y="1"/>
                  </a:moveTo>
                  <a:cubicBezTo>
                    <a:pt x="559" y="140"/>
                    <a:pt x="1" y="594"/>
                    <a:pt x="1" y="1293"/>
                  </a:cubicBezTo>
                  <a:cubicBezTo>
                    <a:pt x="1" y="1887"/>
                    <a:pt x="420" y="2481"/>
                    <a:pt x="1153" y="2620"/>
                  </a:cubicBezTo>
                  <a:cubicBezTo>
                    <a:pt x="1293" y="2690"/>
                    <a:pt x="1441" y="2725"/>
                    <a:pt x="1590" y="2725"/>
                  </a:cubicBezTo>
                  <a:cubicBezTo>
                    <a:pt x="1738" y="2725"/>
                    <a:pt x="1887" y="2690"/>
                    <a:pt x="2027" y="2620"/>
                  </a:cubicBezTo>
                  <a:cubicBezTo>
                    <a:pt x="2760" y="2481"/>
                    <a:pt x="3179" y="1887"/>
                    <a:pt x="3179" y="1293"/>
                  </a:cubicBezTo>
                  <a:cubicBezTo>
                    <a:pt x="3040" y="734"/>
                    <a:pt x="2620" y="140"/>
                    <a:pt x="188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9"/>
            <p:cNvSpPr/>
            <p:nvPr/>
          </p:nvSpPr>
          <p:spPr>
            <a:xfrm>
              <a:off x="2429621" y="2348555"/>
              <a:ext cx="61748" cy="51698"/>
            </a:xfrm>
            <a:custGeom>
              <a:rect b="b" l="l" r="r" t="t"/>
              <a:pathLst>
                <a:path extrusionOk="0" h="2428" w="2900">
                  <a:moveTo>
                    <a:pt x="1507" y="1003"/>
                  </a:moveTo>
                  <a:cubicBezTo>
                    <a:pt x="1616" y="1003"/>
                    <a:pt x="1729" y="1081"/>
                    <a:pt x="1886" y="1238"/>
                  </a:cubicBezTo>
                  <a:cubicBezTo>
                    <a:pt x="1729" y="1378"/>
                    <a:pt x="1616" y="1448"/>
                    <a:pt x="1507" y="1448"/>
                  </a:cubicBezTo>
                  <a:cubicBezTo>
                    <a:pt x="1397" y="1448"/>
                    <a:pt x="1293" y="1378"/>
                    <a:pt x="1153" y="1238"/>
                  </a:cubicBezTo>
                  <a:cubicBezTo>
                    <a:pt x="1293" y="1081"/>
                    <a:pt x="1397" y="1003"/>
                    <a:pt x="1507" y="1003"/>
                  </a:cubicBezTo>
                  <a:close/>
                  <a:moveTo>
                    <a:pt x="1456" y="1"/>
                  </a:moveTo>
                  <a:cubicBezTo>
                    <a:pt x="975" y="1"/>
                    <a:pt x="494" y="189"/>
                    <a:pt x="280" y="644"/>
                  </a:cubicBezTo>
                  <a:cubicBezTo>
                    <a:pt x="0" y="924"/>
                    <a:pt x="0" y="1378"/>
                    <a:pt x="280" y="1797"/>
                  </a:cubicBezTo>
                  <a:cubicBezTo>
                    <a:pt x="510" y="2172"/>
                    <a:pt x="954" y="2427"/>
                    <a:pt x="1435" y="2427"/>
                  </a:cubicBezTo>
                  <a:cubicBezTo>
                    <a:pt x="1538" y="2427"/>
                    <a:pt x="1642" y="2416"/>
                    <a:pt x="1747" y="2391"/>
                  </a:cubicBezTo>
                  <a:cubicBezTo>
                    <a:pt x="2445" y="2251"/>
                    <a:pt x="2899" y="1797"/>
                    <a:pt x="2899" y="1238"/>
                  </a:cubicBezTo>
                  <a:cubicBezTo>
                    <a:pt x="2899" y="644"/>
                    <a:pt x="2445" y="190"/>
                    <a:pt x="1886" y="51"/>
                  </a:cubicBezTo>
                  <a:cubicBezTo>
                    <a:pt x="1748" y="18"/>
                    <a:pt x="1602" y="1"/>
                    <a:pt x="145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9"/>
            <p:cNvSpPr/>
            <p:nvPr/>
          </p:nvSpPr>
          <p:spPr>
            <a:xfrm>
              <a:off x="2218376" y="2359287"/>
              <a:ext cx="62493" cy="52827"/>
            </a:xfrm>
            <a:custGeom>
              <a:rect b="b" l="l" r="r" t="t"/>
              <a:pathLst>
                <a:path extrusionOk="0" h="2481" w="2935">
                  <a:moveTo>
                    <a:pt x="1430" y="992"/>
                  </a:moveTo>
                  <a:cubicBezTo>
                    <a:pt x="1564" y="992"/>
                    <a:pt x="1726" y="1073"/>
                    <a:pt x="1887" y="1153"/>
                  </a:cubicBezTo>
                  <a:lnTo>
                    <a:pt x="1747" y="1293"/>
                  </a:lnTo>
                  <a:cubicBezTo>
                    <a:pt x="1677" y="1363"/>
                    <a:pt x="1573" y="1398"/>
                    <a:pt x="1468" y="1398"/>
                  </a:cubicBezTo>
                  <a:cubicBezTo>
                    <a:pt x="1363" y="1398"/>
                    <a:pt x="1258" y="1363"/>
                    <a:pt x="1188" y="1293"/>
                  </a:cubicBezTo>
                  <a:lnTo>
                    <a:pt x="1188" y="1153"/>
                  </a:lnTo>
                  <a:cubicBezTo>
                    <a:pt x="1247" y="1035"/>
                    <a:pt x="1332" y="992"/>
                    <a:pt x="1430" y="992"/>
                  </a:cubicBezTo>
                  <a:close/>
                  <a:moveTo>
                    <a:pt x="1468" y="1"/>
                  </a:moveTo>
                  <a:cubicBezTo>
                    <a:pt x="734" y="1"/>
                    <a:pt x="1" y="560"/>
                    <a:pt x="1" y="1153"/>
                  </a:cubicBezTo>
                  <a:cubicBezTo>
                    <a:pt x="1" y="1887"/>
                    <a:pt x="734" y="2481"/>
                    <a:pt x="1468" y="2481"/>
                  </a:cubicBezTo>
                  <a:cubicBezTo>
                    <a:pt x="2201" y="2481"/>
                    <a:pt x="2935" y="1887"/>
                    <a:pt x="2935" y="1153"/>
                  </a:cubicBezTo>
                  <a:cubicBezTo>
                    <a:pt x="2935" y="560"/>
                    <a:pt x="2201" y="1"/>
                    <a:pt x="1468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9"/>
            <p:cNvSpPr/>
            <p:nvPr/>
          </p:nvSpPr>
          <p:spPr>
            <a:xfrm>
              <a:off x="2553076" y="2418055"/>
              <a:ext cx="71415" cy="58767"/>
            </a:xfrm>
            <a:custGeom>
              <a:rect b="b" l="l" r="r" t="t"/>
              <a:pathLst>
                <a:path extrusionOk="0" h="2760" w="3354">
                  <a:moveTo>
                    <a:pt x="1607" y="1013"/>
                  </a:moveTo>
                  <a:cubicBezTo>
                    <a:pt x="2062" y="1013"/>
                    <a:pt x="2341" y="1153"/>
                    <a:pt x="2341" y="1293"/>
                  </a:cubicBezTo>
                  <a:cubicBezTo>
                    <a:pt x="2201" y="1607"/>
                    <a:pt x="1887" y="1747"/>
                    <a:pt x="1747" y="1747"/>
                  </a:cubicBezTo>
                  <a:lnTo>
                    <a:pt x="1468" y="1747"/>
                  </a:lnTo>
                  <a:cubicBezTo>
                    <a:pt x="1468" y="1607"/>
                    <a:pt x="1328" y="1467"/>
                    <a:pt x="1188" y="1293"/>
                  </a:cubicBezTo>
                  <a:cubicBezTo>
                    <a:pt x="1328" y="1293"/>
                    <a:pt x="1468" y="1153"/>
                    <a:pt x="1607" y="1013"/>
                  </a:cubicBezTo>
                  <a:close/>
                  <a:moveTo>
                    <a:pt x="1468" y="0"/>
                  </a:moveTo>
                  <a:cubicBezTo>
                    <a:pt x="874" y="140"/>
                    <a:pt x="315" y="419"/>
                    <a:pt x="140" y="1013"/>
                  </a:cubicBezTo>
                  <a:cubicBezTo>
                    <a:pt x="1" y="1607"/>
                    <a:pt x="140" y="2026"/>
                    <a:pt x="594" y="2341"/>
                  </a:cubicBezTo>
                  <a:cubicBezTo>
                    <a:pt x="1014" y="2760"/>
                    <a:pt x="1468" y="2760"/>
                    <a:pt x="2062" y="2760"/>
                  </a:cubicBezTo>
                  <a:cubicBezTo>
                    <a:pt x="2760" y="2620"/>
                    <a:pt x="3354" y="2026"/>
                    <a:pt x="3354" y="1293"/>
                  </a:cubicBezTo>
                  <a:cubicBezTo>
                    <a:pt x="3354" y="734"/>
                    <a:pt x="2760" y="140"/>
                    <a:pt x="220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9"/>
            <p:cNvSpPr/>
            <p:nvPr/>
          </p:nvSpPr>
          <p:spPr>
            <a:xfrm>
              <a:off x="2485387" y="2225952"/>
              <a:ext cx="61770" cy="52294"/>
            </a:xfrm>
            <a:custGeom>
              <a:rect b="b" l="l" r="r" t="t"/>
              <a:pathLst>
                <a:path extrusionOk="0" h="2456" w="2901">
                  <a:moveTo>
                    <a:pt x="1455" y="1058"/>
                  </a:moveTo>
                  <a:cubicBezTo>
                    <a:pt x="1582" y="1058"/>
                    <a:pt x="1730" y="1093"/>
                    <a:pt x="1887" y="1163"/>
                  </a:cubicBezTo>
                  <a:cubicBezTo>
                    <a:pt x="1730" y="1303"/>
                    <a:pt x="1582" y="1372"/>
                    <a:pt x="1455" y="1372"/>
                  </a:cubicBezTo>
                  <a:cubicBezTo>
                    <a:pt x="1328" y="1372"/>
                    <a:pt x="1224" y="1303"/>
                    <a:pt x="1154" y="1163"/>
                  </a:cubicBezTo>
                  <a:cubicBezTo>
                    <a:pt x="1224" y="1093"/>
                    <a:pt x="1328" y="1058"/>
                    <a:pt x="1455" y="1058"/>
                  </a:cubicBezTo>
                  <a:close/>
                  <a:moveTo>
                    <a:pt x="1402" y="0"/>
                  </a:moveTo>
                  <a:cubicBezTo>
                    <a:pt x="1007" y="0"/>
                    <a:pt x="635" y="148"/>
                    <a:pt x="420" y="429"/>
                  </a:cubicBezTo>
                  <a:cubicBezTo>
                    <a:pt x="1" y="883"/>
                    <a:pt x="1" y="1303"/>
                    <a:pt x="141" y="1757"/>
                  </a:cubicBezTo>
                  <a:cubicBezTo>
                    <a:pt x="420" y="2176"/>
                    <a:pt x="874" y="2455"/>
                    <a:pt x="1433" y="2455"/>
                  </a:cubicBezTo>
                  <a:lnTo>
                    <a:pt x="1747" y="2455"/>
                  </a:lnTo>
                  <a:cubicBezTo>
                    <a:pt x="2167" y="2316"/>
                    <a:pt x="2621" y="2036"/>
                    <a:pt x="2760" y="1582"/>
                  </a:cubicBezTo>
                  <a:cubicBezTo>
                    <a:pt x="2900" y="1163"/>
                    <a:pt x="2900" y="883"/>
                    <a:pt x="2621" y="569"/>
                  </a:cubicBezTo>
                  <a:cubicBezTo>
                    <a:pt x="2308" y="183"/>
                    <a:pt x="1841" y="0"/>
                    <a:pt x="140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9"/>
            <p:cNvSpPr/>
            <p:nvPr/>
          </p:nvSpPr>
          <p:spPr>
            <a:xfrm>
              <a:off x="2265241" y="2210536"/>
              <a:ext cx="58767" cy="52827"/>
            </a:xfrm>
            <a:custGeom>
              <a:rect b="b" l="l" r="r" t="t"/>
              <a:pathLst>
                <a:path extrusionOk="0" h="2481" w="2760">
                  <a:moveTo>
                    <a:pt x="1367" y="1049"/>
                  </a:moveTo>
                  <a:cubicBezTo>
                    <a:pt x="1476" y="1049"/>
                    <a:pt x="1590" y="1083"/>
                    <a:pt x="1747" y="1153"/>
                  </a:cubicBezTo>
                  <a:lnTo>
                    <a:pt x="1747" y="1293"/>
                  </a:lnTo>
                  <a:cubicBezTo>
                    <a:pt x="1677" y="1363"/>
                    <a:pt x="1564" y="1398"/>
                    <a:pt x="1450" y="1398"/>
                  </a:cubicBezTo>
                  <a:cubicBezTo>
                    <a:pt x="1337" y="1398"/>
                    <a:pt x="1223" y="1363"/>
                    <a:pt x="1153" y="1293"/>
                  </a:cubicBezTo>
                  <a:cubicBezTo>
                    <a:pt x="1013" y="1293"/>
                    <a:pt x="1013" y="1153"/>
                    <a:pt x="1013" y="1153"/>
                  </a:cubicBezTo>
                  <a:cubicBezTo>
                    <a:pt x="1153" y="1083"/>
                    <a:pt x="1258" y="1049"/>
                    <a:pt x="1367" y="1049"/>
                  </a:cubicBezTo>
                  <a:close/>
                  <a:moveTo>
                    <a:pt x="1433" y="1"/>
                  </a:moveTo>
                  <a:cubicBezTo>
                    <a:pt x="559" y="1"/>
                    <a:pt x="0" y="559"/>
                    <a:pt x="0" y="1293"/>
                  </a:cubicBezTo>
                  <a:cubicBezTo>
                    <a:pt x="0" y="1887"/>
                    <a:pt x="559" y="2481"/>
                    <a:pt x="1293" y="2481"/>
                  </a:cubicBezTo>
                  <a:cubicBezTo>
                    <a:pt x="1607" y="2481"/>
                    <a:pt x="1887" y="2481"/>
                    <a:pt x="2026" y="2306"/>
                  </a:cubicBezTo>
                  <a:cubicBezTo>
                    <a:pt x="2481" y="2027"/>
                    <a:pt x="2760" y="1747"/>
                    <a:pt x="2760" y="1293"/>
                  </a:cubicBezTo>
                  <a:cubicBezTo>
                    <a:pt x="2760" y="874"/>
                    <a:pt x="2481" y="420"/>
                    <a:pt x="2166" y="280"/>
                  </a:cubicBezTo>
                  <a:cubicBezTo>
                    <a:pt x="1887" y="140"/>
                    <a:pt x="1607" y="140"/>
                    <a:pt x="143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9"/>
            <p:cNvSpPr/>
            <p:nvPr/>
          </p:nvSpPr>
          <p:spPr>
            <a:xfrm>
              <a:off x="2348538" y="2235087"/>
              <a:ext cx="58789" cy="49846"/>
            </a:xfrm>
            <a:custGeom>
              <a:rect b="b" l="l" r="r" t="t"/>
              <a:pathLst>
                <a:path extrusionOk="0" h="2341" w="2761">
                  <a:moveTo>
                    <a:pt x="1188" y="1013"/>
                  </a:moveTo>
                  <a:cubicBezTo>
                    <a:pt x="1328" y="1013"/>
                    <a:pt x="1468" y="1013"/>
                    <a:pt x="1747" y="1153"/>
                  </a:cubicBezTo>
                  <a:cubicBezTo>
                    <a:pt x="1607" y="1153"/>
                    <a:pt x="1607" y="1328"/>
                    <a:pt x="1607" y="1328"/>
                  </a:cubicBezTo>
                  <a:cubicBezTo>
                    <a:pt x="1552" y="1384"/>
                    <a:pt x="1473" y="1417"/>
                    <a:pt x="1388" y="1417"/>
                  </a:cubicBezTo>
                  <a:cubicBezTo>
                    <a:pt x="1261" y="1417"/>
                    <a:pt x="1118" y="1342"/>
                    <a:pt x="1014" y="1153"/>
                  </a:cubicBezTo>
                  <a:cubicBezTo>
                    <a:pt x="1014" y="1013"/>
                    <a:pt x="1014" y="1013"/>
                    <a:pt x="1188" y="1013"/>
                  </a:cubicBezTo>
                  <a:close/>
                  <a:moveTo>
                    <a:pt x="1014" y="0"/>
                  </a:moveTo>
                  <a:cubicBezTo>
                    <a:pt x="455" y="140"/>
                    <a:pt x="1" y="594"/>
                    <a:pt x="1" y="1153"/>
                  </a:cubicBezTo>
                  <a:cubicBezTo>
                    <a:pt x="1" y="1747"/>
                    <a:pt x="315" y="2201"/>
                    <a:pt x="874" y="2341"/>
                  </a:cubicBezTo>
                  <a:lnTo>
                    <a:pt x="1328" y="2341"/>
                  </a:lnTo>
                  <a:cubicBezTo>
                    <a:pt x="2062" y="2341"/>
                    <a:pt x="2620" y="1887"/>
                    <a:pt x="2760" y="1328"/>
                  </a:cubicBezTo>
                  <a:cubicBezTo>
                    <a:pt x="2760" y="734"/>
                    <a:pt x="2481" y="140"/>
                    <a:pt x="174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39"/>
          <p:cNvGrpSpPr/>
          <p:nvPr/>
        </p:nvGrpSpPr>
        <p:grpSpPr>
          <a:xfrm>
            <a:off x="1440670" y="1903085"/>
            <a:ext cx="687266" cy="679357"/>
            <a:chOff x="1164450" y="1838660"/>
            <a:chExt cx="747516" cy="738914"/>
          </a:xfrm>
        </p:grpSpPr>
        <p:sp>
          <p:nvSpPr>
            <p:cNvPr id="1203" name="Google Shape;1203;p39"/>
            <p:cNvSpPr/>
            <p:nvPr/>
          </p:nvSpPr>
          <p:spPr>
            <a:xfrm>
              <a:off x="1164450" y="1838660"/>
              <a:ext cx="747516" cy="738914"/>
            </a:xfrm>
            <a:custGeom>
              <a:rect b="b" l="l" r="r" t="t"/>
              <a:pathLst>
                <a:path extrusionOk="0" h="34703" w="35107">
                  <a:moveTo>
                    <a:pt x="20723" y="969"/>
                  </a:moveTo>
                  <a:cubicBezTo>
                    <a:pt x="21896" y="969"/>
                    <a:pt x="22991" y="1347"/>
                    <a:pt x="24033" y="2166"/>
                  </a:cubicBezTo>
                  <a:cubicBezTo>
                    <a:pt x="24173" y="2306"/>
                    <a:pt x="24313" y="2480"/>
                    <a:pt x="24173" y="2620"/>
                  </a:cubicBezTo>
                  <a:cubicBezTo>
                    <a:pt x="23754" y="4646"/>
                    <a:pt x="24907" y="6532"/>
                    <a:pt x="26793" y="7126"/>
                  </a:cubicBezTo>
                  <a:cubicBezTo>
                    <a:pt x="26933" y="7126"/>
                    <a:pt x="27107" y="7266"/>
                    <a:pt x="27107" y="7405"/>
                  </a:cubicBezTo>
                  <a:cubicBezTo>
                    <a:pt x="27559" y="9073"/>
                    <a:pt x="28880" y="10054"/>
                    <a:pt x="30459" y="10054"/>
                  </a:cubicBezTo>
                  <a:cubicBezTo>
                    <a:pt x="30832" y="10054"/>
                    <a:pt x="31219" y="9999"/>
                    <a:pt x="31613" y="9886"/>
                  </a:cubicBezTo>
                  <a:lnTo>
                    <a:pt x="31893" y="9886"/>
                  </a:lnTo>
                  <a:cubicBezTo>
                    <a:pt x="32347" y="10479"/>
                    <a:pt x="32906" y="11038"/>
                    <a:pt x="33220" y="11632"/>
                  </a:cubicBezTo>
                  <a:cubicBezTo>
                    <a:pt x="33779" y="12366"/>
                    <a:pt x="34093" y="13379"/>
                    <a:pt x="34093" y="14706"/>
                  </a:cubicBezTo>
                  <a:cubicBezTo>
                    <a:pt x="33919" y="14985"/>
                    <a:pt x="33919" y="15719"/>
                    <a:pt x="33779" y="16278"/>
                  </a:cubicBezTo>
                  <a:cubicBezTo>
                    <a:pt x="33639" y="17151"/>
                    <a:pt x="33639" y="18024"/>
                    <a:pt x="33919" y="18758"/>
                  </a:cubicBezTo>
                  <a:cubicBezTo>
                    <a:pt x="34373" y="20819"/>
                    <a:pt x="33919" y="22565"/>
                    <a:pt x="32487" y="23998"/>
                  </a:cubicBezTo>
                  <a:cubicBezTo>
                    <a:pt x="31753" y="24871"/>
                    <a:pt x="31159" y="25744"/>
                    <a:pt x="30880" y="26757"/>
                  </a:cubicBezTo>
                  <a:cubicBezTo>
                    <a:pt x="30286" y="28678"/>
                    <a:pt x="29133" y="29971"/>
                    <a:pt x="27107" y="30565"/>
                  </a:cubicBezTo>
                  <a:cubicBezTo>
                    <a:pt x="26059" y="30844"/>
                    <a:pt x="25186" y="31438"/>
                    <a:pt x="24487" y="32171"/>
                  </a:cubicBezTo>
                  <a:cubicBezTo>
                    <a:pt x="23391" y="33138"/>
                    <a:pt x="22138" y="33635"/>
                    <a:pt x="20729" y="33635"/>
                  </a:cubicBezTo>
                  <a:cubicBezTo>
                    <a:pt x="20253" y="33635"/>
                    <a:pt x="19759" y="33579"/>
                    <a:pt x="19248" y="33464"/>
                  </a:cubicBezTo>
                  <a:cubicBezTo>
                    <a:pt x="18724" y="33394"/>
                    <a:pt x="18209" y="33359"/>
                    <a:pt x="17698" y="33359"/>
                  </a:cubicBezTo>
                  <a:cubicBezTo>
                    <a:pt x="17187" y="33359"/>
                    <a:pt x="16680" y="33394"/>
                    <a:pt x="16174" y="33464"/>
                  </a:cubicBezTo>
                  <a:cubicBezTo>
                    <a:pt x="15674" y="33576"/>
                    <a:pt x="15192" y="33633"/>
                    <a:pt x="14727" y="33633"/>
                  </a:cubicBezTo>
                  <a:cubicBezTo>
                    <a:pt x="13304" y="33633"/>
                    <a:pt x="12040" y="33102"/>
                    <a:pt x="10934" y="31997"/>
                  </a:cubicBezTo>
                  <a:cubicBezTo>
                    <a:pt x="10201" y="31298"/>
                    <a:pt x="9327" y="30844"/>
                    <a:pt x="8314" y="30565"/>
                  </a:cubicBezTo>
                  <a:cubicBezTo>
                    <a:pt x="6288" y="29971"/>
                    <a:pt x="4961" y="28678"/>
                    <a:pt x="4402" y="26757"/>
                  </a:cubicBezTo>
                  <a:cubicBezTo>
                    <a:pt x="4088" y="25744"/>
                    <a:pt x="3669" y="24871"/>
                    <a:pt x="2935" y="23998"/>
                  </a:cubicBezTo>
                  <a:cubicBezTo>
                    <a:pt x="1468" y="22565"/>
                    <a:pt x="1049" y="20819"/>
                    <a:pt x="1468" y="18898"/>
                  </a:cubicBezTo>
                  <a:cubicBezTo>
                    <a:pt x="1782" y="17745"/>
                    <a:pt x="1782" y="16732"/>
                    <a:pt x="1468" y="15719"/>
                  </a:cubicBezTo>
                  <a:cubicBezTo>
                    <a:pt x="1049" y="13658"/>
                    <a:pt x="1468" y="12086"/>
                    <a:pt x="2935" y="10479"/>
                  </a:cubicBezTo>
                  <a:cubicBezTo>
                    <a:pt x="3669" y="9746"/>
                    <a:pt x="4088" y="8873"/>
                    <a:pt x="4402" y="7860"/>
                  </a:cubicBezTo>
                  <a:cubicBezTo>
                    <a:pt x="4961" y="5973"/>
                    <a:pt x="6288" y="4646"/>
                    <a:pt x="8314" y="4052"/>
                  </a:cubicBezTo>
                  <a:cubicBezTo>
                    <a:pt x="9327" y="3773"/>
                    <a:pt x="10201" y="3179"/>
                    <a:pt x="10934" y="2480"/>
                  </a:cubicBezTo>
                  <a:cubicBezTo>
                    <a:pt x="12038" y="1481"/>
                    <a:pt x="13301" y="997"/>
                    <a:pt x="14721" y="997"/>
                  </a:cubicBezTo>
                  <a:cubicBezTo>
                    <a:pt x="15188" y="997"/>
                    <a:pt x="15673" y="1049"/>
                    <a:pt x="16174" y="1153"/>
                  </a:cubicBezTo>
                  <a:cubicBezTo>
                    <a:pt x="16680" y="1223"/>
                    <a:pt x="17187" y="1258"/>
                    <a:pt x="17698" y="1258"/>
                  </a:cubicBezTo>
                  <a:cubicBezTo>
                    <a:pt x="18209" y="1258"/>
                    <a:pt x="18724" y="1223"/>
                    <a:pt x="19248" y="1153"/>
                  </a:cubicBezTo>
                  <a:cubicBezTo>
                    <a:pt x="19753" y="1032"/>
                    <a:pt x="20244" y="969"/>
                    <a:pt x="20723" y="969"/>
                  </a:cubicBezTo>
                  <a:close/>
                  <a:moveTo>
                    <a:pt x="13833" y="0"/>
                  </a:moveTo>
                  <a:cubicBezTo>
                    <a:pt x="12541" y="140"/>
                    <a:pt x="11388" y="734"/>
                    <a:pt x="10340" y="1607"/>
                  </a:cubicBezTo>
                  <a:cubicBezTo>
                    <a:pt x="9642" y="2306"/>
                    <a:pt x="8769" y="2760"/>
                    <a:pt x="7895" y="3179"/>
                  </a:cubicBezTo>
                  <a:cubicBezTo>
                    <a:pt x="5695" y="3773"/>
                    <a:pt x="4228" y="5240"/>
                    <a:pt x="3529" y="7405"/>
                  </a:cubicBezTo>
                  <a:cubicBezTo>
                    <a:pt x="3215" y="8418"/>
                    <a:pt x="2795" y="9152"/>
                    <a:pt x="2062" y="10025"/>
                  </a:cubicBezTo>
                  <a:cubicBezTo>
                    <a:pt x="455" y="11632"/>
                    <a:pt x="1" y="13658"/>
                    <a:pt x="455" y="15859"/>
                  </a:cubicBezTo>
                  <a:cubicBezTo>
                    <a:pt x="734" y="16872"/>
                    <a:pt x="734" y="17745"/>
                    <a:pt x="455" y="18758"/>
                  </a:cubicBezTo>
                  <a:cubicBezTo>
                    <a:pt x="1" y="20959"/>
                    <a:pt x="455" y="22985"/>
                    <a:pt x="2062" y="24591"/>
                  </a:cubicBezTo>
                  <a:cubicBezTo>
                    <a:pt x="2795" y="25465"/>
                    <a:pt x="3215" y="26338"/>
                    <a:pt x="3529" y="27351"/>
                  </a:cubicBezTo>
                  <a:cubicBezTo>
                    <a:pt x="4228" y="29377"/>
                    <a:pt x="5695" y="30704"/>
                    <a:pt x="7721" y="31438"/>
                  </a:cubicBezTo>
                  <a:cubicBezTo>
                    <a:pt x="8594" y="31717"/>
                    <a:pt x="9467" y="32171"/>
                    <a:pt x="10340" y="32870"/>
                  </a:cubicBezTo>
                  <a:cubicBezTo>
                    <a:pt x="11538" y="34068"/>
                    <a:pt x="12987" y="34702"/>
                    <a:pt x="14603" y="34702"/>
                  </a:cubicBezTo>
                  <a:cubicBezTo>
                    <a:pt x="15155" y="34702"/>
                    <a:pt x="15726" y="34628"/>
                    <a:pt x="16314" y="34477"/>
                  </a:cubicBezTo>
                  <a:cubicBezTo>
                    <a:pt x="16750" y="34407"/>
                    <a:pt x="17222" y="34372"/>
                    <a:pt x="17693" y="34372"/>
                  </a:cubicBezTo>
                  <a:cubicBezTo>
                    <a:pt x="18165" y="34372"/>
                    <a:pt x="18636" y="34407"/>
                    <a:pt x="19073" y="34477"/>
                  </a:cubicBezTo>
                  <a:cubicBezTo>
                    <a:pt x="19669" y="34628"/>
                    <a:pt x="20236" y="34702"/>
                    <a:pt x="20779" y="34702"/>
                  </a:cubicBezTo>
                  <a:cubicBezTo>
                    <a:pt x="22366" y="34702"/>
                    <a:pt x="23745" y="34068"/>
                    <a:pt x="25046" y="32870"/>
                  </a:cubicBezTo>
                  <a:cubicBezTo>
                    <a:pt x="25780" y="32311"/>
                    <a:pt x="26513" y="31717"/>
                    <a:pt x="27387" y="31438"/>
                  </a:cubicBezTo>
                  <a:cubicBezTo>
                    <a:pt x="29727" y="30844"/>
                    <a:pt x="31159" y="29377"/>
                    <a:pt x="31893" y="27072"/>
                  </a:cubicBezTo>
                  <a:cubicBezTo>
                    <a:pt x="32172" y="26198"/>
                    <a:pt x="32626" y="25465"/>
                    <a:pt x="33220" y="24591"/>
                  </a:cubicBezTo>
                  <a:cubicBezTo>
                    <a:pt x="33779" y="24137"/>
                    <a:pt x="34233" y="23578"/>
                    <a:pt x="34512" y="22845"/>
                  </a:cubicBezTo>
                  <a:cubicBezTo>
                    <a:pt x="34792" y="22251"/>
                    <a:pt x="34792" y="21518"/>
                    <a:pt x="35106" y="20819"/>
                  </a:cubicBezTo>
                  <a:lnTo>
                    <a:pt x="35106" y="19492"/>
                  </a:lnTo>
                  <a:cubicBezTo>
                    <a:pt x="34652" y="18024"/>
                    <a:pt x="34652" y="16592"/>
                    <a:pt x="35106" y="15125"/>
                  </a:cubicBezTo>
                  <a:lnTo>
                    <a:pt x="35106" y="13833"/>
                  </a:lnTo>
                  <a:cubicBezTo>
                    <a:pt x="34967" y="13518"/>
                    <a:pt x="34967" y="13099"/>
                    <a:pt x="34792" y="12785"/>
                  </a:cubicBezTo>
                  <a:cubicBezTo>
                    <a:pt x="34652" y="11772"/>
                    <a:pt x="34093" y="10759"/>
                    <a:pt x="33360" y="10025"/>
                  </a:cubicBezTo>
                  <a:cubicBezTo>
                    <a:pt x="33045" y="9746"/>
                    <a:pt x="32766" y="9292"/>
                    <a:pt x="32487" y="9012"/>
                  </a:cubicBezTo>
                  <a:cubicBezTo>
                    <a:pt x="32384" y="8808"/>
                    <a:pt x="32188" y="8678"/>
                    <a:pt x="31981" y="8678"/>
                  </a:cubicBezTo>
                  <a:cubicBezTo>
                    <a:pt x="31905" y="8678"/>
                    <a:pt x="31828" y="8695"/>
                    <a:pt x="31753" y="8733"/>
                  </a:cubicBezTo>
                  <a:cubicBezTo>
                    <a:pt x="31337" y="8908"/>
                    <a:pt x="30921" y="8991"/>
                    <a:pt x="30525" y="8991"/>
                  </a:cubicBezTo>
                  <a:cubicBezTo>
                    <a:pt x="29258" y="8991"/>
                    <a:pt x="28193" y="8136"/>
                    <a:pt x="27980" y="6672"/>
                  </a:cubicBezTo>
                  <a:cubicBezTo>
                    <a:pt x="27980" y="6393"/>
                    <a:pt x="27806" y="6253"/>
                    <a:pt x="27387" y="6113"/>
                  </a:cubicBezTo>
                  <a:cubicBezTo>
                    <a:pt x="25640" y="5973"/>
                    <a:pt x="24767" y="4227"/>
                    <a:pt x="25361" y="2620"/>
                  </a:cubicBezTo>
                  <a:cubicBezTo>
                    <a:pt x="25500" y="2166"/>
                    <a:pt x="25361" y="2026"/>
                    <a:pt x="25046" y="1747"/>
                  </a:cubicBezTo>
                  <a:cubicBezTo>
                    <a:pt x="24033" y="734"/>
                    <a:pt x="22881" y="140"/>
                    <a:pt x="21413" y="0"/>
                  </a:cubicBezTo>
                  <a:lnTo>
                    <a:pt x="19946" y="0"/>
                  </a:lnTo>
                  <a:cubicBezTo>
                    <a:pt x="19160" y="210"/>
                    <a:pt x="18401" y="315"/>
                    <a:pt x="17654" y="315"/>
                  </a:cubicBezTo>
                  <a:cubicBezTo>
                    <a:pt x="16907" y="315"/>
                    <a:pt x="16174" y="210"/>
                    <a:pt x="1544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9"/>
            <p:cNvSpPr/>
            <p:nvPr/>
          </p:nvSpPr>
          <p:spPr>
            <a:xfrm>
              <a:off x="1630058" y="2342444"/>
              <a:ext cx="126456" cy="97200"/>
            </a:xfrm>
            <a:custGeom>
              <a:rect b="b" l="l" r="r" t="t"/>
              <a:pathLst>
                <a:path extrusionOk="0" h="4565" w="5939">
                  <a:moveTo>
                    <a:pt x="2986" y="1026"/>
                  </a:moveTo>
                  <a:cubicBezTo>
                    <a:pt x="3507" y="1026"/>
                    <a:pt x="4019" y="1178"/>
                    <a:pt x="4367" y="1525"/>
                  </a:cubicBezTo>
                  <a:cubicBezTo>
                    <a:pt x="4786" y="1944"/>
                    <a:pt x="4786" y="2678"/>
                    <a:pt x="4367" y="3097"/>
                  </a:cubicBezTo>
                  <a:cubicBezTo>
                    <a:pt x="3913" y="3412"/>
                    <a:pt x="3494" y="3551"/>
                    <a:pt x="2900" y="3551"/>
                  </a:cubicBezTo>
                  <a:cubicBezTo>
                    <a:pt x="2446" y="3551"/>
                    <a:pt x="1887" y="3412"/>
                    <a:pt x="1433" y="2957"/>
                  </a:cubicBezTo>
                  <a:cubicBezTo>
                    <a:pt x="1014" y="2538"/>
                    <a:pt x="1014" y="1944"/>
                    <a:pt x="1433" y="1525"/>
                  </a:cubicBezTo>
                  <a:cubicBezTo>
                    <a:pt x="1819" y="1213"/>
                    <a:pt x="2408" y="1026"/>
                    <a:pt x="2986" y="1026"/>
                  </a:cubicBezTo>
                  <a:close/>
                  <a:moveTo>
                    <a:pt x="2992" y="0"/>
                  </a:moveTo>
                  <a:cubicBezTo>
                    <a:pt x="2088" y="0"/>
                    <a:pt x="1174" y="335"/>
                    <a:pt x="559" y="931"/>
                  </a:cubicBezTo>
                  <a:cubicBezTo>
                    <a:pt x="1" y="1805"/>
                    <a:pt x="1" y="2818"/>
                    <a:pt x="699" y="3551"/>
                  </a:cubicBezTo>
                  <a:cubicBezTo>
                    <a:pt x="1293" y="4285"/>
                    <a:pt x="2027" y="4564"/>
                    <a:pt x="2900" y="4564"/>
                  </a:cubicBezTo>
                  <a:cubicBezTo>
                    <a:pt x="3773" y="4564"/>
                    <a:pt x="4646" y="4285"/>
                    <a:pt x="5240" y="3691"/>
                  </a:cubicBezTo>
                  <a:cubicBezTo>
                    <a:pt x="5939" y="2818"/>
                    <a:pt x="5939" y="1665"/>
                    <a:pt x="5240" y="931"/>
                  </a:cubicBezTo>
                  <a:cubicBezTo>
                    <a:pt x="4667" y="291"/>
                    <a:pt x="3834" y="0"/>
                    <a:pt x="299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9"/>
            <p:cNvSpPr/>
            <p:nvPr/>
          </p:nvSpPr>
          <p:spPr>
            <a:xfrm>
              <a:off x="1388343" y="1930857"/>
              <a:ext cx="130161" cy="96732"/>
            </a:xfrm>
            <a:custGeom>
              <a:rect b="b" l="l" r="r" t="t"/>
              <a:pathLst>
                <a:path extrusionOk="0" h="4543" w="6113">
                  <a:moveTo>
                    <a:pt x="3179" y="1050"/>
                  </a:moveTo>
                  <a:cubicBezTo>
                    <a:pt x="3493" y="1050"/>
                    <a:pt x="4052" y="1189"/>
                    <a:pt x="4506" y="1469"/>
                  </a:cubicBezTo>
                  <a:cubicBezTo>
                    <a:pt x="4925" y="2063"/>
                    <a:pt x="4925" y="2517"/>
                    <a:pt x="4506" y="2936"/>
                  </a:cubicBezTo>
                  <a:cubicBezTo>
                    <a:pt x="4120" y="3322"/>
                    <a:pt x="3531" y="3505"/>
                    <a:pt x="2952" y="3505"/>
                  </a:cubicBezTo>
                  <a:cubicBezTo>
                    <a:pt x="2431" y="3505"/>
                    <a:pt x="1919" y="3357"/>
                    <a:pt x="1572" y="3075"/>
                  </a:cubicBezTo>
                  <a:cubicBezTo>
                    <a:pt x="1153" y="2656"/>
                    <a:pt x="1013" y="2063"/>
                    <a:pt x="1572" y="1643"/>
                  </a:cubicBezTo>
                  <a:cubicBezTo>
                    <a:pt x="1886" y="1189"/>
                    <a:pt x="2305" y="1050"/>
                    <a:pt x="3179" y="1050"/>
                  </a:cubicBezTo>
                  <a:close/>
                  <a:moveTo>
                    <a:pt x="2951" y="1"/>
                  </a:moveTo>
                  <a:cubicBezTo>
                    <a:pt x="2146" y="1"/>
                    <a:pt x="1311" y="297"/>
                    <a:pt x="699" y="910"/>
                  </a:cubicBezTo>
                  <a:cubicBezTo>
                    <a:pt x="0" y="1643"/>
                    <a:pt x="0" y="2656"/>
                    <a:pt x="559" y="3530"/>
                  </a:cubicBezTo>
                  <a:cubicBezTo>
                    <a:pt x="1153" y="4263"/>
                    <a:pt x="2026" y="4543"/>
                    <a:pt x="2899" y="4543"/>
                  </a:cubicBezTo>
                  <a:cubicBezTo>
                    <a:pt x="3633" y="4543"/>
                    <a:pt x="4366" y="4403"/>
                    <a:pt x="4925" y="3949"/>
                  </a:cubicBezTo>
                  <a:cubicBezTo>
                    <a:pt x="6113" y="3075"/>
                    <a:pt x="6113" y="1643"/>
                    <a:pt x="4925" y="770"/>
                  </a:cubicBezTo>
                  <a:cubicBezTo>
                    <a:pt x="4435" y="262"/>
                    <a:pt x="3706" y="1"/>
                    <a:pt x="295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9"/>
            <p:cNvSpPr/>
            <p:nvPr/>
          </p:nvSpPr>
          <p:spPr>
            <a:xfrm>
              <a:off x="1288671" y="2280632"/>
              <a:ext cx="130182" cy="97285"/>
            </a:xfrm>
            <a:custGeom>
              <a:rect b="b" l="l" r="r" t="t"/>
              <a:pathLst>
                <a:path extrusionOk="0" h="4569" w="6114">
                  <a:moveTo>
                    <a:pt x="2917" y="1110"/>
                  </a:moveTo>
                  <a:cubicBezTo>
                    <a:pt x="3458" y="1110"/>
                    <a:pt x="4000" y="1285"/>
                    <a:pt x="4367" y="1634"/>
                  </a:cubicBezTo>
                  <a:cubicBezTo>
                    <a:pt x="4961" y="2088"/>
                    <a:pt x="4961" y="2682"/>
                    <a:pt x="4367" y="3101"/>
                  </a:cubicBezTo>
                  <a:cubicBezTo>
                    <a:pt x="3948" y="3380"/>
                    <a:pt x="3493" y="3555"/>
                    <a:pt x="3074" y="3555"/>
                  </a:cubicBezTo>
                  <a:cubicBezTo>
                    <a:pt x="2480" y="3555"/>
                    <a:pt x="1887" y="3380"/>
                    <a:pt x="1607" y="3101"/>
                  </a:cubicBezTo>
                  <a:cubicBezTo>
                    <a:pt x="1013" y="2682"/>
                    <a:pt x="1013" y="2088"/>
                    <a:pt x="1467" y="1634"/>
                  </a:cubicBezTo>
                  <a:cubicBezTo>
                    <a:pt x="1834" y="1285"/>
                    <a:pt x="2376" y="1110"/>
                    <a:pt x="2917" y="1110"/>
                  </a:cubicBezTo>
                  <a:close/>
                  <a:moveTo>
                    <a:pt x="2865" y="1"/>
                  </a:moveTo>
                  <a:cubicBezTo>
                    <a:pt x="2114" y="1"/>
                    <a:pt x="1380" y="254"/>
                    <a:pt x="874" y="761"/>
                  </a:cubicBezTo>
                  <a:cubicBezTo>
                    <a:pt x="0" y="1634"/>
                    <a:pt x="0" y="2961"/>
                    <a:pt x="874" y="3834"/>
                  </a:cubicBezTo>
                  <a:cubicBezTo>
                    <a:pt x="1467" y="4428"/>
                    <a:pt x="2201" y="4568"/>
                    <a:pt x="2935" y="4568"/>
                  </a:cubicBezTo>
                  <a:cubicBezTo>
                    <a:pt x="3808" y="4568"/>
                    <a:pt x="4367" y="4428"/>
                    <a:pt x="4961" y="3974"/>
                  </a:cubicBezTo>
                  <a:cubicBezTo>
                    <a:pt x="5973" y="3101"/>
                    <a:pt x="6113" y="1634"/>
                    <a:pt x="4961" y="761"/>
                  </a:cubicBezTo>
                  <a:cubicBezTo>
                    <a:pt x="4384" y="254"/>
                    <a:pt x="3616" y="1"/>
                    <a:pt x="286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9"/>
            <p:cNvSpPr/>
            <p:nvPr/>
          </p:nvSpPr>
          <p:spPr>
            <a:xfrm>
              <a:off x="1747572" y="2189904"/>
              <a:ext cx="98946" cy="73459"/>
            </a:xfrm>
            <a:custGeom>
              <a:rect b="b" l="l" r="r" t="t"/>
              <a:pathLst>
                <a:path extrusionOk="0" h="3450" w="4647">
                  <a:moveTo>
                    <a:pt x="2427" y="1054"/>
                  </a:moveTo>
                  <a:cubicBezTo>
                    <a:pt x="2721" y="1054"/>
                    <a:pt x="3010" y="1123"/>
                    <a:pt x="3214" y="1249"/>
                  </a:cubicBezTo>
                  <a:cubicBezTo>
                    <a:pt x="3494" y="1528"/>
                    <a:pt x="3494" y="1983"/>
                    <a:pt x="3214" y="2262"/>
                  </a:cubicBezTo>
                  <a:cubicBezTo>
                    <a:pt x="2900" y="2402"/>
                    <a:pt x="2620" y="2402"/>
                    <a:pt x="2341" y="2576"/>
                  </a:cubicBezTo>
                  <a:cubicBezTo>
                    <a:pt x="2027" y="2402"/>
                    <a:pt x="1747" y="2402"/>
                    <a:pt x="1468" y="2122"/>
                  </a:cubicBezTo>
                  <a:cubicBezTo>
                    <a:pt x="1153" y="1983"/>
                    <a:pt x="1153" y="1528"/>
                    <a:pt x="1468" y="1389"/>
                  </a:cubicBezTo>
                  <a:cubicBezTo>
                    <a:pt x="1698" y="1158"/>
                    <a:pt x="2067" y="1054"/>
                    <a:pt x="2427" y="1054"/>
                  </a:cubicBezTo>
                  <a:close/>
                  <a:moveTo>
                    <a:pt x="2271" y="0"/>
                  </a:moveTo>
                  <a:cubicBezTo>
                    <a:pt x="1677" y="0"/>
                    <a:pt x="1101" y="219"/>
                    <a:pt x="734" y="655"/>
                  </a:cubicBezTo>
                  <a:cubicBezTo>
                    <a:pt x="1" y="1249"/>
                    <a:pt x="1" y="2262"/>
                    <a:pt x="734" y="2856"/>
                  </a:cubicBezTo>
                  <a:cubicBezTo>
                    <a:pt x="1153" y="3275"/>
                    <a:pt x="1747" y="3450"/>
                    <a:pt x="2341" y="3450"/>
                  </a:cubicBezTo>
                  <a:cubicBezTo>
                    <a:pt x="2900" y="3450"/>
                    <a:pt x="3494" y="3275"/>
                    <a:pt x="3913" y="2996"/>
                  </a:cubicBezTo>
                  <a:cubicBezTo>
                    <a:pt x="4646" y="2262"/>
                    <a:pt x="4646" y="1249"/>
                    <a:pt x="3913" y="655"/>
                  </a:cubicBezTo>
                  <a:cubicBezTo>
                    <a:pt x="3476" y="219"/>
                    <a:pt x="2865" y="0"/>
                    <a:pt x="227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9"/>
            <p:cNvSpPr/>
            <p:nvPr/>
          </p:nvSpPr>
          <p:spPr>
            <a:xfrm>
              <a:off x="1592881" y="1996523"/>
              <a:ext cx="98925" cy="74204"/>
            </a:xfrm>
            <a:custGeom>
              <a:rect b="b" l="l" r="r" t="t"/>
              <a:pathLst>
                <a:path extrusionOk="0" h="3485" w="4646">
                  <a:moveTo>
                    <a:pt x="2319" y="978"/>
                  </a:moveTo>
                  <a:cubicBezTo>
                    <a:pt x="2646" y="978"/>
                    <a:pt x="2969" y="1092"/>
                    <a:pt x="3179" y="1319"/>
                  </a:cubicBezTo>
                  <a:cubicBezTo>
                    <a:pt x="3493" y="1598"/>
                    <a:pt x="3493" y="1878"/>
                    <a:pt x="3179" y="2192"/>
                  </a:cubicBezTo>
                  <a:cubicBezTo>
                    <a:pt x="2899" y="2332"/>
                    <a:pt x="2620" y="2332"/>
                    <a:pt x="2305" y="2472"/>
                  </a:cubicBezTo>
                  <a:cubicBezTo>
                    <a:pt x="2026" y="2332"/>
                    <a:pt x="1747" y="2332"/>
                    <a:pt x="1432" y="2192"/>
                  </a:cubicBezTo>
                  <a:cubicBezTo>
                    <a:pt x="1153" y="1878"/>
                    <a:pt x="1153" y="1598"/>
                    <a:pt x="1432" y="1319"/>
                  </a:cubicBezTo>
                  <a:cubicBezTo>
                    <a:pt x="1659" y="1092"/>
                    <a:pt x="1991" y="978"/>
                    <a:pt x="2319" y="978"/>
                  </a:cubicBezTo>
                  <a:close/>
                  <a:moveTo>
                    <a:pt x="2393" y="0"/>
                  </a:moveTo>
                  <a:cubicBezTo>
                    <a:pt x="1886" y="0"/>
                    <a:pt x="1380" y="149"/>
                    <a:pt x="1013" y="446"/>
                  </a:cubicBezTo>
                  <a:cubicBezTo>
                    <a:pt x="0" y="1179"/>
                    <a:pt x="0" y="2472"/>
                    <a:pt x="1013" y="3065"/>
                  </a:cubicBezTo>
                  <a:cubicBezTo>
                    <a:pt x="1432" y="3345"/>
                    <a:pt x="1886" y="3345"/>
                    <a:pt x="2305" y="3485"/>
                  </a:cubicBezTo>
                  <a:cubicBezTo>
                    <a:pt x="2899" y="3485"/>
                    <a:pt x="3318" y="3345"/>
                    <a:pt x="3773" y="3065"/>
                  </a:cubicBezTo>
                  <a:cubicBezTo>
                    <a:pt x="4646" y="2332"/>
                    <a:pt x="4646" y="1179"/>
                    <a:pt x="3773" y="446"/>
                  </a:cubicBezTo>
                  <a:cubicBezTo>
                    <a:pt x="3406" y="149"/>
                    <a:pt x="2899" y="0"/>
                    <a:pt x="239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9"/>
            <p:cNvSpPr/>
            <p:nvPr/>
          </p:nvSpPr>
          <p:spPr>
            <a:xfrm>
              <a:off x="1450070" y="2389778"/>
              <a:ext cx="101906" cy="76099"/>
            </a:xfrm>
            <a:custGeom>
              <a:rect b="b" l="l" r="r" t="t"/>
              <a:pathLst>
                <a:path extrusionOk="0" h="3574" w="4786">
                  <a:moveTo>
                    <a:pt x="2480" y="1049"/>
                  </a:moveTo>
                  <a:cubicBezTo>
                    <a:pt x="2760" y="1189"/>
                    <a:pt x="3039" y="1189"/>
                    <a:pt x="3354" y="1468"/>
                  </a:cubicBezTo>
                  <a:cubicBezTo>
                    <a:pt x="3633" y="1608"/>
                    <a:pt x="3633" y="2062"/>
                    <a:pt x="3354" y="2202"/>
                  </a:cubicBezTo>
                  <a:cubicBezTo>
                    <a:pt x="3127" y="2411"/>
                    <a:pt x="2760" y="2516"/>
                    <a:pt x="2415" y="2516"/>
                  </a:cubicBezTo>
                  <a:cubicBezTo>
                    <a:pt x="2070" y="2516"/>
                    <a:pt x="1747" y="2411"/>
                    <a:pt x="1607" y="2202"/>
                  </a:cubicBezTo>
                  <a:cubicBezTo>
                    <a:pt x="1293" y="2062"/>
                    <a:pt x="1153" y="1608"/>
                    <a:pt x="1607" y="1468"/>
                  </a:cubicBezTo>
                  <a:cubicBezTo>
                    <a:pt x="1747" y="1189"/>
                    <a:pt x="2026" y="1189"/>
                    <a:pt x="2480" y="1049"/>
                  </a:cubicBezTo>
                  <a:close/>
                  <a:moveTo>
                    <a:pt x="2620" y="1"/>
                  </a:moveTo>
                  <a:cubicBezTo>
                    <a:pt x="1887" y="1"/>
                    <a:pt x="1467" y="176"/>
                    <a:pt x="1013" y="455"/>
                  </a:cubicBezTo>
                  <a:cubicBezTo>
                    <a:pt x="0" y="1189"/>
                    <a:pt x="0" y="2341"/>
                    <a:pt x="1013" y="3075"/>
                  </a:cubicBezTo>
                  <a:cubicBezTo>
                    <a:pt x="1427" y="3422"/>
                    <a:pt x="1943" y="3574"/>
                    <a:pt x="2446" y="3574"/>
                  </a:cubicBezTo>
                  <a:cubicBezTo>
                    <a:pt x="3003" y="3574"/>
                    <a:pt x="3545" y="3387"/>
                    <a:pt x="3913" y="3075"/>
                  </a:cubicBezTo>
                  <a:cubicBezTo>
                    <a:pt x="4786" y="2341"/>
                    <a:pt x="4786" y="1328"/>
                    <a:pt x="3913" y="595"/>
                  </a:cubicBezTo>
                  <a:cubicBezTo>
                    <a:pt x="3493" y="315"/>
                    <a:pt x="3039" y="1"/>
                    <a:pt x="26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9"/>
            <p:cNvSpPr/>
            <p:nvPr/>
          </p:nvSpPr>
          <p:spPr>
            <a:xfrm>
              <a:off x="1251473" y="2096173"/>
              <a:ext cx="102672" cy="74226"/>
            </a:xfrm>
            <a:custGeom>
              <a:rect b="b" l="l" r="r" t="t"/>
              <a:pathLst>
                <a:path extrusionOk="0" h="3486" w="4822">
                  <a:moveTo>
                    <a:pt x="2411" y="970"/>
                  </a:moveTo>
                  <a:cubicBezTo>
                    <a:pt x="2778" y="970"/>
                    <a:pt x="3145" y="1075"/>
                    <a:pt x="3354" y="1285"/>
                  </a:cubicBezTo>
                  <a:cubicBezTo>
                    <a:pt x="3634" y="1564"/>
                    <a:pt x="3634" y="1878"/>
                    <a:pt x="3354" y="2158"/>
                  </a:cubicBezTo>
                  <a:cubicBezTo>
                    <a:pt x="3075" y="2298"/>
                    <a:pt x="2760" y="2437"/>
                    <a:pt x="2481" y="2612"/>
                  </a:cubicBezTo>
                  <a:cubicBezTo>
                    <a:pt x="2062" y="2437"/>
                    <a:pt x="1747" y="2298"/>
                    <a:pt x="1608" y="2158"/>
                  </a:cubicBezTo>
                  <a:cubicBezTo>
                    <a:pt x="1328" y="1878"/>
                    <a:pt x="1328" y="1564"/>
                    <a:pt x="1468" y="1285"/>
                  </a:cubicBezTo>
                  <a:cubicBezTo>
                    <a:pt x="1677" y="1075"/>
                    <a:pt x="2044" y="970"/>
                    <a:pt x="2411" y="970"/>
                  </a:cubicBezTo>
                  <a:close/>
                  <a:moveTo>
                    <a:pt x="2411" y="1"/>
                  </a:moveTo>
                  <a:cubicBezTo>
                    <a:pt x="1861" y="1"/>
                    <a:pt x="1311" y="184"/>
                    <a:pt x="874" y="551"/>
                  </a:cubicBezTo>
                  <a:cubicBezTo>
                    <a:pt x="1" y="1285"/>
                    <a:pt x="141" y="2437"/>
                    <a:pt x="1014" y="3031"/>
                  </a:cubicBezTo>
                  <a:cubicBezTo>
                    <a:pt x="1468" y="3311"/>
                    <a:pt x="1887" y="3485"/>
                    <a:pt x="2341" y="3485"/>
                  </a:cubicBezTo>
                  <a:cubicBezTo>
                    <a:pt x="2935" y="3485"/>
                    <a:pt x="3354" y="3311"/>
                    <a:pt x="3808" y="3031"/>
                  </a:cubicBezTo>
                  <a:cubicBezTo>
                    <a:pt x="4821" y="2298"/>
                    <a:pt x="4821" y="1285"/>
                    <a:pt x="3948" y="551"/>
                  </a:cubicBezTo>
                  <a:cubicBezTo>
                    <a:pt x="3511" y="184"/>
                    <a:pt x="2961" y="1"/>
                    <a:pt x="241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9"/>
            <p:cNvSpPr/>
            <p:nvPr/>
          </p:nvSpPr>
          <p:spPr>
            <a:xfrm>
              <a:off x="1490228" y="2198910"/>
              <a:ext cx="102672" cy="39178"/>
            </a:xfrm>
            <a:custGeom>
              <a:rect b="b" l="l" r="r" t="t"/>
              <a:pathLst>
                <a:path extrusionOk="0" h="1840" w="4822">
                  <a:moveTo>
                    <a:pt x="515" y="1"/>
                  </a:moveTo>
                  <a:cubicBezTo>
                    <a:pt x="395" y="1"/>
                    <a:pt x="271" y="35"/>
                    <a:pt x="140" y="92"/>
                  </a:cubicBezTo>
                  <a:cubicBezTo>
                    <a:pt x="1" y="407"/>
                    <a:pt x="1" y="686"/>
                    <a:pt x="280" y="966"/>
                  </a:cubicBezTo>
                  <a:cubicBezTo>
                    <a:pt x="874" y="1560"/>
                    <a:pt x="1607" y="1839"/>
                    <a:pt x="2341" y="1839"/>
                  </a:cubicBezTo>
                  <a:cubicBezTo>
                    <a:pt x="3214" y="1839"/>
                    <a:pt x="3948" y="1560"/>
                    <a:pt x="4507" y="966"/>
                  </a:cubicBezTo>
                  <a:cubicBezTo>
                    <a:pt x="4821" y="686"/>
                    <a:pt x="4821" y="407"/>
                    <a:pt x="4646" y="232"/>
                  </a:cubicBezTo>
                  <a:cubicBezTo>
                    <a:pt x="4507" y="92"/>
                    <a:pt x="4367" y="23"/>
                    <a:pt x="4223" y="23"/>
                  </a:cubicBezTo>
                  <a:cubicBezTo>
                    <a:pt x="4079" y="23"/>
                    <a:pt x="3930" y="92"/>
                    <a:pt x="3773" y="232"/>
                  </a:cubicBezTo>
                  <a:cubicBezTo>
                    <a:pt x="3336" y="599"/>
                    <a:pt x="2865" y="782"/>
                    <a:pt x="2393" y="782"/>
                  </a:cubicBezTo>
                  <a:cubicBezTo>
                    <a:pt x="1922" y="782"/>
                    <a:pt x="1450" y="599"/>
                    <a:pt x="1014" y="232"/>
                  </a:cubicBezTo>
                  <a:cubicBezTo>
                    <a:pt x="850" y="69"/>
                    <a:pt x="686" y="1"/>
                    <a:pt x="51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9"/>
            <p:cNvSpPr/>
            <p:nvPr/>
          </p:nvSpPr>
          <p:spPr>
            <a:xfrm>
              <a:off x="1400224" y="2176319"/>
              <a:ext cx="21591" cy="43160"/>
            </a:xfrm>
            <a:custGeom>
              <a:rect b="b" l="l" r="r" t="t"/>
              <a:pathLst>
                <a:path extrusionOk="0" h="2027" w="1014">
                  <a:moveTo>
                    <a:pt x="455" y="1"/>
                  </a:moveTo>
                  <a:cubicBezTo>
                    <a:pt x="141" y="1"/>
                    <a:pt x="1" y="140"/>
                    <a:pt x="1" y="420"/>
                  </a:cubicBezTo>
                  <a:lnTo>
                    <a:pt x="1" y="1608"/>
                  </a:lnTo>
                  <a:cubicBezTo>
                    <a:pt x="1" y="1887"/>
                    <a:pt x="141" y="2027"/>
                    <a:pt x="455" y="2027"/>
                  </a:cubicBezTo>
                  <a:cubicBezTo>
                    <a:pt x="734" y="2027"/>
                    <a:pt x="1014" y="1887"/>
                    <a:pt x="1014" y="1608"/>
                  </a:cubicBezTo>
                  <a:lnTo>
                    <a:pt x="1014" y="1014"/>
                  </a:lnTo>
                  <a:lnTo>
                    <a:pt x="1014" y="595"/>
                  </a:lnTo>
                  <a:lnTo>
                    <a:pt x="1014" y="420"/>
                  </a:lnTo>
                  <a:cubicBezTo>
                    <a:pt x="1014" y="140"/>
                    <a:pt x="734" y="1"/>
                    <a:pt x="45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9"/>
            <p:cNvSpPr/>
            <p:nvPr/>
          </p:nvSpPr>
          <p:spPr>
            <a:xfrm>
              <a:off x="1660549" y="2176319"/>
              <a:ext cx="21591" cy="43160"/>
            </a:xfrm>
            <a:custGeom>
              <a:rect b="b" l="l" r="r" t="t"/>
              <a:pathLst>
                <a:path extrusionOk="0" h="2027" w="1014">
                  <a:moveTo>
                    <a:pt x="595" y="1"/>
                  </a:moveTo>
                  <a:cubicBezTo>
                    <a:pt x="315" y="1"/>
                    <a:pt x="1" y="140"/>
                    <a:pt x="1" y="420"/>
                  </a:cubicBezTo>
                  <a:lnTo>
                    <a:pt x="1" y="1608"/>
                  </a:lnTo>
                  <a:cubicBezTo>
                    <a:pt x="1" y="1887"/>
                    <a:pt x="315" y="2027"/>
                    <a:pt x="595" y="2027"/>
                  </a:cubicBezTo>
                  <a:cubicBezTo>
                    <a:pt x="734" y="2027"/>
                    <a:pt x="1014" y="1887"/>
                    <a:pt x="1014" y="1608"/>
                  </a:cubicBezTo>
                  <a:lnTo>
                    <a:pt x="1014" y="1014"/>
                  </a:lnTo>
                  <a:lnTo>
                    <a:pt x="1014" y="420"/>
                  </a:lnTo>
                  <a:cubicBezTo>
                    <a:pt x="1014" y="140"/>
                    <a:pt x="734" y="1"/>
                    <a:pt x="5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39"/>
          <p:cNvGrpSpPr/>
          <p:nvPr/>
        </p:nvGrpSpPr>
        <p:grpSpPr>
          <a:xfrm>
            <a:off x="5386009" y="1101631"/>
            <a:ext cx="638012" cy="486198"/>
            <a:chOff x="5500651" y="946880"/>
            <a:chExt cx="693944" cy="528821"/>
          </a:xfrm>
        </p:grpSpPr>
        <p:sp>
          <p:nvSpPr>
            <p:cNvPr id="1215" name="Google Shape;1215;p39"/>
            <p:cNvSpPr/>
            <p:nvPr/>
          </p:nvSpPr>
          <p:spPr>
            <a:xfrm>
              <a:off x="5500651" y="946880"/>
              <a:ext cx="693944" cy="528821"/>
            </a:xfrm>
            <a:custGeom>
              <a:rect b="b" l="l" r="r" t="t"/>
              <a:pathLst>
                <a:path extrusionOk="0" h="24836" w="32591">
                  <a:moveTo>
                    <a:pt x="10100" y="2655"/>
                  </a:moveTo>
                  <a:cubicBezTo>
                    <a:pt x="10174" y="2655"/>
                    <a:pt x="10252" y="2725"/>
                    <a:pt x="10340" y="2864"/>
                  </a:cubicBezTo>
                  <a:cubicBezTo>
                    <a:pt x="11038" y="3738"/>
                    <a:pt x="11772" y="4471"/>
                    <a:pt x="12505" y="5345"/>
                  </a:cubicBezTo>
                  <a:cubicBezTo>
                    <a:pt x="12785" y="5764"/>
                    <a:pt x="12960" y="6358"/>
                    <a:pt x="13239" y="6812"/>
                  </a:cubicBezTo>
                  <a:cubicBezTo>
                    <a:pt x="13239" y="6812"/>
                    <a:pt x="13239" y="6951"/>
                    <a:pt x="13379" y="7091"/>
                  </a:cubicBezTo>
                  <a:lnTo>
                    <a:pt x="9746" y="7091"/>
                  </a:lnTo>
                  <a:cubicBezTo>
                    <a:pt x="10340" y="6218"/>
                    <a:pt x="10479" y="5345"/>
                    <a:pt x="10619" y="4471"/>
                  </a:cubicBezTo>
                  <a:cubicBezTo>
                    <a:pt x="10619" y="4332"/>
                    <a:pt x="10619" y="4017"/>
                    <a:pt x="10479" y="3877"/>
                  </a:cubicBezTo>
                  <a:cubicBezTo>
                    <a:pt x="10479" y="3877"/>
                    <a:pt x="10165" y="3738"/>
                    <a:pt x="10025" y="3738"/>
                  </a:cubicBezTo>
                  <a:cubicBezTo>
                    <a:pt x="9886" y="3877"/>
                    <a:pt x="9746" y="4017"/>
                    <a:pt x="9746" y="4192"/>
                  </a:cubicBezTo>
                  <a:cubicBezTo>
                    <a:pt x="9606" y="4611"/>
                    <a:pt x="9606" y="5065"/>
                    <a:pt x="9466" y="5484"/>
                  </a:cubicBezTo>
                  <a:cubicBezTo>
                    <a:pt x="9292" y="5764"/>
                    <a:pt x="9152" y="6078"/>
                    <a:pt x="9012" y="6218"/>
                  </a:cubicBezTo>
                  <a:cubicBezTo>
                    <a:pt x="8873" y="6497"/>
                    <a:pt x="8733" y="6812"/>
                    <a:pt x="8873" y="7091"/>
                  </a:cubicBezTo>
                  <a:lnTo>
                    <a:pt x="5973" y="7091"/>
                  </a:lnTo>
                  <a:cubicBezTo>
                    <a:pt x="6113" y="6637"/>
                    <a:pt x="6393" y="6358"/>
                    <a:pt x="6672" y="6218"/>
                  </a:cubicBezTo>
                  <a:cubicBezTo>
                    <a:pt x="8279" y="5624"/>
                    <a:pt x="9152" y="4471"/>
                    <a:pt x="9746" y="3004"/>
                  </a:cubicBezTo>
                  <a:cubicBezTo>
                    <a:pt x="9886" y="3004"/>
                    <a:pt x="9886" y="2864"/>
                    <a:pt x="9886" y="2864"/>
                  </a:cubicBezTo>
                  <a:cubicBezTo>
                    <a:pt x="9955" y="2725"/>
                    <a:pt x="10025" y="2655"/>
                    <a:pt x="10100" y="2655"/>
                  </a:cubicBezTo>
                  <a:close/>
                  <a:moveTo>
                    <a:pt x="18042" y="4332"/>
                  </a:moveTo>
                  <a:cubicBezTo>
                    <a:pt x="18444" y="4332"/>
                    <a:pt x="18845" y="4471"/>
                    <a:pt x="19212" y="4751"/>
                  </a:cubicBezTo>
                  <a:cubicBezTo>
                    <a:pt x="19771" y="5205"/>
                    <a:pt x="20085" y="6218"/>
                    <a:pt x="19631" y="6951"/>
                  </a:cubicBezTo>
                  <a:cubicBezTo>
                    <a:pt x="19631" y="7091"/>
                    <a:pt x="19492" y="7091"/>
                    <a:pt x="19352" y="7091"/>
                  </a:cubicBezTo>
                  <a:lnTo>
                    <a:pt x="16732" y="7091"/>
                  </a:lnTo>
                  <a:cubicBezTo>
                    <a:pt x="16592" y="7091"/>
                    <a:pt x="16453" y="6951"/>
                    <a:pt x="16453" y="6812"/>
                  </a:cubicBezTo>
                  <a:cubicBezTo>
                    <a:pt x="15999" y="6078"/>
                    <a:pt x="16278" y="5205"/>
                    <a:pt x="16872" y="4751"/>
                  </a:cubicBezTo>
                  <a:cubicBezTo>
                    <a:pt x="17239" y="4471"/>
                    <a:pt x="17640" y="4332"/>
                    <a:pt x="18042" y="4332"/>
                  </a:cubicBezTo>
                  <a:close/>
                  <a:moveTo>
                    <a:pt x="28958" y="8104"/>
                  </a:moveTo>
                  <a:cubicBezTo>
                    <a:pt x="30565" y="8104"/>
                    <a:pt x="31578" y="9117"/>
                    <a:pt x="31578" y="10584"/>
                  </a:cubicBezTo>
                  <a:cubicBezTo>
                    <a:pt x="31578" y="11597"/>
                    <a:pt x="31438" y="12470"/>
                    <a:pt x="30984" y="13344"/>
                  </a:cubicBezTo>
                  <a:cubicBezTo>
                    <a:pt x="30565" y="14217"/>
                    <a:pt x="30111" y="14951"/>
                    <a:pt x="29552" y="15684"/>
                  </a:cubicBezTo>
                  <a:cubicBezTo>
                    <a:pt x="29308" y="15984"/>
                    <a:pt x="28985" y="16123"/>
                    <a:pt x="28651" y="16123"/>
                  </a:cubicBezTo>
                  <a:cubicBezTo>
                    <a:pt x="28361" y="16123"/>
                    <a:pt x="28064" y="16018"/>
                    <a:pt x="27805" y="15824"/>
                  </a:cubicBezTo>
                  <a:cubicBezTo>
                    <a:pt x="27350" y="15368"/>
                    <a:pt x="26812" y="15180"/>
                    <a:pt x="26255" y="15180"/>
                  </a:cubicBezTo>
                  <a:cubicBezTo>
                    <a:pt x="26086" y="15180"/>
                    <a:pt x="25915" y="15197"/>
                    <a:pt x="25744" y="15230"/>
                  </a:cubicBezTo>
                  <a:cubicBezTo>
                    <a:pt x="25185" y="15370"/>
                    <a:pt x="24591" y="15684"/>
                    <a:pt x="24312" y="16243"/>
                  </a:cubicBezTo>
                  <a:cubicBezTo>
                    <a:pt x="24137" y="16697"/>
                    <a:pt x="23858" y="17116"/>
                    <a:pt x="23718" y="17431"/>
                  </a:cubicBezTo>
                  <a:cubicBezTo>
                    <a:pt x="23439" y="17989"/>
                    <a:pt x="23124" y="18164"/>
                    <a:pt x="22565" y="18164"/>
                  </a:cubicBezTo>
                  <a:cubicBezTo>
                    <a:pt x="21972" y="18164"/>
                    <a:pt x="21518" y="17989"/>
                    <a:pt x="21378" y="17431"/>
                  </a:cubicBezTo>
                  <a:cubicBezTo>
                    <a:pt x="21238" y="17116"/>
                    <a:pt x="21098" y="16837"/>
                    <a:pt x="20819" y="16418"/>
                  </a:cubicBezTo>
                  <a:cubicBezTo>
                    <a:pt x="20384" y="15631"/>
                    <a:pt x="19643" y="15213"/>
                    <a:pt x="18872" y="15213"/>
                  </a:cubicBezTo>
                  <a:cubicBezTo>
                    <a:pt x="18341" y="15213"/>
                    <a:pt x="17796" y="15411"/>
                    <a:pt x="17326" y="15824"/>
                  </a:cubicBezTo>
                  <a:cubicBezTo>
                    <a:pt x="17151" y="15824"/>
                    <a:pt x="17151" y="15963"/>
                    <a:pt x="17012" y="15963"/>
                  </a:cubicBezTo>
                  <a:cubicBezTo>
                    <a:pt x="16802" y="16191"/>
                    <a:pt x="16514" y="16304"/>
                    <a:pt x="16221" y="16304"/>
                  </a:cubicBezTo>
                  <a:cubicBezTo>
                    <a:pt x="15929" y="16304"/>
                    <a:pt x="15632" y="16191"/>
                    <a:pt x="15405" y="15963"/>
                  </a:cubicBezTo>
                  <a:cubicBezTo>
                    <a:pt x="15125" y="15824"/>
                    <a:pt x="14986" y="15684"/>
                    <a:pt x="14706" y="15370"/>
                  </a:cubicBezTo>
                  <a:cubicBezTo>
                    <a:pt x="14310" y="15053"/>
                    <a:pt x="13791" y="14880"/>
                    <a:pt x="13275" y="14880"/>
                  </a:cubicBezTo>
                  <a:cubicBezTo>
                    <a:pt x="12653" y="14880"/>
                    <a:pt x="12033" y="15131"/>
                    <a:pt x="11632" y="15684"/>
                  </a:cubicBezTo>
                  <a:cubicBezTo>
                    <a:pt x="11353" y="15963"/>
                    <a:pt x="11213" y="16243"/>
                    <a:pt x="10899" y="16557"/>
                  </a:cubicBezTo>
                  <a:cubicBezTo>
                    <a:pt x="10619" y="16924"/>
                    <a:pt x="10261" y="17107"/>
                    <a:pt x="9899" y="17107"/>
                  </a:cubicBezTo>
                  <a:cubicBezTo>
                    <a:pt x="9536" y="17107"/>
                    <a:pt x="9170" y="16924"/>
                    <a:pt x="8873" y="16557"/>
                  </a:cubicBezTo>
                  <a:cubicBezTo>
                    <a:pt x="8593" y="16243"/>
                    <a:pt x="8419" y="15963"/>
                    <a:pt x="8279" y="15684"/>
                  </a:cubicBezTo>
                  <a:cubicBezTo>
                    <a:pt x="7779" y="15185"/>
                    <a:pt x="7097" y="14925"/>
                    <a:pt x="6441" y="14925"/>
                  </a:cubicBezTo>
                  <a:cubicBezTo>
                    <a:pt x="5950" y="14925"/>
                    <a:pt x="5474" y="15071"/>
                    <a:pt x="5100" y="15370"/>
                  </a:cubicBezTo>
                  <a:cubicBezTo>
                    <a:pt x="4925" y="15544"/>
                    <a:pt x="4786" y="15684"/>
                    <a:pt x="4646" y="15824"/>
                  </a:cubicBezTo>
                  <a:cubicBezTo>
                    <a:pt x="4397" y="15999"/>
                    <a:pt x="4130" y="16077"/>
                    <a:pt x="3870" y="16077"/>
                  </a:cubicBezTo>
                  <a:cubicBezTo>
                    <a:pt x="3510" y="16077"/>
                    <a:pt x="3163" y="15928"/>
                    <a:pt x="2899" y="15684"/>
                  </a:cubicBezTo>
                  <a:cubicBezTo>
                    <a:pt x="1607" y="14217"/>
                    <a:pt x="873" y="12470"/>
                    <a:pt x="873" y="10584"/>
                  </a:cubicBezTo>
                  <a:cubicBezTo>
                    <a:pt x="873" y="9117"/>
                    <a:pt x="1886" y="8104"/>
                    <a:pt x="3354" y="8104"/>
                  </a:cubicBezTo>
                  <a:close/>
                  <a:moveTo>
                    <a:pt x="6393" y="15824"/>
                  </a:moveTo>
                  <a:cubicBezTo>
                    <a:pt x="6847" y="15824"/>
                    <a:pt x="7266" y="15963"/>
                    <a:pt x="7545" y="16243"/>
                  </a:cubicBezTo>
                  <a:cubicBezTo>
                    <a:pt x="7720" y="16557"/>
                    <a:pt x="7860" y="16837"/>
                    <a:pt x="8139" y="17116"/>
                  </a:cubicBezTo>
                  <a:cubicBezTo>
                    <a:pt x="8576" y="17710"/>
                    <a:pt x="9196" y="18007"/>
                    <a:pt x="9833" y="18007"/>
                  </a:cubicBezTo>
                  <a:cubicBezTo>
                    <a:pt x="10471" y="18007"/>
                    <a:pt x="11126" y="17710"/>
                    <a:pt x="11632" y="17116"/>
                  </a:cubicBezTo>
                  <a:cubicBezTo>
                    <a:pt x="11912" y="16837"/>
                    <a:pt x="12086" y="16557"/>
                    <a:pt x="12226" y="16418"/>
                  </a:cubicBezTo>
                  <a:cubicBezTo>
                    <a:pt x="12524" y="16026"/>
                    <a:pt x="12873" y="15843"/>
                    <a:pt x="13223" y="15843"/>
                  </a:cubicBezTo>
                  <a:cubicBezTo>
                    <a:pt x="13528" y="15843"/>
                    <a:pt x="13835" y="15982"/>
                    <a:pt x="14112" y="16243"/>
                  </a:cubicBezTo>
                  <a:cubicBezTo>
                    <a:pt x="14392" y="16418"/>
                    <a:pt x="14531" y="16557"/>
                    <a:pt x="14706" y="16697"/>
                  </a:cubicBezTo>
                  <a:cubicBezTo>
                    <a:pt x="15143" y="17064"/>
                    <a:pt x="15684" y="17247"/>
                    <a:pt x="16226" y="17247"/>
                  </a:cubicBezTo>
                  <a:cubicBezTo>
                    <a:pt x="16767" y="17247"/>
                    <a:pt x="17308" y="17064"/>
                    <a:pt x="17745" y="16697"/>
                  </a:cubicBezTo>
                  <a:cubicBezTo>
                    <a:pt x="17745" y="16697"/>
                    <a:pt x="17885" y="16557"/>
                    <a:pt x="18024" y="16418"/>
                  </a:cubicBezTo>
                  <a:cubicBezTo>
                    <a:pt x="18252" y="16244"/>
                    <a:pt x="18519" y="16157"/>
                    <a:pt x="18789" y="16157"/>
                  </a:cubicBezTo>
                  <a:cubicBezTo>
                    <a:pt x="19225" y="16157"/>
                    <a:pt x="19665" y="16384"/>
                    <a:pt x="19946" y="16837"/>
                  </a:cubicBezTo>
                  <a:cubicBezTo>
                    <a:pt x="20225" y="17116"/>
                    <a:pt x="20365" y="17570"/>
                    <a:pt x="20505" y="17850"/>
                  </a:cubicBezTo>
                  <a:cubicBezTo>
                    <a:pt x="20959" y="18723"/>
                    <a:pt x="21692" y="19177"/>
                    <a:pt x="22565" y="19177"/>
                  </a:cubicBezTo>
                  <a:cubicBezTo>
                    <a:pt x="23439" y="19177"/>
                    <a:pt x="24137" y="18723"/>
                    <a:pt x="24591" y="17850"/>
                  </a:cubicBezTo>
                  <a:cubicBezTo>
                    <a:pt x="24731" y="17570"/>
                    <a:pt x="24871" y="17116"/>
                    <a:pt x="25185" y="16837"/>
                  </a:cubicBezTo>
                  <a:cubicBezTo>
                    <a:pt x="25377" y="16333"/>
                    <a:pt x="25850" y="16109"/>
                    <a:pt x="26319" y="16109"/>
                  </a:cubicBezTo>
                  <a:cubicBezTo>
                    <a:pt x="26533" y="16109"/>
                    <a:pt x="26746" y="16155"/>
                    <a:pt x="26932" y="16243"/>
                  </a:cubicBezTo>
                  <a:cubicBezTo>
                    <a:pt x="27945" y="16976"/>
                    <a:pt x="27945" y="16976"/>
                    <a:pt x="29098" y="16976"/>
                  </a:cubicBezTo>
                  <a:lnTo>
                    <a:pt x="29098" y="20470"/>
                  </a:lnTo>
                  <a:lnTo>
                    <a:pt x="8733" y="20470"/>
                  </a:lnTo>
                  <a:cubicBezTo>
                    <a:pt x="8279" y="20470"/>
                    <a:pt x="7999" y="20609"/>
                    <a:pt x="7999" y="20924"/>
                  </a:cubicBezTo>
                  <a:cubicBezTo>
                    <a:pt x="7999" y="21203"/>
                    <a:pt x="8279" y="21343"/>
                    <a:pt x="8733" y="21343"/>
                  </a:cubicBezTo>
                  <a:lnTo>
                    <a:pt x="29098" y="21343"/>
                  </a:lnTo>
                  <a:cubicBezTo>
                    <a:pt x="29098" y="21937"/>
                    <a:pt x="29237" y="22530"/>
                    <a:pt x="28958" y="23089"/>
                  </a:cubicBezTo>
                  <a:cubicBezTo>
                    <a:pt x="28678" y="23683"/>
                    <a:pt x="28224" y="23963"/>
                    <a:pt x="27491" y="23963"/>
                  </a:cubicBezTo>
                  <a:lnTo>
                    <a:pt x="4925" y="23963"/>
                  </a:lnTo>
                  <a:cubicBezTo>
                    <a:pt x="4367" y="23963"/>
                    <a:pt x="3912" y="23823"/>
                    <a:pt x="3633" y="23404"/>
                  </a:cubicBezTo>
                  <a:cubicBezTo>
                    <a:pt x="3493" y="23089"/>
                    <a:pt x="3354" y="22950"/>
                    <a:pt x="3354" y="22670"/>
                  </a:cubicBezTo>
                  <a:cubicBezTo>
                    <a:pt x="3179" y="22216"/>
                    <a:pt x="3354" y="21797"/>
                    <a:pt x="3354" y="21343"/>
                  </a:cubicBezTo>
                  <a:lnTo>
                    <a:pt x="6253" y="21343"/>
                  </a:lnTo>
                  <a:cubicBezTo>
                    <a:pt x="6532" y="21343"/>
                    <a:pt x="6847" y="21203"/>
                    <a:pt x="6847" y="20924"/>
                  </a:cubicBezTo>
                  <a:cubicBezTo>
                    <a:pt x="6847" y="20609"/>
                    <a:pt x="6532" y="20470"/>
                    <a:pt x="6253" y="20470"/>
                  </a:cubicBezTo>
                  <a:lnTo>
                    <a:pt x="3354" y="20470"/>
                  </a:lnTo>
                  <a:lnTo>
                    <a:pt x="3354" y="16976"/>
                  </a:lnTo>
                  <a:lnTo>
                    <a:pt x="3773" y="16976"/>
                  </a:lnTo>
                  <a:cubicBezTo>
                    <a:pt x="4506" y="16976"/>
                    <a:pt x="5100" y="16837"/>
                    <a:pt x="5519" y="16243"/>
                  </a:cubicBezTo>
                  <a:cubicBezTo>
                    <a:pt x="5659" y="16103"/>
                    <a:pt x="5973" y="15824"/>
                    <a:pt x="6393" y="15824"/>
                  </a:cubicBezTo>
                  <a:close/>
                  <a:moveTo>
                    <a:pt x="15003" y="0"/>
                  </a:moveTo>
                  <a:cubicBezTo>
                    <a:pt x="14881" y="0"/>
                    <a:pt x="14776" y="35"/>
                    <a:pt x="14706" y="105"/>
                  </a:cubicBezTo>
                  <a:cubicBezTo>
                    <a:pt x="14531" y="384"/>
                    <a:pt x="14706" y="699"/>
                    <a:pt x="14846" y="838"/>
                  </a:cubicBezTo>
                  <a:cubicBezTo>
                    <a:pt x="15719" y="1397"/>
                    <a:pt x="16453" y="2271"/>
                    <a:pt x="17012" y="3144"/>
                  </a:cubicBezTo>
                  <a:cubicBezTo>
                    <a:pt x="17012" y="3319"/>
                    <a:pt x="17012" y="3319"/>
                    <a:pt x="17151" y="3458"/>
                  </a:cubicBezTo>
                  <a:cubicBezTo>
                    <a:pt x="16453" y="3738"/>
                    <a:pt x="15859" y="4332"/>
                    <a:pt x="15579" y="4890"/>
                  </a:cubicBezTo>
                  <a:cubicBezTo>
                    <a:pt x="15265" y="5624"/>
                    <a:pt x="15265" y="6358"/>
                    <a:pt x="15405" y="7091"/>
                  </a:cubicBezTo>
                  <a:lnTo>
                    <a:pt x="14252" y="7091"/>
                  </a:lnTo>
                  <a:lnTo>
                    <a:pt x="14252" y="6812"/>
                  </a:lnTo>
                  <a:cubicBezTo>
                    <a:pt x="14112" y="6078"/>
                    <a:pt x="13833" y="5345"/>
                    <a:pt x="13239" y="4751"/>
                  </a:cubicBezTo>
                  <a:cubicBezTo>
                    <a:pt x="12505" y="3877"/>
                    <a:pt x="11772" y="3004"/>
                    <a:pt x="11038" y="2131"/>
                  </a:cubicBezTo>
                  <a:cubicBezTo>
                    <a:pt x="10789" y="1804"/>
                    <a:pt x="10450" y="1657"/>
                    <a:pt x="10110" y="1657"/>
                  </a:cubicBezTo>
                  <a:cubicBezTo>
                    <a:pt x="9687" y="1657"/>
                    <a:pt x="9264" y="1884"/>
                    <a:pt x="9012" y="2271"/>
                  </a:cubicBezTo>
                  <a:cubicBezTo>
                    <a:pt x="8873" y="2585"/>
                    <a:pt x="8733" y="2864"/>
                    <a:pt x="8593" y="3319"/>
                  </a:cubicBezTo>
                  <a:cubicBezTo>
                    <a:pt x="8139" y="4192"/>
                    <a:pt x="7406" y="4751"/>
                    <a:pt x="6532" y="5205"/>
                  </a:cubicBezTo>
                  <a:cubicBezTo>
                    <a:pt x="5799" y="5484"/>
                    <a:pt x="5240" y="6078"/>
                    <a:pt x="4925" y="6951"/>
                  </a:cubicBezTo>
                  <a:cubicBezTo>
                    <a:pt x="4925" y="7091"/>
                    <a:pt x="4786" y="7091"/>
                    <a:pt x="4646" y="7091"/>
                  </a:cubicBezTo>
                  <a:lnTo>
                    <a:pt x="3179" y="7091"/>
                  </a:lnTo>
                  <a:cubicBezTo>
                    <a:pt x="1886" y="7091"/>
                    <a:pt x="559" y="7964"/>
                    <a:pt x="140" y="9257"/>
                  </a:cubicBezTo>
                  <a:cubicBezTo>
                    <a:pt x="0" y="9431"/>
                    <a:pt x="0" y="9711"/>
                    <a:pt x="0" y="9990"/>
                  </a:cubicBezTo>
                  <a:lnTo>
                    <a:pt x="0" y="11178"/>
                  </a:lnTo>
                  <a:lnTo>
                    <a:pt x="0" y="11318"/>
                  </a:lnTo>
                  <a:cubicBezTo>
                    <a:pt x="140" y="13204"/>
                    <a:pt x="1013" y="14811"/>
                    <a:pt x="2026" y="16243"/>
                  </a:cubicBezTo>
                  <a:cubicBezTo>
                    <a:pt x="2166" y="16418"/>
                    <a:pt x="2306" y="16557"/>
                    <a:pt x="2306" y="16837"/>
                  </a:cubicBezTo>
                  <a:lnTo>
                    <a:pt x="2306" y="22216"/>
                  </a:lnTo>
                  <a:cubicBezTo>
                    <a:pt x="2306" y="23823"/>
                    <a:pt x="3354" y="24836"/>
                    <a:pt x="4925" y="24836"/>
                  </a:cubicBezTo>
                  <a:lnTo>
                    <a:pt x="28224" y="24836"/>
                  </a:lnTo>
                  <a:cubicBezTo>
                    <a:pt x="29377" y="24556"/>
                    <a:pt x="30111" y="23543"/>
                    <a:pt x="30111" y="22216"/>
                  </a:cubicBezTo>
                  <a:lnTo>
                    <a:pt x="30111" y="16697"/>
                  </a:lnTo>
                  <a:cubicBezTo>
                    <a:pt x="30111" y="16557"/>
                    <a:pt x="30250" y="16418"/>
                    <a:pt x="30250" y="16243"/>
                  </a:cubicBezTo>
                  <a:cubicBezTo>
                    <a:pt x="31124" y="15230"/>
                    <a:pt x="31857" y="14217"/>
                    <a:pt x="32171" y="12925"/>
                  </a:cubicBezTo>
                  <a:cubicBezTo>
                    <a:pt x="32451" y="11877"/>
                    <a:pt x="32591" y="10864"/>
                    <a:pt x="32451" y="9851"/>
                  </a:cubicBezTo>
                  <a:cubicBezTo>
                    <a:pt x="32171" y="8244"/>
                    <a:pt x="30844" y="7091"/>
                    <a:pt x="29237" y="7091"/>
                  </a:cubicBezTo>
                  <a:lnTo>
                    <a:pt x="27630" y="7091"/>
                  </a:lnTo>
                  <a:cubicBezTo>
                    <a:pt x="27351" y="6497"/>
                    <a:pt x="27211" y="5938"/>
                    <a:pt x="27072" y="5484"/>
                  </a:cubicBezTo>
                  <a:cubicBezTo>
                    <a:pt x="26877" y="5312"/>
                    <a:pt x="26696" y="5192"/>
                    <a:pt x="26520" y="5192"/>
                  </a:cubicBezTo>
                  <a:cubicBezTo>
                    <a:pt x="26412" y="5192"/>
                    <a:pt x="26305" y="5238"/>
                    <a:pt x="26198" y="5345"/>
                  </a:cubicBezTo>
                  <a:cubicBezTo>
                    <a:pt x="26059" y="5484"/>
                    <a:pt x="26059" y="5764"/>
                    <a:pt x="26198" y="5938"/>
                  </a:cubicBezTo>
                  <a:cubicBezTo>
                    <a:pt x="26338" y="6358"/>
                    <a:pt x="26478" y="6637"/>
                    <a:pt x="26617" y="7091"/>
                  </a:cubicBezTo>
                  <a:lnTo>
                    <a:pt x="22985" y="7091"/>
                  </a:lnTo>
                  <a:cubicBezTo>
                    <a:pt x="23124" y="6812"/>
                    <a:pt x="23264" y="6637"/>
                    <a:pt x="23264" y="6497"/>
                  </a:cubicBezTo>
                  <a:cubicBezTo>
                    <a:pt x="23718" y="5764"/>
                    <a:pt x="23858" y="5065"/>
                    <a:pt x="23858" y="4332"/>
                  </a:cubicBezTo>
                  <a:cubicBezTo>
                    <a:pt x="23998" y="4017"/>
                    <a:pt x="23858" y="3877"/>
                    <a:pt x="23578" y="3738"/>
                  </a:cubicBezTo>
                  <a:cubicBezTo>
                    <a:pt x="23264" y="3738"/>
                    <a:pt x="23124" y="3877"/>
                    <a:pt x="22985" y="4192"/>
                  </a:cubicBezTo>
                  <a:lnTo>
                    <a:pt x="22985" y="4471"/>
                  </a:lnTo>
                  <a:cubicBezTo>
                    <a:pt x="22845" y="5065"/>
                    <a:pt x="22705" y="5764"/>
                    <a:pt x="22251" y="6218"/>
                  </a:cubicBezTo>
                  <a:cubicBezTo>
                    <a:pt x="22111" y="6497"/>
                    <a:pt x="21972" y="6812"/>
                    <a:pt x="22111" y="7091"/>
                  </a:cubicBezTo>
                  <a:lnTo>
                    <a:pt x="20644" y="7091"/>
                  </a:lnTo>
                  <a:cubicBezTo>
                    <a:pt x="20819" y="6637"/>
                    <a:pt x="20819" y="6358"/>
                    <a:pt x="20819" y="6078"/>
                  </a:cubicBezTo>
                  <a:cubicBezTo>
                    <a:pt x="20819" y="5764"/>
                    <a:pt x="20819" y="5624"/>
                    <a:pt x="20959" y="5624"/>
                  </a:cubicBezTo>
                  <a:cubicBezTo>
                    <a:pt x="21692" y="5205"/>
                    <a:pt x="22251" y="4611"/>
                    <a:pt x="22565" y="3877"/>
                  </a:cubicBezTo>
                  <a:cubicBezTo>
                    <a:pt x="22705" y="3598"/>
                    <a:pt x="22845" y="3319"/>
                    <a:pt x="22985" y="3004"/>
                  </a:cubicBezTo>
                  <a:cubicBezTo>
                    <a:pt x="23124" y="2795"/>
                    <a:pt x="23238" y="2690"/>
                    <a:pt x="23351" y="2690"/>
                  </a:cubicBezTo>
                  <a:cubicBezTo>
                    <a:pt x="23465" y="2690"/>
                    <a:pt x="23578" y="2795"/>
                    <a:pt x="23718" y="3004"/>
                  </a:cubicBezTo>
                  <a:cubicBezTo>
                    <a:pt x="23998" y="3319"/>
                    <a:pt x="24452" y="3738"/>
                    <a:pt x="24731" y="4192"/>
                  </a:cubicBezTo>
                  <a:cubicBezTo>
                    <a:pt x="24895" y="4356"/>
                    <a:pt x="25071" y="4423"/>
                    <a:pt x="25216" y="4423"/>
                  </a:cubicBezTo>
                  <a:cubicBezTo>
                    <a:pt x="25319" y="4423"/>
                    <a:pt x="25407" y="4389"/>
                    <a:pt x="25465" y="4332"/>
                  </a:cubicBezTo>
                  <a:cubicBezTo>
                    <a:pt x="25744" y="4192"/>
                    <a:pt x="25744" y="3877"/>
                    <a:pt x="25465" y="3598"/>
                  </a:cubicBezTo>
                  <a:cubicBezTo>
                    <a:pt x="25185" y="3144"/>
                    <a:pt x="24731" y="2585"/>
                    <a:pt x="24312" y="2131"/>
                  </a:cubicBezTo>
                  <a:cubicBezTo>
                    <a:pt x="24060" y="1819"/>
                    <a:pt x="23732" y="1672"/>
                    <a:pt x="23404" y="1672"/>
                  </a:cubicBezTo>
                  <a:cubicBezTo>
                    <a:pt x="22959" y="1672"/>
                    <a:pt x="22512" y="1943"/>
                    <a:pt x="22251" y="2445"/>
                  </a:cubicBezTo>
                  <a:cubicBezTo>
                    <a:pt x="22111" y="2725"/>
                    <a:pt x="21972" y="3144"/>
                    <a:pt x="21692" y="3458"/>
                  </a:cubicBezTo>
                  <a:cubicBezTo>
                    <a:pt x="21378" y="4017"/>
                    <a:pt x="21098" y="4471"/>
                    <a:pt x="20505" y="4751"/>
                  </a:cubicBezTo>
                  <a:lnTo>
                    <a:pt x="20365" y="4611"/>
                  </a:lnTo>
                  <a:cubicBezTo>
                    <a:pt x="19946" y="3877"/>
                    <a:pt x="19212" y="3458"/>
                    <a:pt x="18479" y="3458"/>
                  </a:cubicBezTo>
                  <a:cubicBezTo>
                    <a:pt x="18199" y="3319"/>
                    <a:pt x="18024" y="3319"/>
                    <a:pt x="17885" y="3004"/>
                  </a:cubicBezTo>
                  <a:cubicBezTo>
                    <a:pt x="17326" y="1851"/>
                    <a:pt x="16592" y="838"/>
                    <a:pt x="15405" y="105"/>
                  </a:cubicBezTo>
                  <a:cubicBezTo>
                    <a:pt x="15265" y="35"/>
                    <a:pt x="15125" y="0"/>
                    <a:pt x="1500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9"/>
            <p:cNvSpPr/>
            <p:nvPr/>
          </p:nvSpPr>
          <p:spPr>
            <a:xfrm>
              <a:off x="5807074" y="1173263"/>
              <a:ext cx="77377" cy="33195"/>
            </a:xfrm>
            <a:custGeom>
              <a:rect b="b" l="l" r="r" t="t"/>
              <a:pathLst>
                <a:path extrusionOk="0" h="1559" w="3634">
                  <a:moveTo>
                    <a:pt x="464" y="0"/>
                  </a:moveTo>
                  <a:cubicBezTo>
                    <a:pt x="371" y="0"/>
                    <a:pt x="271" y="34"/>
                    <a:pt x="140" y="92"/>
                  </a:cubicBezTo>
                  <a:cubicBezTo>
                    <a:pt x="1" y="371"/>
                    <a:pt x="1" y="686"/>
                    <a:pt x="315" y="825"/>
                  </a:cubicBezTo>
                  <a:cubicBezTo>
                    <a:pt x="734" y="1245"/>
                    <a:pt x="1188" y="1559"/>
                    <a:pt x="1887" y="1559"/>
                  </a:cubicBezTo>
                  <a:cubicBezTo>
                    <a:pt x="2481" y="1559"/>
                    <a:pt x="3075" y="1245"/>
                    <a:pt x="3354" y="825"/>
                  </a:cubicBezTo>
                  <a:cubicBezTo>
                    <a:pt x="3633" y="686"/>
                    <a:pt x="3633" y="371"/>
                    <a:pt x="3494" y="92"/>
                  </a:cubicBezTo>
                  <a:cubicBezTo>
                    <a:pt x="3378" y="34"/>
                    <a:pt x="3262" y="0"/>
                    <a:pt x="3154" y="0"/>
                  </a:cubicBezTo>
                  <a:cubicBezTo>
                    <a:pt x="3001" y="0"/>
                    <a:pt x="2863" y="68"/>
                    <a:pt x="2760" y="232"/>
                  </a:cubicBezTo>
                  <a:cubicBezTo>
                    <a:pt x="2481" y="459"/>
                    <a:pt x="2158" y="572"/>
                    <a:pt x="1830" y="572"/>
                  </a:cubicBezTo>
                  <a:cubicBezTo>
                    <a:pt x="1503" y="572"/>
                    <a:pt x="1171" y="459"/>
                    <a:pt x="874" y="232"/>
                  </a:cubicBezTo>
                  <a:cubicBezTo>
                    <a:pt x="710" y="68"/>
                    <a:pt x="595" y="0"/>
                    <a:pt x="46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9"/>
            <p:cNvSpPr/>
            <p:nvPr/>
          </p:nvSpPr>
          <p:spPr>
            <a:xfrm>
              <a:off x="5729718" y="1156613"/>
              <a:ext cx="21591" cy="37219"/>
            </a:xfrm>
            <a:custGeom>
              <a:rect b="b" l="l" r="r" t="t"/>
              <a:pathLst>
                <a:path extrusionOk="0" h="1748" w="1014">
                  <a:moveTo>
                    <a:pt x="595" y="1"/>
                  </a:moveTo>
                  <a:cubicBezTo>
                    <a:pt x="280" y="1"/>
                    <a:pt x="141" y="140"/>
                    <a:pt x="141" y="280"/>
                  </a:cubicBezTo>
                  <a:cubicBezTo>
                    <a:pt x="1" y="734"/>
                    <a:pt x="1" y="1014"/>
                    <a:pt x="141" y="1328"/>
                  </a:cubicBezTo>
                  <a:cubicBezTo>
                    <a:pt x="141" y="1607"/>
                    <a:pt x="280" y="1747"/>
                    <a:pt x="595" y="1747"/>
                  </a:cubicBezTo>
                  <a:cubicBezTo>
                    <a:pt x="874" y="1747"/>
                    <a:pt x="1014" y="1607"/>
                    <a:pt x="1014" y="1328"/>
                  </a:cubicBezTo>
                  <a:lnTo>
                    <a:pt x="1014" y="874"/>
                  </a:lnTo>
                  <a:lnTo>
                    <a:pt x="1014" y="455"/>
                  </a:lnTo>
                  <a:cubicBezTo>
                    <a:pt x="1014" y="140"/>
                    <a:pt x="874" y="1"/>
                    <a:pt x="5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9"/>
            <p:cNvSpPr/>
            <p:nvPr/>
          </p:nvSpPr>
          <p:spPr>
            <a:xfrm>
              <a:off x="5940218" y="1156613"/>
              <a:ext cx="18610" cy="37219"/>
            </a:xfrm>
            <a:custGeom>
              <a:rect b="b" l="l" r="r" t="t"/>
              <a:pathLst>
                <a:path extrusionOk="0" h="1748" w="874">
                  <a:moveTo>
                    <a:pt x="454" y="1"/>
                  </a:moveTo>
                  <a:cubicBezTo>
                    <a:pt x="175" y="1"/>
                    <a:pt x="0" y="140"/>
                    <a:pt x="0" y="280"/>
                  </a:cubicBezTo>
                  <a:lnTo>
                    <a:pt x="0" y="874"/>
                  </a:lnTo>
                  <a:lnTo>
                    <a:pt x="0" y="1328"/>
                  </a:lnTo>
                  <a:cubicBezTo>
                    <a:pt x="0" y="1607"/>
                    <a:pt x="175" y="1747"/>
                    <a:pt x="454" y="1747"/>
                  </a:cubicBezTo>
                  <a:cubicBezTo>
                    <a:pt x="734" y="1747"/>
                    <a:pt x="874" y="1607"/>
                    <a:pt x="874" y="1328"/>
                  </a:cubicBezTo>
                  <a:lnTo>
                    <a:pt x="874" y="280"/>
                  </a:lnTo>
                  <a:cubicBezTo>
                    <a:pt x="874" y="1"/>
                    <a:pt x="734" y="1"/>
                    <a:pt x="45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9"/>
            <p:cNvSpPr/>
            <p:nvPr/>
          </p:nvSpPr>
          <p:spPr>
            <a:xfrm>
              <a:off x="5615184" y="1336600"/>
              <a:ext cx="21591" cy="18631"/>
            </a:xfrm>
            <a:custGeom>
              <a:rect b="b" l="l" r="r" t="t"/>
              <a:pathLst>
                <a:path extrusionOk="0" h="875" w="1014">
                  <a:moveTo>
                    <a:pt x="420" y="1"/>
                  </a:moveTo>
                  <a:cubicBezTo>
                    <a:pt x="280" y="1"/>
                    <a:pt x="1" y="141"/>
                    <a:pt x="1" y="420"/>
                  </a:cubicBezTo>
                  <a:cubicBezTo>
                    <a:pt x="1" y="560"/>
                    <a:pt x="280" y="874"/>
                    <a:pt x="420" y="874"/>
                  </a:cubicBezTo>
                  <a:cubicBezTo>
                    <a:pt x="734" y="874"/>
                    <a:pt x="874" y="734"/>
                    <a:pt x="1014" y="420"/>
                  </a:cubicBezTo>
                  <a:cubicBezTo>
                    <a:pt x="1014" y="141"/>
                    <a:pt x="734" y="1"/>
                    <a:pt x="4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9"/>
            <p:cNvSpPr/>
            <p:nvPr/>
          </p:nvSpPr>
          <p:spPr>
            <a:xfrm>
              <a:off x="5782524" y="1311325"/>
              <a:ext cx="18631" cy="18610"/>
            </a:xfrm>
            <a:custGeom>
              <a:rect b="b" l="l" r="r" t="t"/>
              <a:pathLst>
                <a:path extrusionOk="0" h="874" w="875">
                  <a:moveTo>
                    <a:pt x="420" y="0"/>
                  </a:moveTo>
                  <a:cubicBezTo>
                    <a:pt x="280" y="0"/>
                    <a:pt x="1" y="175"/>
                    <a:pt x="1" y="454"/>
                  </a:cubicBezTo>
                  <a:cubicBezTo>
                    <a:pt x="1" y="594"/>
                    <a:pt x="141" y="873"/>
                    <a:pt x="420" y="873"/>
                  </a:cubicBezTo>
                  <a:cubicBezTo>
                    <a:pt x="735" y="873"/>
                    <a:pt x="874" y="734"/>
                    <a:pt x="874" y="454"/>
                  </a:cubicBezTo>
                  <a:cubicBezTo>
                    <a:pt x="874" y="175"/>
                    <a:pt x="735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9"/>
            <p:cNvSpPr/>
            <p:nvPr/>
          </p:nvSpPr>
          <p:spPr>
            <a:xfrm>
              <a:off x="6058478" y="1336600"/>
              <a:ext cx="18610" cy="19419"/>
            </a:xfrm>
            <a:custGeom>
              <a:rect b="b" l="l" r="r" t="t"/>
              <a:pathLst>
                <a:path extrusionOk="0" h="912" w="874">
                  <a:moveTo>
                    <a:pt x="419" y="1"/>
                  </a:moveTo>
                  <a:cubicBezTo>
                    <a:pt x="140" y="1"/>
                    <a:pt x="0" y="280"/>
                    <a:pt x="0" y="420"/>
                  </a:cubicBezTo>
                  <a:cubicBezTo>
                    <a:pt x="0" y="677"/>
                    <a:pt x="94" y="911"/>
                    <a:pt x="281" y="911"/>
                  </a:cubicBezTo>
                  <a:cubicBezTo>
                    <a:pt x="322" y="911"/>
                    <a:pt x="369" y="900"/>
                    <a:pt x="419" y="874"/>
                  </a:cubicBezTo>
                  <a:cubicBezTo>
                    <a:pt x="734" y="874"/>
                    <a:pt x="874" y="734"/>
                    <a:pt x="874" y="420"/>
                  </a:cubicBezTo>
                  <a:cubicBezTo>
                    <a:pt x="874" y="141"/>
                    <a:pt x="734" y="1"/>
                    <a:pt x="41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9"/>
            <p:cNvSpPr/>
            <p:nvPr/>
          </p:nvSpPr>
          <p:spPr>
            <a:xfrm>
              <a:off x="5884431" y="1345542"/>
              <a:ext cx="22336" cy="18610"/>
            </a:xfrm>
            <a:custGeom>
              <a:rect b="b" l="l" r="r" t="t"/>
              <a:pathLst>
                <a:path extrusionOk="0" h="874" w="1049">
                  <a:moveTo>
                    <a:pt x="594" y="0"/>
                  </a:moveTo>
                  <a:cubicBezTo>
                    <a:pt x="315" y="0"/>
                    <a:pt x="0" y="140"/>
                    <a:pt x="0" y="454"/>
                  </a:cubicBezTo>
                  <a:cubicBezTo>
                    <a:pt x="0" y="734"/>
                    <a:pt x="315" y="873"/>
                    <a:pt x="455" y="873"/>
                  </a:cubicBezTo>
                  <a:cubicBezTo>
                    <a:pt x="734" y="873"/>
                    <a:pt x="1048" y="734"/>
                    <a:pt x="1048" y="454"/>
                  </a:cubicBezTo>
                  <a:cubicBezTo>
                    <a:pt x="1048" y="140"/>
                    <a:pt x="734" y="0"/>
                    <a:pt x="59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" name="Google Shape;1223;p39"/>
          <p:cNvGrpSpPr/>
          <p:nvPr/>
        </p:nvGrpSpPr>
        <p:grpSpPr>
          <a:xfrm>
            <a:off x="4583880" y="1059572"/>
            <a:ext cx="683821" cy="570317"/>
            <a:chOff x="4611104" y="899269"/>
            <a:chExt cx="743768" cy="620314"/>
          </a:xfrm>
        </p:grpSpPr>
        <p:sp>
          <p:nvSpPr>
            <p:cNvPr id="1224" name="Google Shape;1224;p39"/>
            <p:cNvSpPr/>
            <p:nvPr/>
          </p:nvSpPr>
          <p:spPr>
            <a:xfrm>
              <a:off x="4611104" y="899269"/>
              <a:ext cx="743768" cy="620314"/>
            </a:xfrm>
            <a:custGeom>
              <a:rect b="b" l="l" r="r" t="t"/>
              <a:pathLst>
                <a:path extrusionOk="0" h="29133" w="34931">
                  <a:moveTo>
                    <a:pt x="18933" y="1014"/>
                  </a:moveTo>
                  <a:cubicBezTo>
                    <a:pt x="19491" y="1014"/>
                    <a:pt x="19946" y="1468"/>
                    <a:pt x="19946" y="2061"/>
                  </a:cubicBezTo>
                  <a:lnTo>
                    <a:pt x="18059" y="2061"/>
                  </a:lnTo>
                  <a:cubicBezTo>
                    <a:pt x="18059" y="1468"/>
                    <a:pt x="18478" y="1014"/>
                    <a:pt x="18933" y="1014"/>
                  </a:cubicBezTo>
                  <a:close/>
                  <a:moveTo>
                    <a:pt x="18479" y="3057"/>
                  </a:moveTo>
                  <a:cubicBezTo>
                    <a:pt x="18674" y="3057"/>
                    <a:pt x="18872" y="3063"/>
                    <a:pt x="19072" y="3074"/>
                  </a:cubicBezTo>
                  <a:cubicBezTo>
                    <a:pt x="21238" y="3074"/>
                    <a:pt x="23299" y="3633"/>
                    <a:pt x="25325" y="4681"/>
                  </a:cubicBezTo>
                  <a:lnTo>
                    <a:pt x="25325" y="4821"/>
                  </a:lnTo>
                  <a:lnTo>
                    <a:pt x="17465" y="4821"/>
                  </a:lnTo>
                  <a:cubicBezTo>
                    <a:pt x="17011" y="4821"/>
                    <a:pt x="16732" y="4961"/>
                    <a:pt x="16732" y="5240"/>
                  </a:cubicBezTo>
                  <a:cubicBezTo>
                    <a:pt x="16732" y="5555"/>
                    <a:pt x="17011" y="5834"/>
                    <a:pt x="17465" y="5834"/>
                  </a:cubicBezTo>
                  <a:lnTo>
                    <a:pt x="27491" y="5834"/>
                  </a:lnTo>
                  <a:cubicBezTo>
                    <a:pt x="27945" y="5834"/>
                    <a:pt x="28084" y="6253"/>
                    <a:pt x="28084" y="6568"/>
                  </a:cubicBezTo>
                  <a:cubicBezTo>
                    <a:pt x="28084" y="6987"/>
                    <a:pt x="27805" y="7301"/>
                    <a:pt x="27491" y="7301"/>
                  </a:cubicBezTo>
                  <a:lnTo>
                    <a:pt x="10898" y="7301"/>
                  </a:lnTo>
                  <a:cubicBezTo>
                    <a:pt x="10340" y="7301"/>
                    <a:pt x="9885" y="7126"/>
                    <a:pt x="9885" y="6568"/>
                  </a:cubicBezTo>
                  <a:cubicBezTo>
                    <a:pt x="9885" y="6113"/>
                    <a:pt x="10200" y="5834"/>
                    <a:pt x="10759" y="5834"/>
                  </a:cubicBezTo>
                  <a:cubicBezTo>
                    <a:pt x="10910" y="5787"/>
                    <a:pt x="11058" y="5772"/>
                    <a:pt x="11204" y="5772"/>
                  </a:cubicBezTo>
                  <a:cubicBezTo>
                    <a:pt x="11496" y="5772"/>
                    <a:pt x="11783" y="5834"/>
                    <a:pt x="12086" y="5834"/>
                  </a:cubicBezTo>
                  <a:lnTo>
                    <a:pt x="15125" y="5834"/>
                  </a:lnTo>
                  <a:cubicBezTo>
                    <a:pt x="15439" y="5834"/>
                    <a:pt x="15719" y="5555"/>
                    <a:pt x="15719" y="5240"/>
                  </a:cubicBezTo>
                  <a:cubicBezTo>
                    <a:pt x="15719" y="4961"/>
                    <a:pt x="15579" y="4821"/>
                    <a:pt x="15125" y="4821"/>
                  </a:cubicBezTo>
                  <a:lnTo>
                    <a:pt x="12645" y="4821"/>
                  </a:lnTo>
                  <a:lnTo>
                    <a:pt x="12645" y="4681"/>
                  </a:lnTo>
                  <a:cubicBezTo>
                    <a:pt x="14530" y="3723"/>
                    <a:pt x="16385" y="3057"/>
                    <a:pt x="18479" y="3057"/>
                  </a:cubicBezTo>
                  <a:close/>
                  <a:moveTo>
                    <a:pt x="5937" y="7265"/>
                  </a:moveTo>
                  <a:cubicBezTo>
                    <a:pt x="5998" y="7265"/>
                    <a:pt x="6055" y="7311"/>
                    <a:pt x="6113" y="7441"/>
                  </a:cubicBezTo>
                  <a:cubicBezTo>
                    <a:pt x="6392" y="7720"/>
                    <a:pt x="6707" y="8174"/>
                    <a:pt x="7126" y="8594"/>
                  </a:cubicBezTo>
                  <a:cubicBezTo>
                    <a:pt x="7405" y="8873"/>
                    <a:pt x="7580" y="9327"/>
                    <a:pt x="7859" y="9746"/>
                  </a:cubicBezTo>
                  <a:cubicBezTo>
                    <a:pt x="8279" y="10061"/>
                    <a:pt x="8593" y="10340"/>
                    <a:pt x="9012" y="10620"/>
                  </a:cubicBezTo>
                  <a:cubicBezTo>
                    <a:pt x="8733" y="11947"/>
                    <a:pt x="8453" y="13414"/>
                    <a:pt x="8139" y="14706"/>
                  </a:cubicBezTo>
                  <a:cubicBezTo>
                    <a:pt x="7405" y="13973"/>
                    <a:pt x="6707" y="13239"/>
                    <a:pt x="6707" y="12087"/>
                  </a:cubicBezTo>
                  <a:cubicBezTo>
                    <a:pt x="6707" y="10794"/>
                    <a:pt x="6113" y="9607"/>
                    <a:pt x="5100" y="8594"/>
                  </a:cubicBezTo>
                  <a:cubicBezTo>
                    <a:pt x="4960" y="8314"/>
                    <a:pt x="4960" y="8174"/>
                    <a:pt x="5100" y="8000"/>
                  </a:cubicBezTo>
                  <a:cubicBezTo>
                    <a:pt x="5379" y="7860"/>
                    <a:pt x="5519" y="7581"/>
                    <a:pt x="5659" y="7441"/>
                  </a:cubicBezTo>
                  <a:cubicBezTo>
                    <a:pt x="5761" y="7359"/>
                    <a:pt x="5852" y="7265"/>
                    <a:pt x="5937" y="7265"/>
                  </a:cubicBezTo>
                  <a:close/>
                  <a:moveTo>
                    <a:pt x="30110" y="12366"/>
                  </a:moveTo>
                  <a:cubicBezTo>
                    <a:pt x="30425" y="12366"/>
                    <a:pt x="30704" y="12541"/>
                    <a:pt x="30704" y="12820"/>
                  </a:cubicBezTo>
                  <a:cubicBezTo>
                    <a:pt x="30844" y="13833"/>
                    <a:pt x="30704" y="14567"/>
                    <a:pt x="29971" y="15161"/>
                  </a:cubicBezTo>
                  <a:lnTo>
                    <a:pt x="29831" y="15161"/>
                  </a:lnTo>
                  <a:cubicBezTo>
                    <a:pt x="29691" y="14287"/>
                    <a:pt x="29551" y="13414"/>
                    <a:pt x="29412" y="12366"/>
                  </a:cubicBezTo>
                  <a:close/>
                  <a:moveTo>
                    <a:pt x="29756" y="9664"/>
                  </a:moveTo>
                  <a:cubicBezTo>
                    <a:pt x="30396" y="9664"/>
                    <a:pt x="31016" y="9769"/>
                    <a:pt x="31577" y="10061"/>
                  </a:cubicBezTo>
                  <a:cubicBezTo>
                    <a:pt x="32905" y="10620"/>
                    <a:pt x="33324" y="11807"/>
                    <a:pt x="33464" y="13100"/>
                  </a:cubicBezTo>
                  <a:cubicBezTo>
                    <a:pt x="33464" y="15161"/>
                    <a:pt x="32451" y="16732"/>
                    <a:pt x="30704" y="17920"/>
                  </a:cubicBezTo>
                  <a:cubicBezTo>
                    <a:pt x="30425" y="18060"/>
                    <a:pt x="29971" y="18199"/>
                    <a:pt x="29691" y="18339"/>
                  </a:cubicBezTo>
                  <a:cubicBezTo>
                    <a:pt x="29691" y="17780"/>
                    <a:pt x="29691" y="17187"/>
                    <a:pt x="29831" y="16593"/>
                  </a:cubicBezTo>
                  <a:cubicBezTo>
                    <a:pt x="29831" y="16453"/>
                    <a:pt x="29971" y="16313"/>
                    <a:pt x="30110" y="16313"/>
                  </a:cubicBezTo>
                  <a:cubicBezTo>
                    <a:pt x="30984" y="15719"/>
                    <a:pt x="31577" y="14986"/>
                    <a:pt x="31717" y="13973"/>
                  </a:cubicBezTo>
                  <a:lnTo>
                    <a:pt x="31717" y="12820"/>
                  </a:lnTo>
                  <a:cubicBezTo>
                    <a:pt x="31577" y="11807"/>
                    <a:pt x="30844" y="11353"/>
                    <a:pt x="29831" y="11353"/>
                  </a:cubicBezTo>
                  <a:cubicBezTo>
                    <a:pt x="29097" y="11353"/>
                    <a:pt x="29097" y="11353"/>
                    <a:pt x="28958" y="10794"/>
                  </a:cubicBezTo>
                  <a:cubicBezTo>
                    <a:pt x="28818" y="10480"/>
                    <a:pt x="28678" y="10200"/>
                    <a:pt x="28678" y="9921"/>
                  </a:cubicBezTo>
                  <a:lnTo>
                    <a:pt x="28678" y="9746"/>
                  </a:lnTo>
                  <a:cubicBezTo>
                    <a:pt x="29040" y="9696"/>
                    <a:pt x="29401" y="9664"/>
                    <a:pt x="29756" y="9664"/>
                  </a:cubicBezTo>
                  <a:close/>
                  <a:moveTo>
                    <a:pt x="12959" y="19667"/>
                  </a:moveTo>
                  <a:cubicBezTo>
                    <a:pt x="13099" y="19667"/>
                    <a:pt x="13379" y="19667"/>
                    <a:pt x="13518" y="19806"/>
                  </a:cubicBezTo>
                  <a:cubicBezTo>
                    <a:pt x="13379" y="19946"/>
                    <a:pt x="13379" y="20225"/>
                    <a:pt x="13099" y="20400"/>
                  </a:cubicBezTo>
                  <a:cubicBezTo>
                    <a:pt x="12959" y="20540"/>
                    <a:pt x="12645" y="20540"/>
                    <a:pt x="12366" y="20680"/>
                  </a:cubicBezTo>
                  <a:cubicBezTo>
                    <a:pt x="12366" y="20400"/>
                    <a:pt x="12505" y="20086"/>
                    <a:pt x="12505" y="19806"/>
                  </a:cubicBezTo>
                  <a:cubicBezTo>
                    <a:pt x="12645" y="19667"/>
                    <a:pt x="12820" y="19667"/>
                    <a:pt x="12959" y="19667"/>
                  </a:cubicBezTo>
                  <a:close/>
                  <a:moveTo>
                    <a:pt x="13295" y="17893"/>
                  </a:moveTo>
                  <a:cubicBezTo>
                    <a:pt x="14047" y="17893"/>
                    <a:pt x="14742" y="18294"/>
                    <a:pt x="14985" y="18933"/>
                  </a:cubicBezTo>
                  <a:cubicBezTo>
                    <a:pt x="15439" y="19527"/>
                    <a:pt x="15439" y="20400"/>
                    <a:pt x="14846" y="20959"/>
                  </a:cubicBezTo>
                  <a:cubicBezTo>
                    <a:pt x="14112" y="21972"/>
                    <a:pt x="13099" y="22286"/>
                    <a:pt x="11946" y="22426"/>
                  </a:cubicBezTo>
                  <a:cubicBezTo>
                    <a:pt x="11946" y="21972"/>
                    <a:pt x="12086" y="21693"/>
                    <a:pt x="12645" y="21693"/>
                  </a:cubicBezTo>
                  <a:cubicBezTo>
                    <a:pt x="12959" y="21553"/>
                    <a:pt x="13379" y="21413"/>
                    <a:pt x="13693" y="21099"/>
                  </a:cubicBezTo>
                  <a:cubicBezTo>
                    <a:pt x="13972" y="20959"/>
                    <a:pt x="14252" y="20819"/>
                    <a:pt x="14392" y="20540"/>
                  </a:cubicBezTo>
                  <a:cubicBezTo>
                    <a:pt x="14985" y="19667"/>
                    <a:pt x="14566" y="18793"/>
                    <a:pt x="13693" y="18654"/>
                  </a:cubicBezTo>
                  <a:cubicBezTo>
                    <a:pt x="13379" y="18654"/>
                    <a:pt x="13099" y="18479"/>
                    <a:pt x="12820" y="18479"/>
                  </a:cubicBezTo>
                  <a:cubicBezTo>
                    <a:pt x="12820" y="18339"/>
                    <a:pt x="12959" y="18199"/>
                    <a:pt x="12959" y="17920"/>
                  </a:cubicBezTo>
                  <a:cubicBezTo>
                    <a:pt x="13072" y="17902"/>
                    <a:pt x="13184" y="17893"/>
                    <a:pt x="13295" y="17893"/>
                  </a:cubicBezTo>
                  <a:close/>
                  <a:moveTo>
                    <a:pt x="11073" y="16453"/>
                  </a:moveTo>
                  <a:cubicBezTo>
                    <a:pt x="11772" y="16453"/>
                    <a:pt x="12226" y="16732"/>
                    <a:pt x="11946" y="17606"/>
                  </a:cubicBezTo>
                  <a:cubicBezTo>
                    <a:pt x="11632" y="19073"/>
                    <a:pt x="11353" y="20680"/>
                    <a:pt x="10898" y="22147"/>
                  </a:cubicBezTo>
                  <a:cubicBezTo>
                    <a:pt x="10619" y="23579"/>
                    <a:pt x="9606" y="24312"/>
                    <a:pt x="8279" y="24312"/>
                  </a:cubicBezTo>
                  <a:lnTo>
                    <a:pt x="5379" y="24312"/>
                  </a:lnTo>
                  <a:cubicBezTo>
                    <a:pt x="3912" y="24312"/>
                    <a:pt x="2899" y="23579"/>
                    <a:pt x="2620" y="22147"/>
                  </a:cubicBezTo>
                  <a:cubicBezTo>
                    <a:pt x="2340" y="20680"/>
                    <a:pt x="2026" y="19073"/>
                    <a:pt x="1607" y="17466"/>
                  </a:cubicBezTo>
                  <a:cubicBezTo>
                    <a:pt x="1467" y="16907"/>
                    <a:pt x="1747" y="16453"/>
                    <a:pt x="2480" y="16453"/>
                  </a:cubicBezTo>
                  <a:close/>
                  <a:moveTo>
                    <a:pt x="26198" y="8314"/>
                  </a:moveTo>
                  <a:cubicBezTo>
                    <a:pt x="26478" y="8314"/>
                    <a:pt x="26617" y="8454"/>
                    <a:pt x="26792" y="8594"/>
                  </a:cubicBezTo>
                  <a:cubicBezTo>
                    <a:pt x="28364" y="11213"/>
                    <a:pt x="28958" y="14113"/>
                    <a:pt x="28818" y="17187"/>
                  </a:cubicBezTo>
                  <a:cubicBezTo>
                    <a:pt x="28538" y="19667"/>
                    <a:pt x="27665" y="21972"/>
                    <a:pt x="26198" y="24033"/>
                  </a:cubicBezTo>
                  <a:cubicBezTo>
                    <a:pt x="26058" y="24312"/>
                    <a:pt x="25919" y="24312"/>
                    <a:pt x="25604" y="24312"/>
                  </a:cubicBezTo>
                  <a:lnTo>
                    <a:pt x="12505" y="24312"/>
                  </a:lnTo>
                  <a:cubicBezTo>
                    <a:pt x="11946" y="24312"/>
                    <a:pt x="11772" y="24173"/>
                    <a:pt x="11492" y="23579"/>
                  </a:cubicBezTo>
                  <a:cubicBezTo>
                    <a:pt x="12226" y="23439"/>
                    <a:pt x="12820" y="23439"/>
                    <a:pt x="13379" y="23160"/>
                  </a:cubicBezTo>
                  <a:cubicBezTo>
                    <a:pt x="14392" y="22845"/>
                    <a:pt x="15125" y="22286"/>
                    <a:pt x="15719" y="21553"/>
                  </a:cubicBezTo>
                  <a:cubicBezTo>
                    <a:pt x="17011" y="19667"/>
                    <a:pt x="15998" y="17326"/>
                    <a:pt x="13833" y="16907"/>
                  </a:cubicBezTo>
                  <a:lnTo>
                    <a:pt x="13099" y="16907"/>
                  </a:lnTo>
                  <a:cubicBezTo>
                    <a:pt x="12645" y="15719"/>
                    <a:pt x="12086" y="15440"/>
                    <a:pt x="10898" y="15440"/>
                  </a:cubicBezTo>
                  <a:lnTo>
                    <a:pt x="9152" y="15440"/>
                  </a:lnTo>
                  <a:lnTo>
                    <a:pt x="9152" y="14567"/>
                  </a:lnTo>
                  <a:cubicBezTo>
                    <a:pt x="9466" y="12366"/>
                    <a:pt x="10025" y="10480"/>
                    <a:pt x="11213" y="8594"/>
                  </a:cubicBezTo>
                  <a:cubicBezTo>
                    <a:pt x="11353" y="8454"/>
                    <a:pt x="11492" y="8314"/>
                    <a:pt x="11772" y="8314"/>
                  </a:cubicBezTo>
                  <a:close/>
                  <a:moveTo>
                    <a:pt x="18933" y="1"/>
                  </a:moveTo>
                  <a:cubicBezTo>
                    <a:pt x="17885" y="1"/>
                    <a:pt x="17186" y="734"/>
                    <a:pt x="17011" y="1887"/>
                  </a:cubicBezTo>
                  <a:cubicBezTo>
                    <a:pt x="17011" y="2061"/>
                    <a:pt x="16872" y="2201"/>
                    <a:pt x="16592" y="2201"/>
                  </a:cubicBezTo>
                  <a:cubicBezTo>
                    <a:pt x="14566" y="2620"/>
                    <a:pt x="12505" y="3494"/>
                    <a:pt x="10759" y="4681"/>
                  </a:cubicBezTo>
                  <a:cubicBezTo>
                    <a:pt x="10619" y="4681"/>
                    <a:pt x="10479" y="4821"/>
                    <a:pt x="10340" y="4821"/>
                  </a:cubicBezTo>
                  <a:cubicBezTo>
                    <a:pt x="9606" y="4961"/>
                    <a:pt x="9012" y="5555"/>
                    <a:pt x="8872" y="6253"/>
                  </a:cubicBezTo>
                  <a:cubicBezTo>
                    <a:pt x="8733" y="7126"/>
                    <a:pt x="9152" y="7860"/>
                    <a:pt x="9885" y="8174"/>
                  </a:cubicBezTo>
                  <a:cubicBezTo>
                    <a:pt x="10025" y="8174"/>
                    <a:pt x="10025" y="8314"/>
                    <a:pt x="10200" y="8314"/>
                  </a:cubicBezTo>
                  <a:cubicBezTo>
                    <a:pt x="10025" y="8594"/>
                    <a:pt x="9885" y="8873"/>
                    <a:pt x="9746" y="9187"/>
                  </a:cubicBezTo>
                  <a:cubicBezTo>
                    <a:pt x="9583" y="9431"/>
                    <a:pt x="9468" y="9580"/>
                    <a:pt x="9338" y="9580"/>
                  </a:cubicBezTo>
                  <a:cubicBezTo>
                    <a:pt x="9245" y="9580"/>
                    <a:pt x="9144" y="9503"/>
                    <a:pt x="9012" y="9327"/>
                  </a:cubicBezTo>
                  <a:cubicBezTo>
                    <a:pt x="8733" y="9187"/>
                    <a:pt x="8593" y="8873"/>
                    <a:pt x="8453" y="8733"/>
                  </a:cubicBezTo>
                  <a:cubicBezTo>
                    <a:pt x="8139" y="8454"/>
                    <a:pt x="7999" y="8000"/>
                    <a:pt x="7720" y="7720"/>
                  </a:cubicBezTo>
                  <a:cubicBezTo>
                    <a:pt x="7405" y="7301"/>
                    <a:pt x="6986" y="6847"/>
                    <a:pt x="6532" y="6568"/>
                  </a:cubicBezTo>
                  <a:cubicBezTo>
                    <a:pt x="6337" y="6356"/>
                    <a:pt x="6073" y="6243"/>
                    <a:pt x="5804" y="6243"/>
                  </a:cubicBezTo>
                  <a:cubicBezTo>
                    <a:pt x="5497" y="6243"/>
                    <a:pt x="5184" y="6390"/>
                    <a:pt x="4960" y="6707"/>
                  </a:cubicBezTo>
                  <a:cubicBezTo>
                    <a:pt x="4786" y="6847"/>
                    <a:pt x="4506" y="7126"/>
                    <a:pt x="4366" y="7301"/>
                  </a:cubicBezTo>
                  <a:cubicBezTo>
                    <a:pt x="3773" y="8000"/>
                    <a:pt x="3773" y="8594"/>
                    <a:pt x="4366" y="9327"/>
                  </a:cubicBezTo>
                  <a:cubicBezTo>
                    <a:pt x="5100" y="10061"/>
                    <a:pt x="5659" y="10794"/>
                    <a:pt x="5659" y="11807"/>
                  </a:cubicBezTo>
                  <a:cubicBezTo>
                    <a:pt x="5659" y="13100"/>
                    <a:pt x="6253" y="14113"/>
                    <a:pt x="6986" y="15161"/>
                  </a:cubicBezTo>
                  <a:cubicBezTo>
                    <a:pt x="7126" y="15161"/>
                    <a:pt x="7126" y="15300"/>
                    <a:pt x="7266" y="15440"/>
                  </a:cubicBezTo>
                  <a:lnTo>
                    <a:pt x="2620" y="15440"/>
                  </a:lnTo>
                  <a:cubicBezTo>
                    <a:pt x="1153" y="15440"/>
                    <a:pt x="279" y="16453"/>
                    <a:pt x="594" y="17780"/>
                  </a:cubicBezTo>
                  <a:cubicBezTo>
                    <a:pt x="873" y="18933"/>
                    <a:pt x="1153" y="19946"/>
                    <a:pt x="1292" y="20959"/>
                  </a:cubicBezTo>
                  <a:cubicBezTo>
                    <a:pt x="1607" y="22147"/>
                    <a:pt x="1747" y="23299"/>
                    <a:pt x="2620" y="24312"/>
                  </a:cubicBezTo>
                  <a:lnTo>
                    <a:pt x="1467" y="24312"/>
                  </a:lnTo>
                  <a:cubicBezTo>
                    <a:pt x="594" y="24312"/>
                    <a:pt x="0" y="25186"/>
                    <a:pt x="140" y="25919"/>
                  </a:cubicBezTo>
                  <a:cubicBezTo>
                    <a:pt x="279" y="26199"/>
                    <a:pt x="279" y="26513"/>
                    <a:pt x="419" y="26792"/>
                  </a:cubicBezTo>
                  <a:cubicBezTo>
                    <a:pt x="1013" y="28260"/>
                    <a:pt x="2340" y="29133"/>
                    <a:pt x="3912" y="29133"/>
                  </a:cubicBezTo>
                  <a:lnTo>
                    <a:pt x="31158" y="29133"/>
                  </a:lnTo>
                  <a:cubicBezTo>
                    <a:pt x="32730" y="29133"/>
                    <a:pt x="34058" y="28260"/>
                    <a:pt x="34477" y="26792"/>
                  </a:cubicBezTo>
                  <a:cubicBezTo>
                    <a:pt x="34651" y="26513"/>
                    <a:pt x="34791" y="26199"/>
                    <a:pt x="34931" y="25919"/>
                  </a:cubicBezTo>
                  <a:lnTo>
                    <a:pt x="34931" y="25325"/>
                  </a:lnTo>
                  <a:cubicBezTo>
                    <a:pt x="34651" y="24906"/>
                    <a:pt x="34337" y="24452"/>
                    <a:pt x="33778" y="24312"/>
                  </a:cubicBezTo>
                  <a:lnTo>
                    <a:pt x="31438" y="24312"/>
                  </a:lnTo>
                  <a:cubicBezTo>
                    <a:pt x="31298" y="24312"/>
                    <a:pt x="30984" y="24592"/>
                    <a:pt x="30984" y="24766"/>
                  </a:cubicBezTo>
                  <a:cubicBezTo>
                    <a:pt x="30984" y="24766"/>
                    <a:pt x="30984" y="25046"/>
                    <a:pt x="31158" y="25186"/>
                  </a:cubicBezTo>
                  <a:cubicBezTo>
                    <a:pt x="31158" y="25325"/>
                    <a:pt x="31438" y="25325"/>
                    <a:pt x="31577" y="25325"/>
                  </a:cubicBezTo>
                  <a:lnTo>
                    <a:pt x="33464" y="25325"/>
                  </a:lnTo>
                  <a:cubicBezTo>
                    <a:pt x="33778" y="25325"/>
                    <a:pt x="33918" y="25465"/>
                    <a:pt x="33918" y="25779"/>
                  </a:cubicBezTo>
                  <a:cubicBezTo>
                    <a:pt x="33464" y="27072"/>
                    <a:pt x="32730" y="28085"/>
                    <a:pt x="30984" y="28085"/>
                  </a:cubicBezTo>
                  <a:lnTo>
                    <a:pt x="4087" y="28085"/>
                  </a:lnTo>
                  <a:cubicBezTo>
                    <a:pt x="2340" y="28085"/>
                    <a:pt x="1607" y="27072"/>
                    <a:pt x="1153" y="25779"/>
                  </a:cubicBezTo>
                  <a:cubicBezTo>
                    <a:pt x="1153" y="25465"/>
                    <a:pt x="1153" y="25325"/>
                    <a:pt x="1467" y="25325"/>
                  </a:cubicBezTo>
                  <a:lnTo>
                    <a:pt x="29551" y="25325"/>
                  </a:lnTo>
                  <a:cubicBezTo>
                    <a:pt x="29691" y="25186"/>
                    <a:pt x="29831" y="25046"/>
                    <a:pt x="29831" y="24906"/>
                  </a:cubicBezTo>
                  <a:cubicBezTo>
                    <a:pt x="29831" y="24766"/>
                    <a:pt x="29691" y="24452"/>
                    <a:pt x="29551" y="24312"/>
                  </a:cubicBezTo>
                  <a:lnTo>
                    <a:pt x="27351" y="24312"/>
                  </a:lnTo>
                  <a:lnTo>
                    <a:pt x="27351" y="24173"/>
                  </a:lnTo>
                  <a:cubicBezTo>
                    <a:pt x="28224" y="22845"/>
                    <a:pt x="28958" y="21413"/>
                    <a:pt x="29412" y="19806"/>
                  </a:cubicBezTo>
                  <a:cubicBezTo>
                    <a:pt x="29412" y="19667"/>
                    <a:pt x="29551" y="19527"/>
                    <a:pt x="29691" y="19527"/>
                  </a:cubicBezTo>
                  <a:cubicBezTo>
                    <a:pt x="29971" y="19352"/>
                    <a:pt x="30425" y="19212"/>
                    <a:pt x="30704" y="18933"/>
                  </a:cubicBezTo>
                  <a:cubicBezTo>
                    <a:pt x="33184" y="17780"/>
                    <a:pt x="34477" y="15859"/>
                    <a:pt x="34477" y="13100"/>
                  </a:cubicBezTo>
                  <a:cubicBezTo>
                    <a:pt x="34337" y="11353"/>
                    <a:pt x="33778" y="9921"/>
                    <a:pt x="32171" y="9187"/>
                  </a:cubicBezTo>
                  <a:cubicBezTo>
                    <a:pt x="31372" y="8787"/>
                    <a:pt x="30588" y="8657"/>
                    <a:pt x="29766" y="8657"/>
                  </a:cubicBezTo>
                  <a:cubicBezTo>
                    <a:pt x="29368" y="8657"/>
                    <a:pt x="28961" y="8688"/>
                    <a:pt x="28538" y="8733"/>
                  </a:cubicBezTo>
                  <a:cubicBezTo>
                    <a:pt x="28387" y="8780"/>
                    <a:pt x="28271" y="8811"/>
                    <a:pt x="28178" y="8811"/>
                  </a:cubicBezTo>
                  <a:cubicBezTo>
                    <a:pt x="27991" y="8811"/>
                    <a:pt x="27898" y="8687"/>
                    <a:pt x="27805" y="8314"/>
                  </a:cubicBezTo>
                  <a:cubicBezTo>
                    <a:pt x="27945" y="8314"/>
                    <a:pt x="27945" y="8314"/>
                    <a:pt x="27945" y="8174"/>
                  </a:cubicBezTo>
                  <a:cubicBezTo>
                    <a:pt x="28818" y="7860"/>
                    <a:pt x="29237" y="7126"/>
                    <a:pt x="29097" y="6428"/>
                  </a:cubicBezTo>
                  <a:cubicBezTo>
                    <a:pt x="28958" y="5555"/>
                    <a:pt x="28538" y="4961"/>
                    <a:pt x="27665" y="4821"/>
                  </a:cubicBezTo>
                  <a:cubicBezTo>
                    <a:pt x="27491" y="4821"/>
                    <a:pt x="27351" y="4681"/>
                    <a:pt x="27211" y="4681"/>
                  </a:cubicBezTo>
                  <a:cubicBezTo>
                    <a:pt x="25465" y="3494"/>
                    <a:pt x="23439" y="2620"/>
                    <a:pt x="21378" y="2201"/>
                  </a:cubicBezTo>
                  <a:cubicBezTo>
                    <a:pt x="21098" y="2201"/>
                    <a:pt x="20958" y="2061"/>
                    <a:pt x="20958" y="1887"/>
                  </a:cubicBezTo>
                  <a:cubicBezTo>
                    <a:pt x="20819" y="734"/>
                    <a:pt x="19946" y="1"/>
                    <a:pt x="1893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9"/>
            <p:cNvSpPr/>
            <p:nvPr/>
          </p:nvSpPr>
          <p:spPr>
            <a:xfrm>
              <a:off x="4977020" y="1145647"/>
              <a:ext cx="77377" cy="35537"/>
            </a:xfrm>
            <a:custGeom>
              <a:rect b="b" l="l" r="r" t="t"/>
              <a:pathLst>
                <a:path extrusionOk="0" h="1669" w="3634">
                  <a:moveTo>
                    <a:pt x="564" y="0"/>
                  </a:moveTo>
                  <a:cubicBezTo>
                    <a:pt x="455" y="0"/>
                    <a:pt x="350" y="79"/>
                    <a:pt x="280" y="236"/>
                  </a:cubicBezTo>
                  <a:cubicBezTo>
                    <a:pt x="1" y="376"/>
                    <a:pt x="1" y="655"/>
                    <a:pt x="280" y="970"/>
                  </a:cubicBezTo>
                  <a:cubicBezTo>
                    <a:pt x="700" y="1389"/>
                    <a:pt x="1154" y="1529"/>
                    <a:pt x="1748" y="1668"/>
                  </a:cubicBezTo>
                  <a:cubicBezTo>
                    <a:pt x="2446" y="1668"/>
                    <a:pt x="3040" y="1389"/>
                    <a:pt x="3319" y="970"/>
                  </a:cubicBezTo>
                  <a:cubicBezTo>
                    <a:pt x="3634" y="655"/>
                    <a:pt x="3634" y="376"/>
                    <a:pt x="3319" y="236"/>
                  </a:cubicBezTo>
                  <a:cubicBezTo>
                    <a:pt x="3250" y="79"/>
                    <a:pt x="3145" y="0"/>
                    <a:pt x="3022" y="0"/>
                  </a:cubicBezTo>
                  <a:cubicBezTo>
                    <a:pt x="2900" y="0"/>
                    <a:pt x="2761" y="79"/>
                    <a:pt x="2621" y="236"/>
                  </a:cubicBezTo>
                  <a:cubicBezTo>
                    <a:pt x="2324" y="516"/>
                    <a:pt x="2062" y="655"/>
                    <a:pt x="1787" y="655"/>
                  </a:cubicBezTo>
                  <a:cubicBezTo>
                    <a:pt x="1512" y="655"/>
                    <a:pt x="1224" y="516"/>
                    <a:pt x="874" y="236"/>
                  </a:cubicBezTo>
                  <a:cubicBezTo>
                    <a:pt x="787" y="79"/>
                    <a:pt x="673" y="0"/>
                    <a:pt x="56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9"/>
            <p:cNvSpPr/>
            <p:nvPr/>
          </p:nvSpPr>
          <p:spPr>
            <a:xfrm>
              <a:off x="5110163" y="1129102"/>
              <a:ext cx="24572" cy="40179"/>
            </a:xfrm>
            <a:custGeom>
              <a:rect b="b" l="l" r="r" t="t"/>
              <a:pathLst>
                <a:path extrusionOk="0" h="1887" w="1154">
                  <a:moveTo>
                    <a:pt x="559" y="0"/>
                  </a:moveTo>
                  <a:cubicBezTo>
                    <a:pt x="280" y="0"/>
                    <a:pt x="140" y="140"/>
                    <a:pt x="140" y="419"/>
                  </a:cubicBezTo>
                  <a:cubicBezTo>
                    <a:pt x="1" y="559"/>
                    <a:pt x="140" y="699"/>
                    <a:pt x="140" y="873"/>
                  </a:cubicBezTo>
                  <a:cubicBezTo>
                    <a:pt x="140" y="1153"/>
                    <a:pt x="1" y="1293"/>
                    <a:pt x="140" y="1432"/>
                  </a:cubicBezTo>
                  <a:cubicBezTo>
                    <a:pt x="140" y="1747"/>
                    <a:pt x="280" y="1886"/>
                    <a:pt x="559" y="1886"/>
                  </a:cubicBezTo>
                  <a:cubicBezTo>
                    <a:pt x="874" y="1886"/>
                    <a:pt x="1014" y="1747"/>
                    <a:pt x="1014" y="1432"/>
                  </a:cubicBezTo>
                  <a:cubicBezTo>
                    <a:pt x="1153" y="1153"/>
                    <a:pt x="1153" y="699"/>
                    <a:pt x="1014" y="419"/>
                  </a:cubicBezTo>
                  <a:cubicBezTo>
                    <a:pt x="1014" y="140"/>
                    <a:pt x="874" y="0"/>
                    <a:pt x="55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9"/>
            <p:cNvSpPr/>
            <p:nvPr/>
          </p:nvSpPr>
          <p:spPr>
            <a:xfrm>
              <a:off x="4895958" y="1129102"/>
              <a:ext cx="25317" cy="40179"/>
            </a:xfrm>
            <a:custGeom>
              <a:rect b="b" l="l" r="r" t="t"/>
              <a:pathLst>
                <a:path extrusionOk="0" h="1887" w="1189">
                  <a:moveTo>
                    <a:pt x="594" y="0"/>
                  </a:moveTo>
                  <a:cubicBezTo>
                    <a:pt x="315" y="0"/>
                    <a:pt x="140" y="140"/>
                    <a:pt x="140" y="419"/>
                  </a:cubicBezTo>
                  <a:cubicBezTo>
                    <a:pt x="1" y="699"/>
                    <a:pt x="1" y="1153"/>
                    <a:pt x="140" y="1432"/>
                  </a:cubicBezTo>
                  <a:cubicBezTo>
                    <a:pt x="140" y="1747"/>
                    <a:pt x="315" y="1886"/>
                    <a:pt x="594" y="1886"/>
                  </a:cubicBezTo>
                  <a:cubicBezTo>
                    <a:pt x="874" y="1886"/>
                    <a:pt x="1014" y="1747"/>
                    <a:pt x="1014" y="1432"/>
                  </a:cubicBezTo>
                  <a:cubicBezTo>
                    <a:pt x="1188" y="1293"/>
                    <a:pt x="1014" y="1153"/>
                    <a:pt x="1014" y="1013"/>
                  </a:cubicBezTo>
                  <a:cubicBezTo>
                    <a:pt x="1014" y="699"/>
                    <a:pt x="1188" y="559"/>
                    <a:pt x="1014" y="419"/>
                  </a:cubicBezTo>
                  <a:cubicBezTo>
                    <a:pt x="1014" y="140"/>
                    <a:pt x="874" y="0"/>
                    <a:pt x="59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9"/>
            <p:cNvSpPr/>
            <p:nvPr/>
          </p:nvSpPr>
          <p:spPr>
            <a:xfrm>
              <a:off x="4728619" y="1306108"/>
              <a:ext cx="55786" cy="30512"/>
            </a:xfrm>
            <a:custGeom>
              <a:rect b="b" l="l" r="r" t="t"/>
              <a:pathLst>
                <a:path extrusionOk="0" h="1433" w="2620">
                  <a:moveTo>
                    <a:pt x="467" y="1"/>
                  </a:moveTo>
                  <a:cubicBezTo>
                    <a:pt x="341" y="1"/>
                    <a:pt x="227" y="36"/>
                    <a:pt x="140" y="105"/>
                  </a:cubicBezTo>
                  <a:cubicBezTo>
                    <a:pt x="0" y="420"/>
                    <a:pt x="0" y="699"/>
                    <a:pt x="314" y="839"/>
                  </a:cubicBezTo>
                  <a:cubicBezTo>
                    <a:pt x="594" y="1118"/>
                    <a:pt x="873" y="1293"/>
                    <a:pt x="1327" y="1433"/>
                  </a:cubicBezTo>
                  <a:lnTo>
                    <a:pt x="1327" y="1293"/>
                  </a:lnTo>
                  <a:cubicBezTo>
                    <a:pt x="1747" y="1293"/>
                    <a:pt x="2061" y="1118"/>
                    <a:pt x="2340" y="839"/>
                  </a:cubicBezTo>
                  <a:cubicBezTo>
                    <a:pt x="2620" y="699"/>
                    <a:pt x="2620" y="420"/>
                    <a:pt x="2340" y="105"/>
                  </a:cubicBezTo>
                  <a:cubicBezTo>
                    <a:pt x="2271" y="36"/>
                    <a:pt x="2157" y="1"/>
                    <a:pt x="2044" y="1"/>
                  </a:cubicBezTo>
                  <a:cubicBezTo>
                    <a:pt x="1930" y="1"/>
                    <a:pt x="1816" y="36"/>
                    <a:pt x="1747" y="105"/>
                  </a:cubicBezTo>
                  <a:cubicBezTo>
                    <a:pt x="1607" y="263"/>
                    <a:pt x="1467" y="341"/>
                    <a:pt x="1323" y="341"/>
                  </a:cubicBezTo>
                  <a:cubicBezTo>
                    <a:pt x="1179" y="341"/>
                    <a:pt x="1031" y="263"/>
                    <a:pt x="873" y="105"/>
                  </a:cubicBezTo>
                  <a:cubicBezTo>
                    <a:pt x="734" y="36"/>
                    <a:pt x="594" y="1"/>
                    <a:pt x="46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9"/>
            <p:cNvSpPr/>
            <p:nvPr/>
          </p:nvSpPr>
          <p:spPr>
            <a:xfrm>
              <a:off x="4682499" y="1296442"/>
              <a:ext cx="21591" cy="30512"/>
            </a:xfrm>
            <a:custGeom>
              <a:rect b="b" l="l" r="r" t="t"/>
              <a:pathLst>
                <a:path extrusionOk="0" h="1433" w="1014">
                  <a:moveTo>
                    <a:pt x="420" y="1"/>
                  </a:moveTo>
                  <a:cubicBezTo>
                    <a:pt x="140" y="1"/>
                    <a:pt x="0" y="140"/>
                    <a:pt x="0" y="420"/>
                  </a:cubicBezTo>
                  <a:lnTo>
                    <a:pt x="0" y="1014"/>
                  </a:lnTo>
                  <a:cubicBezTo>
                    <a:pt x="0" y="1293"/>
                    <a:pt x="140" y="1433"/>
                    <a:pt x="420" y="1433"/>
                  </a:cubicBezTo>
                  <a:cubicBezTo>
                    <a:pt x="734" y="1433"/>
                    <a:pt x="1013" y="1293"/>
                    <a:pt x="1013" y="1014"/>
                  </a:cubicBezTo>
                  <a:lnTo>
                    <a:pt x="1013" y="699"/>
                  </a:lnTo>
                  <a:lnTo>
                    <a:pt x="1013" y="559"/>
                  </a:lnTo>
                  <a:cubicBezTo>
                    <a:pt x="1013" y="140"/>
                    <a:pt x="734" y="1"/>
                    <a:pt x="4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9"/>
            <p:cNvSpPr/>
            <p:nvPr/>
          </p:nvSpPr>
          <p:spPr>
            <a:xfrm>
              <a:off x="4809680" y="1296442"/>
              <a:ext cx="21591" cy="30512"/>
            </a:xfrm>
            <a:custGeom>
              <a:rect b="b" l="l" r="r" t="t"/>
              <a:pathLst>
                <a:path extrusionOk="0" h="1433" w="1014">
                  <a:moveTo>
                    <a:pt x="420" y="1"/>
                  </a:moveTo>
                  <a:cubicBezTo>
                    <a:pt x="140" y="1"/>
                    <a:pt x="1" y="140"/>
                    <a:pt x="1" y="699"/>
                  </a:cubicBezTo>
                  <a:lnTo>
                    <a:pt x="1" y="874"/>
                  </a:lnTo>
                  <a:cubicBezTo>
                    <a:pt x="1" y="1293"/>
                    <a:pt x="140" y="1433"/>
                    <a:pt x="420" y="1433"/>
                  </a:cubicBezTo>
                  <a:cubicBezTo>
                    <a:pt x="699" y="1433"/>
                    <a:pt x="1014" y="1293"/>
                    <a:pt x="1014" y="874"/>
                  </a:cubicBezTo>
                  <a:lnTo>
                    <a:pt x="1014" y="699"/>
                  </a:lnTo>
                  <a:cubicBezTo>
                    <a:pt x="1014" y="140"/>
                    <a:pt x="874" y="1"/>
                    <a:pt x="42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" name="Google Shape;1231;p39"/>
          <p:cNvSpPr/>
          <p:nvPr/>
        </p:nvSpPr>
        <p:spPr>
          <a:xfrm>
            <a:off x="3791530" y="1004472"/>
            <a:ext cx="695402" cy="680407"/>
          </a:xfrm>
          <a:custGeom>
            <a:rect b="b" l="l" r="r" t="t"/>
            <a:pathLst>
              <a:path extrusionOk="0" h="34759" w="35525">
                <a:moveTo>
                  <a:pt x="23019" y="5207"/>
                </a:moveTo>
                <a:lnTo>
                  <a:pt x="23019" y="5207"/>
                </a:lnTo>
                <a:cubicBezTo>
                  <a:pt x="23159" y="8560"/>
                  <a:pt x="23299" y="11599"/>
                  <a:pt x="22426" y="14813"/>
                </a:cubicBezTo>
                <a:cubicBezTo>
                  <a:pt x="22146" y="11913"/>
                  <a:pt x="21832" y="8979"/>
                  <a:pt x="20679" y="6220"/>
                </a:cubicBezTo>
                <a:cubicBezTo>
                  <a:pt x="21413" y="5800"/>
                  <a:pt x="22146" y="5486"/>
                  <a:pt x="23019" y="5207"/>
                </a:cubicBezTo>
                <a:close/>
                <a:moveTo>
                  <a:pt x="25478" y="4954"/>
                </a:moveTo>
                <a:cubicBezTo>
                  <a:pt x="26436" y="4954"/>
                  <a:pt x="27302" y="5184"/>
                  <a:pt x="28259" y="5486"/>
                </a:cubicBezTo>
                <a:cubicBezTo>
                  <a:pt x="28399" y="5486"/>
                  <a:pt x="28399" y="5800"/>
                  <a:pt x="28399" y="5940"/>
                </a:cubicBezTo>
                <a:cubicBezTo>
                  <a:pt x="28678" y="7233"/>
                  <a:pt x="28538" y="8700"/>
                  <a:pt x="28259" y="10167"/>
                </a:cubicBezTo>
                <a:cubicBezTo>
                  <a:pt x="27665" y="14079"/>
                  <a:pt x="26512" y="17712"/>
                  <a:pt x="24626" y="21205"/>
                </a:cubicBezTo>
                <a:cubicBezTo>
                  <a:pt x="23893" y="22393"/>
                  <a:pt x="23159" y="23545"/>
                  <a:pt x="22146" y="24419"/>
                </a:cubicBezTo>
                <a:cubicBezTo>
                  <a:pt x="21769" y="24651"/>
                  <a:pt x="21416" y="24907"/>
                  <a:pt x="21047" y="24907"/>
                </a:cubicBezTo>
                <a:cubicBezTo>
                  <a:pt x="20971" y="24907"/>
                  <a:pt x="20896" y="24896"/>
                  <a:pt x="20819" y="24873"/>
                </a:cubicBezTo>
                <a:cubicBezTo>
                  <a:pt x="21133" y="23406"/>
                  <a:pt x="21552" y="22078"/>
                  <a:pt x="21832" y="20646"/>
                </a:cubicBezTo>
                <a:cubicBezTo>
                  <a:pt x="22006" y="19773"/>
                  <a:pt x="22146" y="18760"/>
                  <a:pt x="22286" y="17712"/>
                </a:cubicBezTo>
                <a:lnTo>
                  <a:pt x="22286" y="17432"/>
                </a:lnTo>
                <a:cubicBezTo>
                  <a:pt x="23159" y="16140"/>
                  <a:pt x="23578" y="14533"/>
                  <a:pt x="23893" y="12926"/>
                </a:cubicBezTo>
                <a:cubicBezTo>
                  <a:pt x="24172" y="10446"/>
                  <a:pt x="24172" y="7966"/>
                  <a:pt x="24032" y="5346"/>
                </a:cubicBezTo>
                <a:cubicBezTo>
                  <a:pt x="24032" y="5207"/>
                  <a:pt x="24172" y="5067"/>
                  <a:pt x="24312" y="5067"/>
                </a:cubicBezTo>
                <a:cubicBezTo>
                  <a:pt x="24722" y="4989"/>
                  <a:pt x="25107" y="4954"/>
                  <a:pt x="25478" y="4954"/>
                </a:cubicBezTo>
                <a:close/>
                <a:moveTo>
                  <a:pt x="11353" y="980"/>
                </a:moveTo>
                <a:cubicBezTo>
                  <a:pt x="11667" y="980"/>
                  <a:pt x="11807" y="1120"/>
                  <a:pt x="11946" y="1294"/>
                </a:cubicBezTo>
                <a:cubicBezTo>
                  <a:pt x="12540" y="2866"/>
                  <a:pt x="12959" y="4473"/>
                  <a:pt x="13099" y="6220"/>
                </a:cubicBezTo>
                <a:cubicBezTo>
                  <a:pt x="13693" y="9852"/>
                  <a:pt x="13553" y="13520"/>
                  <a:pt x="12959" y="17013"/>
                </a:cubicBezTo>
                <a:cubicBezTo>
                  <a:pt x="12680" y="18306"/>
                  <a:pt x="12400" y="19458"/>
                  <a:pt x="11807" y="20506"/>
                </a:cubicBezTo>
                <a:cubicBezTo>
                  <a:pt x="11527" y="20925"/>
                  <a:pt x="11353" y="21205"/>
                  <a:pt x="11073" y="21519"/>
                </a:cubicBezTo>
                <a:cubicBezTo>
                  <a:pt x="10842" y="21682"/>
                  <a:pt x="10569" y="21761"/>
                  <a:pt x="10304" y="21761"/>
                </a:cubicBezTo>
                <a:cubicBezTo>
                  <a:pt x="9889" y="21761"/>
                  <a:pt x="9497" y="21568"/>
                  <a:pt x="9327" y="21205"/>
                </a:cubicBezTo>
                <a:cubicBezTo>
                  <a:pt x="9187" y="20925"/>
                  <a:pt x="9047" y="20506"/>
                  <a:pt x="9047" y="20052"/>
                </a:cubicBezTo>
                <a:cubicBezTo>
                  <a:pt x="8907" y="18760"/>
                  <a:pt x="9047" y="17572"/>
                  <a:pt x="9327" y="16280"/>
                </a:cubicBezTo>
                <a:cubicBezTo>
                  <a:pt x="9466" y="15267"/>
                  <a:pt x="9606" y="14079"/>
                  <a:pt x="9781" y="12926"/>
                </a:cubicBezTo>
                <a:cubicBezTo>
                  <a:pt x="10060" y="11599"/>
                  <a:pt x="9920" y="10167"/>
                  <a:pt x="9466" y="8700"/>
                </a:cubicBezTo>
                <a:cubicBezTo>
                  <a:pt x="9187" y="6953"/>
                  <a:pt x="8593" y="5346"/>
                  <a:pt x="8174" y="3740"/>
                </a:cubicBezTo>
                <a:cubicBezTo>
                  <a:pt x="8174" y="3600"/>
                  <a:pt x="8174" y="3600"/>
                  <a:pt x="8034" y="3460"/>
                </a:cubicBezTo>
                <a:cubicBezTo>
                  <a:pt x="8034" y="3181"/>
                  <a:pt x="7720" y="3181"/>
                  <a:pt x="7440" y="3181"/>
                </a:cubicBezTo>
                <a:cubicBezTo>
                  <a:pt x="7161" y="3320"/>
                  <a:pt x="6986" y="3600"/>
                  <a:pt x="7161" y="3914"/>
                </a:cubicBezTo>
                <a:cubicBezTo>
                  <a:pt x="7301" y="4333"/>
                  <a:pt x="7440" y="4927"/>
                  <a:pt x="7580" y="5486"/>
                </a:cubicBezTo>
                <a:cubicBezTo>
                  <a:pt x="8174" y="7233"/>
                  <a:pt x="8593" y="8979"/>
                  <a:pt x="8733" y="10726"/>
                </a:cubicBezTo>
                <a:cubicBezTo>
                  <a:pt x="8907" y="12053"/>
                  <a:pt x="8733" y="13206"/>
                  <a:pt x="8593" y="14393"/>
                </a:cubicBezTo>
                <a:cubicBezTo>
                  <a:pt x="8314" y="15826"/>
                  <a:pt x="8174" y="17293"/>
                  <a:pt x="8034" y="18760"/>
                </a:cubicBezTo>
                <a:cubicBezTo>
                  <a:pt x="7859" y="19633"/>
                  <a:pt x="7859" y="20506"/>
                  <a:pt x="8174" y="21205"/>
                </a:cubicBezTo>
                <a:cubicBezTo>
                  <a:pt x="8504" y="22237"/>
                  <a:pt x="9310" y="22817"/>
                  <a:pt x="10180" y="22817"/>
                </a:cubicBezTo>
                <a:cubicBezTo>
                  <a:pt x="10783" y="22817"/>
                  <a:pt x="11417" y="22539"/>
                  <a:pt x="11946" y="21938"/>
                </a:cubicBezTo>
                <a:cubicBezTo>
                  <a:pt x="12680" y="21205"/>
                  <a:pt x="13099" y="20332"/>
                  <a:pt x="13413" y="19319"/>
                </a:cubicBezTo>
                <a:cubicBezTo>
                  <a:pt x="14147" y="17013"/>
                  <a:pt x="14426" y="14673"/>
                  <a:pt x="14426" y="12333"/>
                </a:cubicBezTo>
                <a:cubicBezTo>
                  <a:pt x="14566" y="9294"/>
                  <a:pt x="14426" y="6080"/>
                  <a:pt x="13553" y="3041"/>
                </a:cubicBezTo>
                <a:cubicBezTo>
                  <a:pt x="13413" y="2447"/>
                  <a:pt x="13274" y="1853"/>
                  <a:pt x="12959" y="1120"/>
                </a:cubicBezTo>
                <a:lnTo>
                  <a:pt x="12959" y="1120"/>
                </a:lnTo>
                <a:cubicBezTo>
                  <a:pt x="14147" y="1434"/>
                  <a:pt x="15160" y="1853"/>
                  <a:pt x="16173" y="2447"/>
                </a:cubicBezTo>
                <a:cubicBezTo>
                  <a:pt x="17920" y="3460"/>
                  <a:pt x="19072" y="5067"/>
                  <a:pt x="19806" y="6953"/>
                </a:cubicBezTo>
                <a:cubicBezTo>
                  <a:pt x="21832" y="12787"/>
                  <a:pt x="21832" y="18585"/>
                  <a:pt x="19806" y="24279"/>
                </a:cubicBezTo>
                <a:cubicBezTo>
                  <a:pt x="18583" y="27980"/>
                  <a:pt x="15109" y="30275"/>
                  <a:pt x="11307" y="30275"/>
                </a:cubicBezTo>
                <a:cubicBezTo>
                  <a:pt x="11090" y="30275"/>
                  <a:pt x="10872" y="30267"/>
                  <a:pt x="10654" y="30252"/>
                </a:cubicBezTo>
                <a:cubicBezTo>
                  <a:pt x="9187" y="30252"/>
                  <a:pt x="7720" y="29938"/>
                  <a:pt x="6427" y="29379"/>
                </a:cubicBezTo>
                <a:cubicBezTo>
                  <a:pt x="3947" y="28051"/>
                  <a:pt x="2620" y="26025"/>
                  <a:pt x="2340" y="23406"/>
                </a:cubicBezTo>
                <a:cubicBezTo>
                  <a:pt x="2061" y="21659"/>
                  <a:pt x="2340" y="20052"/>
                  <a:pt x="2934" y="18445"/>
                </a:cubicBezTo>
                <a:cubicBezTo>
                  <a:pt x="3493" y="16559"/>
                  <a:pt x="3493" y="14813"/>
                  <a:pt x="2934" y="12926"/>
                </a:cubicBezTo>
                <a:cubicBezTo>
                  <a:pt x="1188" y="7687"/>
                  <a:pt x="4227" y="2307"/>
                  <a:pt x="9606" y="1120"/>
                </a:cubicBezTo>
                <a:cubicBezTo>
                  <a:pt x="10200" y="1120"/>
                  <a:pt x="10794" y="1120"/>
                  <a:pt x="11353" y="980"/>
                </a:cubicBezTo>
                <a:close/>
                <a:moveTo>
                  <a:pt x="11281" y="0"/>
                </a:moveTo>
                <a:cubicBezTo>
                  <a:pt x="10786" y="0"/>
                  <a:pt x="10285" y="35"/>
                  <a:pt x="9781" y="107"/>
                </a:cubicBezTo>
                <a:cubicBezTo>
                  <a:pt x="3807" y="980"/>
                  <a:pt x="0" y="7233"/>
                  <a:pt x="1921" y="12926"/>
                </a:cubicBezTo>
                <a:cubicBezTo>
                  <a:pt x="2480" y="14813"/>
                  <a:pt x="2480" y="16559"/>
                  <a:pt x="1921" y="18306"/>
                </a:cubicBezTo>
                <a:cubicBezTo>
                  <a:pt x="1188" y="20192"/>
                  <a:pt x="1048" y="22078"/>
                  <a:pt x="1467" y="23999"/>
                </a:cubicBezTo>
                <a:cubicBezTo>
                  <a:pt x="1921" y="26759"/>
                  <a:pt x="3214" y="28785"/>
                  <a:pt x="5694" y="30112"/>
                </a:cubicBezTo>
                <a:cubicBezTo>
                  <a:pt x="7357" y="30931"/>
                  <a:pt x="9072" y="31309"/>
                  <a:pt x="10866" y="31309"/>
                </a:cubicBezTo>
                <a:cubicBezTo>
                  <a:pt x="11597" y="31309"/>
                  <a:pt x="12341" y="31247"/>
                  <a:pt x="13099" y="31125"/>
                </a:cubicBezTo>
                <a:cubicBezTo>
                  <a:pt x="13413" y="31125"/>
                  <a:pt x="13553" y="31125"/>
                  <a:pt x="13833" y="31405"/>
                </a:cubicBezTo>
                <a:cubicBezTo>
                  <a:pt x="15300" y="33012"/>
                  <a:pt x="17186" y="34025"/>
                  <a:pt x="19387" y="34479"/>
                </a:cubicBezTo>
                <a:cubicBezTo>
                  <a:pt x="19806" y="34618"/>
                  <a:pt x="20400" y="34618"/>
                  <a:pt x="20819" y="34758"/>
                </a:cubicBezTo>
                <a:lnTo>
                  <a:pt x="22880" y="34758"/>
                </a:lnTo>
                <a:cubicBezTo>
                  <a:pt x="24906" y="34479"/>
                  <a:pt x="26792" y="33745"/>
                  <a:pt x="28399" y="32278"/>
                </a:cubicBezTo>
                <a:cubicBezTo>
                  <a:pt x="30006" y="30811"/>
                  <a:pt x="31158" y="28925"/>
                  <a:pt x="32171" y="27038"/>
                </a:cubicBezTo>
                <a:lnTo>
                  <a:pt x="32171" y="26619"/>
                </a:lnTo>
                <a:cubicBezTo>
                  <a:pt x="32032" y="26445"/>
                  <a:pt x="31892" y="26305"/>
                  <a:pt x="31752" y="26305"/>
                </a:cubicBezTo>
                <a:cubicBezTo>
                  <a:pt x="31612" y="26445"/>
                  <a:pt x="31298" y="26445"/>
                  <a:pt x="31298" y="26759"/>
                </a:cubicBezTo>
                <a:cubicBezTo>
                  <a:pt x="30564" y="27772"/>
                  <a:pt x="29866" y="28925"/>
                  <a:pt x="29132" y="30112"/>
                </a:cubicBezTo>
                <a:cubicBezTo>
                  <a:pt x="27386" y="32418"/>
                  <a:pt x="24906" y="33605"/>
                  <a:pt x="22006" y="33745"/>
                </a:cubicBezTo>
                <a:cubicBezTo>
                  <a:pt x="19387" y="33745"/>
                  <a:pt x="17046" y="32732"/>
                  <a:pt x="15020" y="31125"/>
                </a:cubicBezTo>
                <a:cubicBezTo>
                  <a:pt x="14846" y="31125"/>
                  <a:pt x="14706" y="30986"/>
                  <a:pt x="14566" y="30811"/>
                </a:cubicBezTo>
                <a:cubicBezTo>
                  <a:pt x="14706" y="30671"/>
                  <a:pt x="14706" y="30671"/>
                  <a:pt x="14846" y="30671"/>
                </a:cubicBezTo>
                <a:cubicBezTo>
                  <a:pt x="17186" y="29798"/>
                  <a:pt x="18932" y="28191"/>
                  <a:pt x="20085" y="26025"/>
                </a:cubicBezTo>
                <a:cubicBezTo>
                  <a:pt x="20260" y="25886"/>
                  <a:pt x="20400" y="25886"/>
                  <a:pt x="20539" y="25886"/>
                </a:cubicBezTo>
                <a:cubicBezTo>
                  <a:pt x="20688" y="25909"/>
                  <a:pt x="20833" y="25921"/>
                  <a:pt x="20974" y="25921"/>
                </a:cubicBezTo>
                <a:cubicBezTo>
                  <a:pt x="21662" y="25921"/>
                  <a:pt x="22271" y="25645"/>
                  <a:pt x="22880" y="25152"/>
                </a:cubicBezTo>
                <a:cubicBezTo>
                  <a:pt x="23578" y="24558"/>
                  <a:pt x="24172" y="23685"/>
                  <a:pt x="24766" y="22951"/>
                </a:cubicBezTo>
                <a:cubicBezTo>
                  <a:pt x="26512" y="20192"/>
                  <a:pt x="27665" y="17293"/>
                  <a:pt x="28538" y="14219"/>
                </a:cubicBezTo>
                <a:cubicBezTo>
                  <a:pt x="29272" y="11599"/>
                  <a:pt x="29691" y="8979"/>
                  <a:pt x="29551" y="6220"/>
                </a:cubicBezTo>
                <a:lnTo>
                  <a:pt x="29551" y="6080"/>
                </a:lnTo>
                <a:cubicBezTo>
                  <a:pt x="29691" y="6220"/>
                  <a:pt x="29866" y="6220"/>
                  <a:pt x="30006" y="6220"/>
                </a:cubicBezTo>
                <a:cubicBezTo>
                  <a:pt x="32625" y="7966"/>
                  <a:pt x="34058" y="10446"/>
                  <a:pt x="34232" y="13660"/>
                </a:cubicBezTo>
                <a:cubicBezTo>
                  <a:pt x="34372" y="16559"/>
                  <a:pt x="33918" y="19458"/>
                  <a:pt x="33045" y="22393"/>
                </a:cubicBezTo>
                <a:cubicBezTo>
                  <a:pt x="32765" y="23126"/>
                  <a:pt x="32486" y="23999"/>
                  <a:pt x="32171" y="24698"/>
                </a:cubicBezTo>
                <a:cubicBezTo>
                  <a:pt x="32032" y="25012"/>
                  <a:pt x="32171" y="25292"/>
                  <a:pt x="32486" y="25432"/>
                </a:cubicBezTo>
                <a:cubicBezTo>
                  <a:pt x="32561" y="25469"/>
                  <a:pt x="32625" y="25486"/>
                  <a:pt x="32683" y="25486"/>
                </a:cubicBezTo>
                <a:cubicBezTo>
                  <a:pt x="32840" y="25486"/>
                  <a:pt x="32942" y="25357"/>
                  <a:pt x="33045" y="25152"/>
                </a:cubicBezTo>
                <a:cubicBezTo>
                  <a:pt x="33184" y="25152"/>
                  <a:pt x="33184" y="25012"/>
                  <a:pt x="33184" y="24873"/>
                </a:cubicBezTo>
                <a:cubicBezTo>
                  <a:pt x="34058" y="22812"/>
                  <a:pt x="34791" y="20506"/>
                  <a:pt x="35105" y="18166"/>
                </a:cubicBezTo>
                <a:cubicBezTo>
                  <a:pt x="35245" y="16280"/>
                  <a:pt x="35525" y="14393"/>
                  <a:pt x="35245" y="12647"/>
                </a:cubicBezTo>
                <a:cubicBezTo>
                  <a:pt x="34487" y="7420"/>
                  <a:pt x="30053" y="3972"/>
                  <a:pt x="25249" y="3972"/>
                </a:cubicBezTo>
                <a:cubicBezTo>
                  <a:pt x="23632" y="3972"/>
                  <a:pt x="21974" y="4362"/>
                  <a:pt x="20400" y="5207"/>
                </a:cubicBezTo>
                <a:lnTo>
                  <a:pt x="20260" y="5346"/>
                </a:lnTo>
                <a:cubicBezTo>
                  <a:pt x="20085" y="5207"/>
                  <a:pt x="20085" y="5207"/>
                  <a:pt x="20085" y="5067"/>
                </a:cubicBezTo>
                <a:cubicBezTo>
                  <a:pt x="18180" y="1871"/>
                  <a:pt x="14897" y="0"/>
                  <a:pt x="11281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2" name="Google Shape;1232;p39"/>
          <p:cNvGrpSpPr/>
          <p:nvPr/>
        </p:nvGrpSpPr>
        <p:grpSpPr>
          <a:xfrm>
            <a:off x="3065442" y="1025372"/>
            <a:ext cx="623663" cy="638717"/>
            <a:chOff x="2897444" y="862071"/>
            <a:chExt cx="678336" cy="694710"/>
          </a:xfrm>
        </p:grpSpPr>
        <p:sp>
          <p:nvSpPr>
            <p:cNvPr id="1233" name="Google Shape;1233;p39"/>
            <p:cNvSpPr/>
            <p:nvPr/>
          </p:nvSpPr>
          <p:spPr>
            <a:xfrm>
              <a:off x="2897444" y="862071"/>
              <a:ext cx="678336" cy="694710"/>
            </a:xfrm>
            <a:custGeom>
              <a:rect b="b" l="l" r="r" t="t"/>
              <a:pathLst>
                <a:path extrusionOk="0" h="32627" w="31858">
                  <a:moveTo>
                    <a:pt x="17335" y="981"/>
                  </a:moveTo>
                  <a:cubicBezTo>
                    <a:pt x="17420" y="981"/>
                    <a:pt x="17511" y="992"/>
                    <a:pt x="17606" y="1014"/>
                  </a:cubicBezTo>
                  <a:cubicBezTo>
                    <a:pt x="18199" y="1014"/>
                    <a:pt x="18619" y="1468"/>
                    <a:pt x="18619" y="2062"/>
                  </a:cubicBezTo>
                  <a:cubicBezTo>
                    <a:pt x="18758" y="2341"/>
                    <a:pt x="18758" y="2481"/>
                    <a:pt x="19073" y="2481"/>
                  </a:cubicBezTo>
                  <a:cubicBezTo>
                    <a:pt x="19148" y="2519"/>
                    <a:pt x="19212" y="2536"/>
                    <a:pt x="19270" y="2536"/>
                  </a:cubicBezTo>
                  <a:cubicBezTo>
                    <a:pt x="19427" y="2536"/>
                    <a:pt x="19529" y="2406"/>
                    <a:pt x="19632" y="2202"/>
                  </a:cubicBezTo>
                  <a:cubicBezTo>
                    <a:pt x="19834" y="1910"/>
                    <a:pt x="20137" y="1805"/>
                    <a:pt x="20449" y="1805"/>
                  </a:cubicBezTo>
                  <a:cubicBezTo>
                    <a:pt x="20622" y="1805"/>
                    <a:pt x="20797" y="1837"/>
                    <a:pt x="20959" y="1887"/>
                  </a:cubicBezTo>
                  <a:cubicBezTo>
                    <a:pt x="21518" y="2062"/>
                    <a:pt x="21832" y="2481"/>
                    <a:pt x="21832" y="3075"/>
                  </a:cubicBezTo>
                  <a:cubicBezTo>
                    <a:pt x="21832" y="3075"/>
                    <a:pt x="21693" y="3215"/>
                    <a:pt x="21832" y="3215"/>
                  </a:cubicBezTo>
                  <a:cubicBezTo>
                    <a:pt x="21832" y="3354"/>
                    <a:pt x="21832" y="3634"/>
                    <a:pt x="21972" y="3634"/>
                  </a:cubicBezTo>
                  <a:cubicBezTo>
                    <a:pt x="22032" y="3770"/>
                    <a:pt x="22119" y="3821"/>
                    <a:pt x="22212" y="3821"/>
                  </a:cubicBezTo>
                  <a:cubicBezTo>
                    <a:pt x="22334" y="3821"/>
                    <a:pt x="22467" y="3733"/>
                    <a:pt x="22566" y="3634"/>
                  </a:cubicBezTo>
                  <a:cubicBezTo>
                    <a:pt x="22874" y="3403"/>
                    <a:pt x="23149" y="3299"/>
                    <a:pt x="23405" y="3299"/>
                  </a:cubicBezTo>
                  <a:cubicBezTo>
                    <a:pt x="23614" y="3299"/>
                    <a:pt x="23810" y="3368"/>
                    <a:pt x="23998" y="3494"/>
                  </a:cubicBezTo>
                  <a:cubicBezTo>
                    <a:pt x="24452" y="3808"/>
                    <a:pt x="24732" y="4367"/>
                    <a:pt x="24452" y="4961"/>
                  </a:cubicBezTo>
                  <a:cubicBezTo>
                    <a:pt x="24452" y="5101"/>
                    <a:pt x="24312" y="5380"/>
                    <a:pt x="24592" y="5555"/>
                  </a:cubicBezTo>
                  <a:cubicBezTo>
                    <a:pt x="24651" y="5673"/>
                    <a:pt x="24735" y="5716"/>
                    <a:pt x="24825" y="5716"/>
                  </a:cubicBezTo>
                  <a:cubicBezTo>
                    <a:pt x="24949" y="5716"/>
                    <a:pt x="25085" y="5636"/>
                    <a:pt x="25186" y="5555"/>
                  </a:cubicBezTo>
                  <a:cubicBezTo>
                    <a:pt x="25331" y="5510"/>
                    <a:pt x="25479" y="5488"/>
                    <a:pt x="25623" y="5488"/>
                  </a:cubicBezTo>
                  <a:cubicBezTo>
                    <a:pt x="26032" y="5488"/>
                    <a:pt x="26411" y="5664"/>
                    <a:pt x="26618" y="5974"/>
                  </a:cubicBezTo>
                  <a:cubicBezTo>
                    <a:pt x="26932" y="6428"/>
                    <a:pt x="27072" y="6847"/>
                    <a:pt x="26618" y="7441"/>
                  </a:cubicBezTo>
                  <a:cubicBezTo>
                    <a:pt x="26478" y="7581"/>
                    <a:pt x="26478" y="7860"/>
                    <a:pt x="26618" y="8000"/>
                  </a:cubicBezTo>
                  <a:cubicBezTo>
                    <a:pt x="26702" y="8189"/>
                    <a:pt x="26798" y="8264"/>
                    <a:pt x="26922" y="8264"/>
                  </a:cubicBezTo>
                  <a:cubicBezTo>
                    <a:pt x="27005" y="8264"/>
                    <a:pt x="27100" y="8231"/>
                    <a:pt x="27212" y="8175"/>
                  </a:cubicBezTo>
                  <a:cubicBezTo>
                    <a:pt x="27805" y="8175"/>
                    <a:pt x="28364" y="8454"/>
                    <a:pt x="28504" y="9188"/>
                  </a:cubicBezTo>
                  <a:cubicBezTo>
                    <a:pt x="27351" y="8734"/>
                    <a:pt x="26199" y="8315"/>
                    <a:pt x="24871" y="8000"/>
                  </a:cubicBezTo>
                  <a:cubicBezTo>
                    <a:pt x="22114" y="7231"/>
                    <a:pt x="19276" y="6885"/>
                    <a:pt x="16403" y="6885"/>
                  </a:cubicBezTo>
                  <a:cubicBezTo>
                    <a:pt x="15491" y="6885"/>
                    <a:pt x="14576" y="6920"/>
                    <a:pt x="13658" y="6987"/>
                  </a:cubicBezTo>
                  <a:cubicBezTo>
                    <a:pt x="12366" y="7127"/>
                    <a:pt x="10899" y="7302"/>
                    <a:pt x="9607" y="7441"/>
                  </a:cubicBezTo>
                  <a:cubicBezTo>
                    <a:pt x="9292" y="7441"/>
                    <a:pt x="9013" y="7721"/>
                    <a:pt x="9152" y="8000"/>
                  </a:cubicBezTo>
                  <a:cubicBezTo>
                    <a:pt x="9152" y="8232"/>
                    <a:pt x="9323" y="8369"/>
                    <a:pt x="9525" y="8369"/>
                  </a:cubicBezTo>
                  <a:cubicBezTo>
                    <a:pt x="9597" y="8369"/>
                    <a:pt x="9673" y="8351"/>
                    <a:pt x="9746" y="8315"/>
                  </a:cubicBezTo>
                  <a:cubicBezTo>
                    <a:pt x="11801" y="8034"/>
                    <a:pt x="13857" y="7881"/>
                    <a:pt x="15904" y="7881"/>
                  </a:cubicBezTo>
                  <a:cubicBezTo>
                    <a:pt x="19216" y="7881"/>
                    <a:pt x="22507" y="8281"/>
                    <a:pt x="25745" y="9188"/>
                  </a:cubicBezTo>
                  <a:cubicBezTo>
                    <a:pt x="26758" y="9467"/>
                    <a:pt x="27631" y="9921"/>
                    <a:pt x="28679" y="10341"/>
                  </a:cubicBezTo>
                  <a:cubicBezTo>
                    <a:pt x="28958" y="10480"/>
                    <a:pt x="29098" y="10620"/>
                    <a:pt x="29238" y="10934"/>
                  </a:cubicBezTo>
                  <a:cubicBezTo>
                    <a:pt x="29377" y="11354"/>
                    <a:pt x="29552" y="11668"/>
                    <a:pt x="29692" y="12087"/>
                  </a:cubicBezTo>
                  <a:cubicBezTo>
                    <a:pt x="29692" y="12227"/>
                    <a:pt x="29692" y="12541"/>
                    <a:pt x="29552" y="12681"/>
                  </a:cubicBezTo>
                  <a:cubicBezTo>
                    <a:pt x="29377" y="13100"/>
                    <a:pt x="29238" y="13100"/>
                    <a:pt x="28958" y="13100"/>
                  </a:cubicBezTo>
                  <a:cubicBezTo>
                    <a:pt x="27945" y="12821"/>
                    <a:pt x="27072" y="12681"/>
                    <a:pt x="26199" y="12541"/>
                  </a:cubicBezTo>
                  <a:lnTo>
                    <a:pt x="26059" y="12541"/>
                  </a:lnTo>
                  <a:cubicBezTo>
                    <a:pt x="25972" y="12493"/>
                    <a:pt x="25888" y="12471"/>
                    <a:pt x="25811" y="12471"/>
                  </a:cubicBezTo>
                  <a:cubicBezTo>
                    <a:pt x="25611" y="12471"/>
                    <a:pt x="25465" y="12619"/>
                    <a:pt x="25465" y="12821"/>
                  </a:cubicBezTo>
                  <a:cubicBezTo>
                    <a:pt x="25325" y="13100"/>
                    <a:pt x="25465" y="13414"/>
                    <a:pt x="25884" y="13414"/>
                  </a:cubicBezTo>
                  <a:cubicBezTo>
                    <a:pt x="26758" y="13554"/>
                    <a:pt x="27805" y="13834"/>
                    <a:pt x="28679" y="13973"/>
                  </a:cubicBezTo>
                  <a:cubicBezTo>
                    <a:pt x="28958" y="13973"/>
                    <a:pt x="28958" y="14113"/>
                    <a:pt x="29098" y="14288"/>
                  </a:cubicBezTo>
                  <a:cubicBezTo>
                    <a:pt x="29971" y="16733"/>
                    <a:pt x="30251" y="19213"/>
                    <a:pt x="29971" y="21693"/>
                  </a:cubicBezTo>
                  <a:cubicBezTo>
                    <a:pt x="29831" y="22846"/>
                    <a:pt x="29831" y="23894"/>
                    <a:pt x="29692" y="24907"/>
                  </a:cubicBezTo>
                  <a:cubicBezTo>
                    <a:pt x="29552" y="25780"/>
                    <a:pt x="29831" y="26653"/>
                    <a:pt x="30111" y="27526"/>
                  </a:cubicBezTo>
                  <a:cubicBezTo>
                    <a:pt x="30425" y="27806"/>
                    <a:pt x="30565" y="28260"/>
                    <a:pt x="30705" y="28539"/>
                  </a:cubicBezTo>
                  <a:cubicBezTo>
                    <a:pt x="30844" y="29133"/>
                    <a:pt x="30844" y="29692"/>
                    <a:pt x="30705" y="30286"/>
                  </a:cubicBezTo>
                  <a:cubicBezTo>
                    <a:pt x="30565" y="31159"/>
                    <a:pt x="29971" y="31753"/>
                    <a:pt x="28958" y="31753"/>
                  </a:cubicBezTo>
                  <a:cubicBezTo>
                    <a:pt x="28364" y="31753"/>
                    <a:pt x="27805" y="31578"/>
                    <a:pt x="27212" y="31439"/>
                  </a:cubicBezTo>
                  <a:cubicBezTo>
                    <a:pt x="25884" y="31299"/>
                    <a:pt x="24452" y="31159"/>
                    <a:pt x="22985" y="31020"/>
                  </a:cubicBezTo>
                  <a:cubicBezTo>
                    <a:pt x="19632" y="30880"/>
                    <a:pt x="16139" y="30880"/>
                    <a:pt x="12646" y="30880"/>
                  </a:cubicBezTo>
                  <a:cubicBezTo>
                    <a:pt x="10480" y="31020"/>
                    <a:pt x="8279" y="31159"/>
                    <a:pt x="6253" y="31299"/>
                  </a:cubicBezTo>
                  <a:cubicBezTo>
                    <a:pt x="5380" y="31299"/>
                    <a:pt x="4367" y="31578"/>
                    <a:pt x="3494" y="31578"/>
                  </a:cubicBezTo>
                  <a:cubicBezTo>
                    <a:pt x="3336" y="31666"/>
                    <a:pt x="3153" y="31709"/>
                    <a:pt x="2952" y="31709"/>
                  </a:cubicBezTo>
                  <a:cubicBezTo>
                    <a:pt x="2751" y="31709"/>
                    <a:pt x="2533" y="31666"/>
                    <a:pt x="2306" y="31578"/>
                  </a:cubicBezTo>
                  <a:cubicBezTo>
                    <a:pt x="1747" y="31578"/>
                    <a:pt x="1293" y="31159"/>
                    <a:pt x="1153" y="30565"/>
                  </a:cubicBezTo>
                  <a:cubicBezTo>
                    <a:pt x="874" y="29832"/>
                    <a:pt x="1014" y="29133"/>
                    <a:pt x="1293" y="28400"/>
                  </a:cubicBezTo>
                  <a:cubicBezTo>
                    <a:pt x="1433" y="27806"/>
                    <a:pt x="1747" y="27387"/>
                    <a:pt x="1887" y="26793"/>
                  </a:cubicBezTo>
                  <a:cubicBezTo>
                    <a:pt x="2306" y="25780"/>
                    <a:pt x="2166" y="24592"/>
                    <a:pt x="2027" y="23579"/>
                  </a:cubicBezTo>
                  <a:cubicBezTo>
                    <a:pt x="1747" y="21693"/>
                    <a:pt x="1607" y="19807"/>
                    <a:pt x="1887" y="17781"/>
                  </a:cubicBezTo>
                  <a:cubicBezTo>
                    <a:pt x="2027" y="16593"/>
                    <a:pt x="2306" y="15440"/>
                    <a:pt x="2760" y="14288"/>
                  </a:cubicBezTo>
                  <a:cubicBezTo>
                    <a:pt x="2900" y="13973"/>
                    <a:pt x="3040" y="13973"/>
                    <a:pt x="3179" y="13973"/>
                  </a:cubicBezTo>
                  <a:cubicBezTo>
                    <a:pt x="5240" y="13554"/>
                    <a:pt x="7406" y="13240"/>
                    <a:pt x="9467" y="12821"/>
                  </a:cubicBezTo>
                  <a:cubicBezTo>
                    <a:pt x="11772" y="12541"/>
                    <a:pt x="13973" y="12367"/>
                    <a:pt x="16278" y="12367"/>
                  </a:cubicBezTo>
                  <a:cubicBezTo>
                    <a:pt x="18758" y="12367"/>
                    <a:pt x="21238" y="12681"/>
                    <a:pt x="23719" y="13100"/>
                  </a:cubicBezTo>
                  <a:cubicBezTo>
                    <a:pt x="24138" y="13100"/>
                    <a:pt x="24452" y="12960"/>
                    <a:pt x="24452" y="12681"/>
                  </a:cubicBezTo>
                  <a:cubicBezTo>
                    <a:pt x="24452" y="12367"/>
                    <a:pt x="24312" y="12227"/>
                    <a:pt x="23858" y="12087"/>
                  </a:cubicBezTo>
                  <a:cubicBezTo>
                    <a:pt x="21318" y="11737"/>
                    <a:pt x="18754" y="11460"/>
                    <a:pt x="16104" y="11460"/>
                  </a:cubicBezTo>
                  <a:cubicBezTo>
                    <a:pt x="15583" y="11460"/>
                    <a:pt x="15060" y="11470"/>
                    <a:pt x="14532" y="11493"/>
                  </a:cubicBezTo>
                  <a:cubicBezTo>
                    <a:pt x="11772" y="11493"/>
                    <a:pt x="9152" y="11947"/>
                    <a:pt x="6393" y="12367"/>
                  </a:cubicBezTo>
                  <a:cubicBezTo>
                    <a:pt x="5240" y="12541"/>
                    <a:pt x="3913" y="12821"/>
                    <a:pt x="2760" y="13100"/>
                  </a:cubicBezTo>
                  <a:cubicBezTo>
                    <a:pt x="2620" y="13100"/>
                    <a:pt x="2481" y="12960"/>
                    <a:pt x="2481" y="12960"/>
                  </a:cubicBezTo>
                  <a:cubicBezTo>
                    <a:pt x="2027" y="12681"/>
                    <a:pt x="2027" y="12227"/>
                    <a:pt x="2166" y="11808"/>
                  </a:cubicBezTo>
                  <a:cubicBezTo>
                    <a:pt x="2306" y="11354"/>
                    <a:pt x="2620" y="11074"/>
                    <a:pt x="2760" y="10620"/>
                  </a:cubicBezTo>
                  <a:cubicBezTo>
                    <a:pt x="2760" y="10480"/>
                    <a:pt x="2900" y="10480"/>
                    <a:pt x="3040" y="10341"/>
                  </a:cubicBezTo>
                  <a:cubicBezTo>
                    <a:pt x="4507" y="9747"/>
                    <a:pt x="5974" y="9188"/>
                    <a:pt x="7406" y="8873"/>
                  </a:cubicBezTo>
                  <a:cubicBezTo>
                    <a:pt x="7546" y="8873"/>
                    <a:pt x="7720" y="8734"/>
                    <a:pt x="7720" y="8734"/>
                  </a:cubicBezTo>
                  <a:cubicBezTo>
                    <a:pt x="8000" y="8734"/>
                    <a:pt x="8139" y="8454"/>
                    <a:pt x="8139" y="8175"/>
                  </a:cubicBezTo>
                  <a:cubicBezTo>
                    <a:pt x="8036" y="7943"/>
                    <a:pt x="7933" y="7806"/>
                    <a:pt x="7761" y="7806"/>
                  </a:cubicBezTo>
                  <a:cubicBezTo>
                    <a:pt x="7699" y="7806"/>
                    <a:pt x="7628" y="7824"/>
                    <a:pt x="7546" y="7860"/>
                  </a:cubicBezTo>
                  <a:cubicBezTo>
                    <a:pt x="6533" y="8175"/>
                    <a:pt x="5520" y="8454"/>
                    <a:pt x="4507" y="8734"/>
                  </a:cubicBezTo>
                  <a:cubicBezTo>
                    <a:pt x="4053" y="8873"/>
                    <a:pt x="3633" y="9048"/>
                    <a:pt x="3354" y="9188"/>
                  </a:cubicBezTo>
                  <a:cubicBezTo>
                    <a:pt x="3354" y="8594"/>
                    <a:pt x="3913" y="8175"/>
                    <a:pt x="4646" y="8175"/>
                  </a:cubicBezTo>
                  <a:cubicBezTo>
                    <a:pt x="4702" y="8231"/>
                    <a:pt x="4786" y="8264"/>
                    <a:pt x="4876" y="8264"/>
                  </a:cubicBezTo>
                  <a:cubicBezTo>
                    <a:pt x="5010" y="8264"/>
                    <a:pt x="5156" y="8189"/>
                    <a:pt x="5240" y="8000"/>
                  </a:cubicBezTo>
                  <a:cubicBezTo>
                    <a:pt x="5380" y="7721"/>
                    <a:pt x="5240" y="7581"/>
                    <a:pt x="5100" y="7441"/>
                  </a:cubicBezTo>
                  <a:cubicBezTo>
                    <a:pt x="4786" y="6987"/>
                    <a:pt x="4786" y="6428"/>
                    <a:pt x="5240" y="5974"/>
                  </a:cubicBezTo>
                  <a:cubicBezTo>
                    <a:pt x="5421" y="5703"/>
                    <a:pt x="5734" y="5534"/>
                    <a:pt x="6046" y="5534"/>
                  </a:cubicBezTo>
                  <a:cubicBezTo>
                    <a:pt x="6215" y="5534"/>
                    <a:pt x="6385" y="5584"/>
                    <a:pt x="6533" y="5695"/>
                  </a:cubicBezTo>
                  <a:cubicBezTo>
                    <a:pt x="6690" y="5695"/>
                    <a:pt x="6803" y="5730"/>
                    <a:pt x="6912" y="5730"/>
                  </a:cubicBezTo>
                  <a:cubicBezTo>
                    <a:pt x="7022" y="5730"/>
                    <a:pt x="7126" y="5695"/>
                    <a:pt x="7266" y="5555"/>
                  </a:cubicBezTo>
                  <a:cubicBezTo>
                    <a:pt x="7406" y="5380"/>
                    <a:pt x="7406" y="5101"/>
                    <a:pt x="7266" y="4961"/>
                  </a:cubicBezTo>
                  <a:cubicBezTo>
                    <a:pt x="7126" y="4367"/>
                    <a:pt x="7266" y="3948"/>
                    <a:pt x="7720" y="3634"/>
                  </a:cubicBezTo>
                  <a:cubicBezTo>
                    <a:pt x="7930" y="3424"/>
                    <a:pt x="8183" y="3319"/>
                    <a:pt x="8436" y="3319"/>
                  </a:cubicBezTo>
                  <a:cubicBezTo>
                    <a:pt x="8690" y="3319"/>
                    <a:pt x="8943" y="3424"/>
                    <a:pt x="9152" y="3634"/>
                  </a:cubicBezTo>
                  <a:cubicBezTo>
                    <a:pt x="9292" y="3808"/>
                    <a:pt x="9607" y="3808"/>
                    <a:pt x="9746" y="3808"/>
                  </a:cubicBezTo>
                  <a:cubicBezTo>
                    <a:pt x="10026" y="3634"/>
                    <a:pt x="10026" y="3354"/>
                    <a:pt x="10026" y="3075"/>
                  </a:cubicBezTo>
                  <a:cubicBezTo>
                    <a:pt x="10026" y="2481"/>
                    <a:pt x="10340" y="2062"/>
                    <a:pt x="10759" y="1887"/>
                  </a:cubicBezTo>
                  <a:cubicBezTo>
                    <a:pt x="10953" y="1842"/>
                    <a:pt x="11129" y="1811"/>
                    <a:pt x="11293" y="1811"/>
                  </a:cubicBezTo>
                  <a:cubicBezTo>
                    <a:pt x="11631" y="1811"/>
                    <a:pt x="11921" y="1941"/>
                    <a:pt x="12226" y="2341"/>
                  </a:cubicBezTo>
                  <a:cubicBezTo>
                    <a:pt x="12366" y="2481"/>
                    <a:pt x="12506" y="2621"/>
                    <a:pt x="12785" y="2621"/>
                  </a:cubicBezTo>
                  <a:cubicBezTo>
                    <a:pt x="13100" y="2481"/>
                    <a:pt x="13100" y="2341"/>
                    <a:pt x="13100" y="2062"/>
                  </a:cubicBezTo>
                  <a:cubicBezTo>
                    <a:pt x="13239" y="1468"/>
                    <a:pt x="13658" y="1014"/>
                    <a:pt x="14113" y="1014"/>
                  </a:cubicBezTo>
                  <a:cubicBezTo>
                    <a:pt x="14706" y="1014"/>
                    <a:pt x="15126" y="1189"/>
                    <a:pt x="15405" y="1748"/>
                  </a:cubicBezTo>
                  <a:cubicBezTo>
                    <a:pt x="15580" y="2062"/>
                    <a:pt x="15580" y="2202"/>
                    <a:pt x="15859" y="2202"/>
                  </a:cubicBezTo>
                  <a:cubicBezTo>
                    <a:pt x="16139" y="2202"/>
                    <a:pt x="16278" y="2062"/>
                    <a:pt x="16453" y="1748"/>
                  </a:cubicBezTo>
                  <a:cubicBezTo>
                    <a:pt x="16570" y="1278"/>
                    <a:pt x="16885" y="981"/>
                    <a:pt x="17335" y="981"/>
                  </a:cubicBezTo>
                  <a:close/>
                  <a:moveTo>
                    <a:pt x="13973" y="1"/>
                  </a:moveTo>
                  <a:cubicBezTo>
                    <a:pt x="13239" y="315"/>
                    <a:pt x="12785" y="595"/>
                    <a:pt x="12366" y="1189"/>
                  </a:cubicBezTo>
                  <a:cubicBezTo>
                    <a:pt x="11972" y="971"/>
                    <a:pt x="11569" y="867"/>
                    <a:pt x="11184" y="867"/>
                  </a:cubicBezTo>
                  <a:cubicBezTo>
                    <a:pt x="10275" y="867"/>
                    <a:pt x="9472" y="1450"/>
                    <a:pt x="9152" y="2481"/>
                  </a:cubicBezTo>
                  <a:cubicBezTo>
                    <a:pt x="8884" y="2430"/>
                    <a:pt x="8620" y="2398"/>
                    <a:pt x="8364" y="2398"/>
                  </a:cubicBezTo>
                  <a:cubicBezTo>
                    <a:pt x="7921" y="2398"/>
                    <a:pt x="7503" y="2495"/>
                    <a:pt x="7126" y="2761"/>
                  </a:cubicBezTo>
                  <a:cubicBezTo>
                    <a:pt x="6533" y="3215"/>
                    <a:pt x="6253" y="3808"/>
                    <a:pt x="6253" y="4507"/>
                  </a:cubicBezTo>
                  <a:cubicBezTo>
                    <a:pt x="5520" y="4507"/>
                    <a:pt x="4926" y="4821"/>
                    <a:pt x="4507" y="5380"/>
                  </a:cubicBezTo>
                  <a:cubicBezTo>
                    <a:pt x="4053" y="5974"/>
                    <a:pt x="3913" y="6568"/>
                    <a:pt x="4053" y="7302"/>
                  </a:cubicBezTo>
                  <a:cubicBezTo>
                    <a:pt x="2760" y="7721"/>
                    <a:pt x="2306" y="8315"/>
                    <a:pt x="2306" y="9607"/>
                  </a:cubicBezTo>
                  <a:lnTo>
                    <a:pt x="2166" y="9747"/>
                  </a:lnTo>
                  <a:cubicBezTo>
                    <a:pt x="1887" y="10341"/>
                    <a:pt x="1607" y="10934"/>
                    <a:pt x="1293" y="11493"/>
                  </a:cubicBezTo>
                  <a:cubicBezTo>
                    <a:pt x="1014" y="12227"/>
                    <a:pt x="1153" y="12960"/>
                    <a:pt x="1747" y="13554"/>
                  </a:cubicBezTo>
                  <a:cubicBezTo>
                    <a:pt x="1887" y="13834"/>
                    <a:pt x="1887" y="13834"/>
                    <a:pt x="1747" y="14113"/>
                  </a:cubicBezTo>
                  <a:cubicBezTo>
                    <a:pt x="1293" y="15301"/>
                    <a:pt x="1014" y="16453"/>
                    <a:pt x="874" y="17781"/>
                  </a:cubicBezTo>
                  <a:cubicBezTo>
                    <a:pt x="559" y="19807"/>
                    <a:pt x="874" y="21693"/>
                    <a:pt x="1014" y="23579"/>
                  </a:cubicBezTo>
                  <a:cubicBezTo>
                    <a:pt x="1153" y="24313"/>
                    <a:pt x="1153" y="25046"/>
                    <a:pt x="1153" y="25780"/>
                  </a:cubicBezTo>
                  <a:cubicBezTo>
                    <a:pt x="1014" y="26513"/>
                    <a:pt x="734" y="27072"/>
                    <a:pt x="559" y="27666"/>
                  </a:cubicBezTo>
                  <a:cubicBezTo>
                    <a:pt x="140" y="28400"/>
                    <a:pt x="1" y="29133"/>
                    <a:pt x="1" y="30007"/>
                  </a:cubicBezTo>
                  <a:cubicBezTo>
                    <a:pt x="140" y="31439"/>
                    <a:pt x="874" y="32312"/>
                    <a:pt x="2166" y="32626"/>
                  </a:cubicBezTo>
                  <a:lnTo>
                    <a:pt x="3633" y="32626"/>
                  </a:lnTo>
                  <a:lnTo>
                    <a:pt x="6253" y="32172"/>
                  </a:lnTo>
                  <a:cubicBezTo>
                    <a:pt x="8279" y="32033"/>
                    <a:pt x="10165" y="31893"/>
                    <a:pt x="12226" y="31893"/>
                  </a:cubicBezTo>
                  <a:cubicBezTo>
                    <a:pt x="15265" y="31893"/>
                    <a:pt x="18479" y="31893"/>
                    <a:pt x="21518" y="32033"/>
                  </a:cubicBezTo>
                  <a:cubicBezTo>
                    <a:pt x="23264" y="32033"/>
                    <a:pt x="25011" y="32172"/>
                    <a:pt x="26932" y="32452"/>
                  </a:cubicBezTo>
                  <a:cubicBezTo>
                    <a:pt x="27631" y="32452"/>
                    <a:pt x="28364" y="32626"/>
                    <a:pt x="29098" y="32626"/>
                  </a:cubicBezTo>
                  <a:cubicBezTo>
                    <a:pt x="30111" y="32626"/>
                    <a:pt x="30984" y="32172"/>
                    <a:pt x="31438" y="31159"/>
                  </a:cubicBezTo>
                  <a:cubicBezTo>
                    <a:pt x="31857" y="30286"/>
                    <a:pt x="31857" y="29273"/>
                    <a:pt x="31578" y="28400"/>
                  </a:cubicBezTo>
                  <a:cubicBezTo>
                    <a:pt x="31438" y="27946"/>
                    <a:pt x="31124" y="27526"/>
                    <a:pt x="30984" y="26933"/>
                  </a:cubicBezTo>
                  <a:cubicBezTo>
                    <a:pt x="30705" y="26199"/>
                    <a:pt x="30565" y="25466"/>
                    <a:pt x="30705" y="24592"/>
                  </a:cubicBezTo>
                  <a:cubicBezTo>
                    <a:pt x="30844" y="23300"/>
                    <a:pt x="30984" y="21972"/>
                    <a:pt x="30984" y="20680"/>
                  </a:cubicBezTo>
                  <a:cubicBezTo>
                    <a:pt x="31124" y="18340"/>
                    <a:pt x="30844" y="16174"/>
                    <a:pt x="29971" y="14113"/>
                  </a:cubicBezTo>
                  <a:cubicBezTo>
                    <a:pt x="29971" y="13834"/>
                    <a:pt x="29971" y="13834"/>
                    <a:pt x="30111" y="13554"/>
                  </a:cubicBezTo>
                  <a:cubicBezTo>
                    <a:pt x="30425" y="13240"/>
                    <a:pt x="30565" y="12821"/>
                    <a:pt x="30565" y="12367"/>
                  </a:cubicBezTo>
                  <a:cubicBezTo>
                    <a:pt x="30705" y="11354"/>
                    <a:pt x="30251" y="10620"/>
                    <a:pt x="29692" y="9747"/>
                  </a:cubicBezTo>
                  <a:cubicBezTo>
                    <a:pt x="29552" y="9747"/>
                    <a:pt x="29552" y="9607"/>
                    <a:pt x="29552" y="9467"/>
                  </a:cubicBezTo>
                  <a:cubicBezTo>
                    <a:pt x="29552" y="8454"/>
                    <a:pt x="28958" y="7581"/>
                    <a:pt x="27945" y="7302"/>
                  </a:cubicBezTo>
                  <a:lnTo>
                    <a:pt x="27805" y="7302"/>
                  </a:lnTo>
                  <a:cubicBezTo>
                    <a:pt x="27945" y="6568"/>
                    <a:pt x="27805" y="5834"/>
                    <a:pt x="27351" y="5380"/>
                  </a:cubicBezTo>
                  <a:cubicBezTo>
                    <a:pt x="26932" y="4821"/>
                    <a:pt x="26338" y="4507"/>
                    <a:pt x="25605" y="4507"/>
                  </a:cubicBezTo>
                  <a:cubicBezTo>
                    <a:pt x="25465" y="3808"/>
                    <a:pt x="25186" y="3215"/>
                    <a:pt x="24592" y="2761"/>
                  </a:cubicBezTo>
                  <a:cubicBezTo>
                    <a:pt x="24215" y="2495"/>
                    <a:pt x="23853" y="2398"/>
                    <a:pt x="23451" y="2398"/>
                  </a:cubicBezTo>
                  <a:cubicBezTo>
                    <a:pt x="23219" y="2398"/>
                    <a:pt x="22974" y="2430"/>
                    <a:pt x="22706" y="2481"/>
                  </a:cubicBezTo>
                  <a:cubicBezTo>
                    <a:pt x="22474" y="1632"/>
                    <a:pt x="21637" y="859"/>
                    <a:pt x="20569" y="859"/>
                  </a:cubicBezTo>
                  <a:cubicBezTo>
                    <a:pt x="20187" y="859"/>
                    <a:pt x="19776" y="958"/>
                    <a:pt x="19352" y="1189"/>
                  </a:cubicBezTo>
                  <a:cubicBezTo>
                    <a:pt x="19073" y="595"/>
                    <a:pt x="18479" y="315"/>
                    <a:pt x="17885" y="1"/>
                  </a:cubicBezTo>
                  <a:lnTo>
                    <a:pt x="17152" y="1"/>
                  </a:lnTo>
                  <a:cubicBezTo>
                    <a:pt x="16872" y="141"/>
                    <a:pt x="16732" y="141"/>
                    <a:pt x="16453" y="315"/>
                  </a:cubicBezTo>
                  <a:cubicBezTo>
                    <a:pt x="16278" y="455"/>
                    <a:pt x="16139" y="595"/>
                    <a:pt x="15999" y="595"/>
                  </a:cubicBezTo>
                  <a:cubicBezTo>
                    <a:pt x="15580" y="455"/>
                    <a:pt x="15126" y="315"/>
                    <a:pt x="147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9"/>
            <p:cNvSpPr/>
            <p:nvPr/>
          </p:nvSpPr>
          <p:spPr>
            <a:xfrm>
              <a:off x="3185279" y="1281558"/>
              <a:ext cx="102672" cy="36474"/>
            </a:xfrm>
            <a:custGeom>
              <a:rect b="b" l="l" r="r" t="t"/>
              <a:pathLst>
                <a:path extrusionOk="0" h="1713" w="4822">
                  <a:moveTo>
                    <a:pt x="573" y="1"/>
                  </a:moveTo>
                  <a:cubicBezTo>
                    <a:pt x="446" y="1"/>
                    <a:pt x="298" y="36"/>
                    <a:pt x="140" y="106"/>
                  </a:cubicBezTo>
                  <a:cubicBezTo>
                    <a:pt x="1" y="385"/>
                    <a:pt x="1" y="525"/>
                    <a:pt x="315" y="839"/>
                  </a:cubicBezTo>
                  <a:cubicBezTo>
                    <a:pt x="874" y="1398"/>
                    <a:pt x="1608" y="1713"/>
                    <a:pt x="2341" y="1713"/>
                  </a:cubicBezTo>
                  <a:cubicBezTo>
                    <a:pt x="3214" y="1713"/>
                    <a:pt x="3948" y="1398"/>
                    <a:pt x="4507" y="839"/>
                  </a:cubicBezTo>
                  <a:cubicBezTo>
                    <a:pt x="4681" y="525"/>
                    <a:pt x="4821" y="245"/>
                    <a:pt x="4507" y="106"/>
                  </a:cubicBezTo>
                  <a:cubicBezTo>
                    <a:pt x="4437" y="36"/>
                    <a:pt x="4332" y="1"/>
                    <a:pt x="4210" y="1"/>
                  </a:cubicBezTo>
                  <a:cubicBezTo>
                    <a:pt x="4088" y="1"/>
                    <a:pt x="3948" y="36"/>
                    <a:pt x="3808" y="106"/>
                  </a:cubicBezTo>
                  <a:cubicBezTo>
                    <a:pt x="3372" y="542"/>
                    <a:pt x="2891" y="761"/>
                    <a:pt x="2394" y="761"/>
                  </a:cubicBezTo>
                  <a:cubicBezTo>
                    <a:pt x="1896" y="761"/>
                    <a:pt x="1381" y="542"/>
                    <a:pt x="874" y="106"/>
                  </a:cubicBezTo>
                  <a:cubicBezTo>
                    <a:pt x="804" y="36"/>
                    <a:pt x="699" y="1"/>
                    <a:pt x="57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9"/>
            <p:cNvSpPr/>
            <p:nvPr/>
          </p:nvSpPr>
          <p:spPr>
            <a:xfrm>
              <a:off x="3099001" y="1259265"/>
              <a:ext cx="18631" cy="43160"/>
            </a:xfrm>
            <a:custGeom>
              <a:rect b="b" l="l" r="r" t="t"/>
              <a:pathLst>
                <a:path extrusionOk="0" h="2027" w="875">
                  <a:moveTo>
                    <a:pt x="420" y="0"/>
                  </a:moveTo>
                  <a:cubicBezTo>
                    <a:pt x="141" y="0"/>
                    <a:pt x="1" y="140"/>
                    <a:pt x="1" y="280"/>
                  </a:cubicBezTo>
                  <a:lnTo>
                    <a:pt x="1" y="1572"/>
                  </a:lnTo>
                  <a:cubicBezTo>
                    <a:pt x="1" y="1886"/>
                    <a:pt x="141" y="2026"/>
                    <a:pt x="420" y="2026"/>
                  </a:cubicBezTo>
                  <a:cubicBezTo>
                    <a:pt x="699" y="2026"/>
                    <a:pt x="874" y="1747"/>
                    <a:pt x="874" y="1572"/>
                  </a:cubicBezTo>
                  <a:lnTo>
                    <a:pt x="874" y="1013"/>
                  </a:lnTo>
                  <a:lnTo>
                    <a:pt x="874" y="419"/>
                  </a:lnTo>
                  <a:cubicBezTo>
                    <a:pt x="874" y="140"/>
                    <a:pt x="699" y="0"/>
                    <a:pt x="42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9"/>
            <p:cNvSpPr/>
            <p:nvPr/>
          </p:nvSpPr>
          <p:spPr>
            <a:xfrm>
              <a:off x="3352640" y="1259265"/>
              <a:ext cx="21591" cy="43160"/>
            </a:xfrm>
            <a:custGeom>
              <a:rect b="b" l="l" r="r" t="t"/>
              <a:pathLst>
                <a:path extrusionOk="0" h="2027" w="1014">
                  <a:moveTo>
                    <a:pt x="594" y="0"/>
                  </a:moveTo>
                  <a:cubicBezTo>
                    <a:pt x="315" y="0"/>
                    <a:pt x="0" y="140"/>
                    <a:pt x="0" y="419"/>
                  </a:cubicBezTo>
                  <a:lnTo>
                    <a:pt x="0" y="1013"/>
                  </a:lnTo>
                  <a:lnTo>
                    <a:pt x="0" y="1432"/>
                  </a:lnTo>
                  <a:cubicBezTo>
                    <a:pt x="0" y="1747"/>
                    <a:pt x="140" y="1886"/>
                    <a:pt x="454" y="2026"/>
                  </a:cubicBezTo>
                  <a:cubicBezTo>
                    <a:pt x="734" y="2026"/>
                    <a:pt x="1013" y="1886"/>
                    <a:pt x="1013" y="1572"/>
                  </a:cubicBezTo>
                  <a:lnTo>
                    <a:pt x="1013" y="419"/>
                  </a:lnTo>
                  <a:cubicBezTo>
                    <a:pt x="1013" y="140"/>
                    <a:pt x="734" y="0"/>
                    <a:pt x="59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39"/>
          <p:cNvGrpSpPr/>
          <p:nvPr/>
        </p:nvGrpSpPr>
        <p:grpSpPr>
          <a:xfrm>
            <a:off x="2267427" y="1005552"/>
            <a:ext cx="618220" cy="678359"/>
            <a:chOff x="2091194" y="880681"/>
            <a:chExt cx="672417" cy="737828"/>
          </a:xfrm>
        </p:grpSpPr>
        <p:sp>
          <p:nvSpPr>
            <p:cNvPr id="1238" name="Google Shape;1238;p39"/>
            <p:cNvSpPr/>
            <p:nvPr/>
          </p:nvSpPr>
          <p:spPr>
            <a:xfrm>
              <a:off x="2091194" y="880681"/>
              <a:ext cx="672417" cy="737828"/>
            </a:xfrm>
            <a:custGeom>
              <a:rect b="b" l="l" r="r" t="t"/>
              <a:pathLst>
                <a:path extrusionOk="0" h="34652" w="31580">
                  <a:moveTo>
                    <a:pt x="9410" y="882"/>
                  </a:moveTo>
                  <a:cubicBezTo>
                    <a:pt x="9738" y="882"/>
                    <a:pt x="10061" y="1031"/>
                    <a:pt x="10340" y="1328"/>
                  </a:cubicBezTo>
                  <a:lnTo>
                    <a:pt x="12960" y="3947"/>
                  </a:lnTo>
                  <a:cubicBezTo>
                    <a:pt x="13100" y="4227"/>
                    <a:pt x="13274" y="4506"/>
                    <a:pt x="13414" y="4821"/>
                  </a:cubicBezTo>
                  <a:lnTo>
                    <a:pt x="5240" y="4821"/>
                  </a:lnTo>
                  <a:cubicBezTo>
                    <a:pt x="5415" y="4506"/>
                    <a:pt x="5555" y="4227"/>
                    <a:pt x="5834" y="3947"/>
                  </a:cubicBezTo>
                  <a:lnTo>
                    <a:pt x="8454" y="1328"/>
                  </a:lnTo>
                  <a:cubicBezTo>
                    <a:pt x="8751" y="1031"/>
                    <a:pt x="9083" y="882"/>
                    <a:pt x="9410" y="882"/>
                  </a:cubicBezTo>
                  <a:close/>
                  <a:moveTo>
                    <a:pt x="15110" y="869"/>
                  </a:moveTo>
                  <a:cubicBezTo>
                    <a:pt x="15478" y="869"/>
                    <a:pt x="15878" y="1032"/>
                    <a:pt x="16174" y="1328"/>
                  </a:cubicBezTo>
                  <a:lnTo>
                    <a:pt x="18793" y="3947"/>
                  </a:lnTo>
                  <a:cubicBezTo>
                    <a:pt x="19073" y="4227"/>
                    <a:pt x="19213" y="4506"/>
                    <a:pt x="19213" y="4821"/>
                  </a:cubicBezTo>
                  <a:lnTo>
                    <a:pt x="18793" y="4821"/>
                  </a:lnTo>
                  <a:cubicBezTo>
                    <a:pt x="17466" y="4821"/>
                    <a:pt x="16174" y="4821"/>
                    <a:pt x="14706" y="4960"/>
                  </a:cubicBezTo>
                  <a:cubicBezTo>
                    <a:pt x="14567" y="4960"/>
                    <a:pt x="14427" y="4821"/>
                    <a:pt x="14287" y="4506"/>
                  </a:cubicBezTo>
                  <a:cubicBezTo>
                    <a:pt x="14287" y="4087"/>
                    <a:pt x="13973" y="3633"/>
                    <a:pt x="13693" y="3214"/>
                  </a:cubicBezTo>
                  <a:cubicBezTo>
                    <a:pt x="13554" y="3074"/>
                    <a:pt x="13274" y="2760"/>
                    <a:pt x="12960" y="2620"/>
                  </a:cubicBezTo>
                  <a:cubicBezTo>
                    <a:pt x="13554" y="2061"/>
                    <a:pt x="13973" y="1467"/>
                    <a:pt x="14567" y="1013"/>
                  </a:cubicBezTo>
                  <a:cubicBezTo>
                    <a:pt x="14725" y="916"/>
                    <a:pt x="14913" y="869"/>
                    <a:pt x="15110" y="869"/>
                  </a:cubicBezTo>
                  <a:close/>
                  <a:moveTo>
                    <a:pt x="25919" y="14706"/>
                  </a:moveTo>
                  <a:cubicBezTo>
                    <a:pt x="26793" y="14706"/>
                    <a:pt x="27386" y="15440"/>
                    <a:pt x="27247" y="16173"/>
                  </a:cubicBezTo>
                  <a:cubicBezTo>
                    <a:pt x="27247" y="16453"/>
                    <a:pt x="27072" y="16907"/>
                    <a:pt x="27072" y="17047"/>
                  </a:cubicBezTo>
                  <a:cubicBezTo>
                    <a:pt x="26513" y="18199"/>
                    <a:pt x="25919" y="19072"/>
                    <a:pt x="24906" y="19806"/>
                  </a:cubicBezTo>
                  <a:cubicBezTo>
                    <a:pt x="24906" y="19946"/>
                    <a:pt x="24767" y="19946"/>
                    <a:pt x="24627" y="20085"/>
                  </a:cubicBezTo>
                  <a:lnTo>
                    <a:pt x="24627" y="19666"/>
                  </a:lnTo>
                  <a:lnTo>
                    <a:pt x="24627" y="15440"/>
                  </a:lnTo>
                  <a:cubicBezTo>
                    <a:pt x="24627" y="15160"/>
                    <a:pt x="24627" y="14986"/>
                    <a:pt x="24906" y="14846"/>
                  </a:cubicBezTo>
                  <a:cubicBezTo>
                    <a:pt x="25186" y="14846"/>
                    <a:pt x="25500" y="14706"/>
                    <a:pt x="25919" y="14706"/>
                  </a:cubicBezTo>
                  <a:close/>
                  <a:moveTo>
                    <a:pt x="19946" y="5834"/>
                  </a:moveTo>
                  <a:cubicBezTo>
                    <a:pt x="21832" y="5834"/>
                    <a:pt x="23160" y="6986"/>
                    <a:pt x="23439" y="8593"/>
                  </a:cubicBezTo>
                  <a:cubicBezTo>
                    <a:pt x="23579" y="8873"/>
                    <a:pt x="23579" y="9187"/>
                    <a:pt x="23579" y="9467"/>
                  </a:cubicBezTo>
                  <a:lnTo>
                    <a:pt x="23579" y="23579"/>
                  </a:lnTo>
                  <a:cubicBezTo>
                    <a:pt x="23579" y="27211"/>
                    <a:pt x="20959" y="30146"/>
                    <a:pt x="17326" y="30704"/>
                  </a:cubicBezTo>
                  <a:lnTo>
                    <a:pt x="8454" y="30704"/>
                  </a:lnTo>
                  <a:cubicBezTo>
                    <a:pt x="8035" y="30704"/>
                    <a:pt x="7860" y="31019"/>
                    <a:pt x="7860" y="31298"/>
                  </a:cubicBezTo>
                  <a:cubicBezTo>
                    <a:pt x="7860" y="31578"/>
                    <a:pt x="8035" y="31752"/>
                    <a:pt x="8454" y="31752"/>
                  </a:cubicBezTo>
                  <a:lnTo>
                    <a:pt x="16907" y="31752"/>
                  </a:lnTo>
                  <a:cubicBezTo>
                    <a:pt x="17780" y="31752"/>
                    <a:pt x="18654" y="31438"/>
                    <a:pt x="19387" y="31298"/>
                  </a:cubicBezTo>
                  <a:lnTo>
                    <a:pt x="19387" y="31298"/>
                  </a:lnTo>
                  <a:cubicBezTo>
                    <a:pt x="19806" y="32451"/>
                    <a:pt x="18933" y="33639"/>
                    <a:pt x="17780" y="33639"/>
                  </a:cubicBezTo>
                  <a:lnTo>
                    <a:pt x="7161" y="33639"/>
                  </a:lnTo>
                  <a:cubicBezTo>
                    <a:pt x="5694" y="33639"/>
                    <a:pt x="4961" y="32765"/>
                    <a:pt x="5101" y="31298"/>
                  </a:cubicBezTo>
                  <a:lnTo>
                    <a:pt x="5555" y="31298"/>
                  </a:lnTo>
                  <a:cubicBezTo>
                    <a:pt x="5694" y="31438"/>
                    <a:pt x="5974" y="31438"/>
                    <a:pt x="6288" y="31578"/>
                  </a:cubicBezTo>
                  <a:cubicBezTo>
                    <a:pt x="6568" y="31578"/>
                    <a:pt x="6707" y="31438"/>
                    <a:pt x="6847" y="31159"/>
                  </a:cubicBezTo>
                  <a:cubicBezTo>
                    <a:pt x="6987" y="31019"/>
                    <a:pt x="6847" y="30704"/>
                    <a:pt x="6568" y="30565"/>
                  </a:cubicBezTo>
                  <a:cubicBezTo>
                    <a:pt x="6428" y="30565"/>
                    <a:pt x="6288" y="30565"/>
                    <a:pt x="6114" y="30425"/>
                  </a:cubicBezTo>
                  <a:cubicBezTo>
                    <a:pt x="3214" y="29691"/>
                    <a:pt x="1049" y="26932"/>
                    <a:pt x="1049" y="23893"/>
                  </a:cubicBezTo>
                  <a:lnTo>
                    <a:pt x="1049" y="9327"/>
                  </a:lnTo>
                  <a:cubicBezTo>
                    <a:pt x="1049" y="7441"/>
                    <a:pt x="2481" y="5973"/>
                    <a:pt x="4367" y="5834"/>
                  </a:cubicBezTo>
                  <a:lnTo>
                    <a:pt x="5555" y="5834"/>
                  </a:lnTo>
                  <a:lnTo>
                    <a:pt x="5555" y="6253"/>
                  </a:lnTo>
                  <a:lnTo>
                    <a:pt x="5555" y="12366"/>
                  </a:lnTo>
                  <a:cubicBezTo>
                    <a:pt x="5555" y="13914"/>
                    <a:pt x="6780" y="15054"/>
                    <a:pt x="8170" y="15054"/>
                  </a:cubicBezTo>
                  <a:cubicBezTo>
                    <a:pt x="8504" y="15054"/>
                    <a:pt x="8849" y="14988"/>
                    <a:pt x="9187" y="14846"/>
                  </a:cubicBezTo>
                  <a:cubicBezTo>
                    <a:pt x="10200" y="14566"/>
                    <a:pt x="10934" y="13553"/>
                    <a:pt x="10934" y="12366"/>
                  </a:cubicBezTo>
                  <a:cubicBezTo>
                    <a:pt x="11074" y="11947"/>
                    <a:pt x="10934" y="11493"/>
                    <a:pt x="11074" y="10934"/>
                  </a:cubicBezTo>
                  <a:cubicBezTo>
                    <a:pt x="11074" y="10200"/>
                    <a:pt x="11528" y="9606"/>
                    <a:pt x="12226" y="9606"/>
                  </a:cubicBezTo>
                  <a:cubicBezTo>
                    <a:pt x="12960" y="9606"/>
                    <a:pt x="13554" y="10200"/>
                    <a:pt x="13554" y="11073"/>
                  </a:cubicBezTo>
                  <a:lnTo>
                    <a:pt x="13554" y="15440"/>
                  </a:lnTo>
                  <a:cubicBezTo>
                    <a:pt x="13554" y="16958"/>
                    <a:pt x="14864" y="18071"/>
                    <a:pt x="16334" y="18071"/>
                  </a:cubicBezTo>
                  <a:cubicBezTo>
                    <a:pt x="16420" y="18071"/>
                    <a:pt x="16506" y="18067"/>
                    <a:pt x="16593" y="18060"/>
                  </a:cubicBezTo>
                  <a:cubicBezTo>
                    <a:pt x="17920" y="17920"/>
                    <a:pt x="18933" y="16907"/>
                    <a:pt x="18933" y="15440"/>
                  </a:cubicBezTo>
                  <a:cubicBezTo>
                    <a:pt x="19073" y="12820"/>
                    <a:pt x="19073" y="10200"/>
                    <a:pt x="19073" y="7580"/>
                  </a:cubicBezTo>
                  <a:cubicBezTo>
                    <a:pt x="19073" y="7301"/>
                    <a:pt x="18793" y="6986"/>
                    <a:pt x="18514" y="6986"/>
                  </a:cubicBezTo>
                  <a:cubicBezTo>
                    <a:pt x="18200" y="6986"/>
                    <a:pt x="18060" y="7301"/>
                    <a:pt x="18060" y="7580"/>
                  </a:cubicBezTo>
                  <a:cubicBezTo>
                    <a:pt x="18060" y="10200"/>
                    <a:pt x="18060" y="12680"/>
                    <a:pt x="17920" y="15160"/>
                  </a:cubicBezTo>
                  <a:cubicBezTo>
                    <a:pt x="17920" y="15579"/>
                    <a:pt x="17920" y="15859"/>
                    <a:pt x="17780" y="16173"/>
                  </a:cubicBezTo>
                  <a:cubicBezTo>
                    <a:pt x="17518" y="16785"/>
                    <a:pt x="16867" y="17081"/>
                    <a:pt x="16252" y="17081"/>
                  </a:cubicBezTo>
                  <a:cubicBezTo>
                    <a:pt x="16130" y="17081"/>
                    <a:pt x="16010" y="17070"/>
                    <a:pt x="15894" y="17047"/>
                  </a:cubicBezTo>
                  <a:cubicBezTo>
                    <a:pt x="15161" y="16907"/>
                    <a:pt x="14567" y="16173"/>
                    <a:pt x="14567" y="15440"/>
                  </a:cubicBezTo>
                  <a:lnTo>
                    <a:pt x="14567" y="10934"/>
                  </a:lnTo>
                  <a:cubicBezTo>
                    <a:pt x="14567" y="9606"/>
                    <a:pt x="13554" y="8593"/>
                    <a:pt x="12226" y="8593"/>
                  </a:cubicBezTo>
                  <a:cubicBezTo>
                    <a:pt x="11074" y="8593"/>
                    <a:pt x="10061" y="9606"/>
                    <a:pt x="10061" y="10794"/>
                  </a:cubicBezTo>
                  <a:cubicBezTo>
                    <a:pt x="9921" y="11353"/>
                    <a:pt x="10061" y="11807"/>
                    <a:pt x="9921" y="12366"/>
                  </a:cubicBezTo>
                  <a:cubicBezTo>
                    <a:pt x="9921" y="13414"/>
                    <a:pt x="9187" y="13973"/>
                    <a:pt x="8314" y="13973"/>
                  </a:cubicBezTo>
                  <a:cubicBezTo>
                    <a:pt x="7301" y="13973"/>
                    <a:pt x="6568" y="13239"/>
                    <a:pt x="6568" y="12366"/>
                  </a:cubicBezTo>
                  <a:lnTo>
                    <a:pt x="6568" y="6113"/>
                  </a:lnTo>
                  <a:lnTo>
                    <a:pt x="6568" y="5973"/>
                  </a:lnTo>
                  <a:cubicBezTo>
                    <a:pt x="6707" y="5973"/>
                    <a:pt x="6847" y="5834"/>
                    <a:pt x="6987" y="5834"/>
                  </a:cubicBezTo>
                  <a:close/>
                  <a:moveTo>
                    <a:pt x="8594" y="0"/>
                  </a:moveTo>
                  <a:cubicBezTo>
                    <a:pt x="8035" y="315"/>
                    <a:pt x="7581" y="734"/>
                    <a:pt x="6987" y="1188"/>
                  </a:cubicBezTo>
                  <a:cubicBezTo>
                    <a:pt x="6428" y="1887"/>
                    <a:pt x="5834" y="2480"/>
                    <a:pt x="5101" y="3214"/>
                  </a:cubicBezTo>
                  <a:cubicBezTo>
                    <a:pt x="4681" y="3493"/>
                    <a:pt x="4542" y="4087"/>
                    <a:pt x="4367" y="4506"/>
                  </a:cubicBezTo>
                  <a:cubicBezTo>
                    <a:pt x="4367" y="4821"/>
                    <a:pt x="4227" y="4960"/>
                    <a:pt x="4088" y="4960"/>
                  </a:cubicBezTo>
                  <a:cubicBezTo>
                    <a:pt x="1747" y="5100"/>
                    <a:pt x="1" y="6986"/>
                    <a:pt x="1" y="9187"/>
                  </a:cubicBezTo>
                  <a:lnTo>
                    <a:pt x="1" y="23893"/>
                  </a:lnTo>
                  <a:cubicBezTo>
                    <a:pt x="1" y="26338"/>
                    <a:pt x="1188" y="28539"/>
                    <a:pt x="3214" y="30146"/>
                  </a:cubicBezTo>
                  <a:cubicBezTo>
                    <a:pt x="3808" y="30565"/>
                    <a:pt x="4088" y="31019"/>
                    <a:pt x="4088" y="31892"/>
                  </a:cubicBezTo>
                  <a:cubicBezTo>
                    <a:pt x="4088" y="33499"/>
                    <a:pt x="5415" y="34652"/>
                    <a:pt x="6847" y="34652"/>
                  </a:cubicBezTo>
                  <a:lnTo>
                    <a:pt x="17641" y="34652"/>
                  </a:lnTo>
                  <a:cubicBezTo>
                    <a:pt x="19213" y="34652"/>
                    <a:pt x="20400" y="33499"/>
                    <a:pt x="20540" y="31892"/>
                  </a:cubicBezTo>
                  <a:lnTo>
                    <a:pt x="20540" y="31019"/>
                  </a:lnTo>
                  <a:cubicBezTo>
                    <a:pt x="20540" y="30879"/>
                    <a:pt x="20540" y="30704"/>
                    <a:pt x="20819" y="30565"/>
                  </a:cubicBezTo>
                  <a:cubicBezTo>
                    <a:pt x="22706" y="29272"/>
                    <a:pt x="23893" y="27526"/>
                    <a:pt x="24312" y="25325"/>
                  </a:cubicBezTo>
                  <a:cubicBezTo>
                    <a:pt x="24452" y="24906"/>
                    <a:pt x="24627" y="24592"/>
                    <a:pt x="25046" y="24452"/>
                  </a:cubicBezTo>
                  <a:cubicBezTo>
                    <a:pt x="25186" y="24452"/>
                    <a:pt x="25325" y="24312"/>
                    <a:pt x="25500" y="24312"/>
                  </a:cubicBezTo>
                  <a:cubicBezTo>
                    <a:pt x="26513" y="23893"/>
                    <a:pt x="27526" y="23159"/>
                    <a:pt x="28399" y="22286"/>
                  </a:cubicBezTo>
                  <a:cubicBezTo>
                    <a:pt x="28539" y="22146"/>
                    <a:pt x="28679" y="21832"/>
                    <a:pt x="28399" y="21553"/>
                  </a:cubicBezTo>
                  <a:cubicBezTo>
                    <a:pt x="28329" y="21483"/>
                    <a:pt x="28216" y="21448"/>
                    <a:pt x="28085" y="21448"/>
                  </a:cubicBezTo>
                  <a:cubicBezTo>
                    <a:pt x="27954" y="21448"/>
                    <a:pt x="27806" y="21483"/>
                    <a:pt x="27666" y="21553"/>
                  </a:cubicBezTo>
                  <a:cubicBezTo>
                    <a:pt x="27526" y="21692"/>
                    <a:pt x="27526" y="21692"/>
                    <a:pt x="27386" y="21832"/>
                  </a:cubicBezTo>
                  <a:cubicBezTo>
                    <a:pt x="26653" y="22426"/>
                    <a:pt x="25919" y="23020"/>
                    <a:pt x="25046" y="23439"/>
                  </a:cubicBezTo>
                  <a:cubicBezTo>
                    <a:pt x="24906" y="23439"/>
                    <a:pt x="24767" y="23579"/>
                    <a:pt x="24627" y="23579"/>
                  </a:cubicBezTo>
                  <a:lnTo>
                    <a:pt x="24627" y="23439"/>
                  </a:lnTo>
                  <a:lnTo>
                    <a:pt x="24627" y="22286"/>
                  </a:lnTo>
                  <a:cubicBezTo>
                    <a:pt x="24452" y="21553"/>
                    <a:pt x="24767" y="21273"/>
                    <a:pt x="25186" y="20819"/>
                  </a:cubicBezTo>
                  <a:cubicBezTo>
                    <a:pt x="26653" y="19946"/>
                    <a:pt x="27666" y="18479"/>
                    <a:pt x="28260" y="16732"/>
                  </a:cubicBezTo>
                  <a:cubicBezTo>
                    <a:pt x="28643" y="15005"/>
                    <a:pt x="27475" y="13658"/>
                    <a:pt x="25800" y="13658"/>
                  </a:cubicBezTo>
                  <a:cubicBezTo>
                    <a:pt x="25646" y="13658"/>
                    <a:pt x="25487" y="13670"/>
                    <a:pt x="25325" y="13693"/>
                  </a:cubicBezTo>
                  <a:cubicBezTo>
                    <a:pt x="25046" y="13833"/>
                    <a:pt x="24906" y="13833"/>
                    <a:pt x="24627" y="13973"/>
                  </a:cubicBezTo>
                  <a:lnTo>
                    <a:pt x="24627" y="12086"/>
                  </a:lnTo>
                  <a:cubicBezTo>
                    <a:pt x="24627" y="11947"/>
                    <a:pt x="24767" y="11947"/>
                    <a:pt x="24767" y="11807"/>
                  </a:cubicBezTo>
                  <a:cubicBezTo>
                    <a:pt x="25186" y="11749"/>
                    <a:pt x="25582" y="11715"/>
                    <a:pt x="25963" y="11715"/>
                  </a:cubicBezTo>
                  <a:cubicBezTo>
                    <a:pt x="26503" y="11715"/>
                    <a:pt x="27015" y="11783"/>
                    <a:pt x="27526" y="11947"/>
                  </a:cubicBezTo>
                  <a:cubicBezTo>
                    <a:pt x="29273" y="12540"/>
                    <a:pt x="30286" y="14112"/>
                    <a:pt x="30286" y="16173"/>
                  </a:cubicBezTo>
                  <a:cubicBezTo>
                    <a:pt x="30146" y="17466"/>
                    <a:pt x="29692" y="18653"/>
                    <a:pt x="29133" y="19806"/>
                  </a:cubicBezTo>
                  <a:cubicBezTo>
                    <a:pt x="28819" y="20085"/>
                    <a:pt x="28993" y="20540"/>
                    <a:pt x="29273" y="20679"/>
                  </a:cubicBezTo>
                  <a:cubicBezTo>
                    <a:pt x="29347" y="20717"/>
                    <a:pt x="29412" y="20734"/>
                    <a:pt x="29473" y="20734"/>
                  </a:cubicBezTo>
                  <a:cubicBezTo>
                    <a:pt x="29639" y="20734"/>
                    <a:pt x="29776" y="20604"/>
                    <a:pt x="30006" y="20400"/>
                  </a:cubicBezTo>
                  <a:cubicBezTo>
                    <a:pt x="30565" y="19212"/>
                    <a:pt x="31019" y="18060"/>
                    <a:pt x="31159" y="16592"/>
                  </a:cubicBezTo>
                  <a:cubicBezTo>
                    <a:pt x="31580" y="13353"/>
                    <a:pt x="29358" y="10745"/>
                    <a:pt x="26247" y="10745"/>
                  </a:cubicBezTo>
                  <a:cubicBezTo>
                    <a:pt x="26003" y="10745"/>
                    <a:pt x="25754" y="10761"/>
                    <a:pt x="25500" y="10794"/>
                  </a:cubicBezTo>
                  <a:lnTo>
                    <a:pt x="24627" y="10794"/>
                  </a:lnTo>
                  <a:lnTo>
                    <a:pt x="24627" y="9327"/>
                  </a:lnTo>
                  <a:cubicBezTo>
                    <a:pt x="24452" y="6847"/>
                    <a:pt x="22880" y="5100"/>
                    <a:pt x="20540" y="4960"/>
                  </a:cubicBezTo>
                  <a:cubicBezTo>
                    <a:pt x="20260" y="4821"/>
                    <a:pt x="20260" y="4821"/>
                    <a:pt x="20260" y="4506"/>
                  </a:cubicBezTo>
                  <a:cubicBezTo>
                    <a:pt x="20086" y="4087"/>
                    <a:pt x="19946" y="3633"/>
                    <a:pt x="19527" y="3214"/>
                  </a:cubicBezTo>
                  <a:cubicBezTo>
                    <a:pt x="18793" y="2480"/>
                    <a:pt x="18200" y="1887"/>
                    <a:pt x="17466" y="1188"/>
                  </a:cubicBezTo>
                  <a:cubicBezTo>
                    <a:pt x="17047" y="734"/>
                    <a:pt x="16593" y="140"/>
                    <a:pt x="15894" y="0"/>
                  </a:cubicBezTo>
                  <a:lnTo>
                    <a:pt x="14567" y="0"/>
                  </a:lnTo>
                  <a:cubicBezTo>
                    <a:pt x="13554" y="315"/>
                    <a:pt x="13100" y="1188"/>
                    <a:pt x="12226" y="1747"/>
                  </a:cubicBezTo>
                  <a:cubicBezTo>
                    <a:pt x="11528" y="1188"/>
                    <a:pt x="11074" y="315"/>
                    <a:pt x="1006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9"/>
            <p:cNvSpPr/>
            <p:nvPr/>
          </p:nvSpPr>
          <p:spPr>
            <a:xfrm>
              <a:off x="2308380" y="1357722"/>
              <a:ext cx="90025" cy="31705"/>
            </a:xfrm>
            <a:custGeom>
              <a:rect b="b" l="l" r="r" t="t"/>
              <a:pathLst>
                <a:path extrusionOk="0" h="1489" w="4228">
                  <a:moveTo>
                    <a:pt x="516" y="0"/>
                  </a:moveTo>
                  <a:cubicBezTo>
                    <a:pt x="360" y="0"/>
                    <a:pt x="221" y="81"/>
                    <a:pt x="140" y="162"/>
                  </a:cubicBezTo>
                  <a:cubicBezTo>
                    <a:pt x="0" y="441"/>
                    <a:pt x="0" y="755"/>
                    <a:pt x="280" y="895"/>
                  </a:cubicBezTo>
                  <a:cubicBezTo>
                    <a:pt x="874" y="1314"/>
                    <a:pt x="1468" y="1489"/>
                    <a:pt x="2026" y="1489"/>
                  </a:cubicBezTo>
                  <a:cubicBezTo>
                    <a:pt x="2760" y="1489"/>
                    <a:pt x="3354" y="1314"/>
                    <a:pt x="3948" y="895"/>
                  </a:cubicBezTo>
                  <a:cubicBezTo>
                    <a:pt x="4227" y="755"/>
                    <a:pt x="4227" y="441"/>
                    <a:pt x="4087" y="162"/>
                  </a:cubicBezTo>
                  <a:cubicBezTo>
                    <a:pt x="4007" y="81"/>
                    <a:pt x="3868" y="0"/>
                    <a:pt x="3711" y="0"/>
                  </a:cubicBezTo>
                  <a:cubicBezTo>
                    <a:pt x="3596" y="0"/>
                    <a:pt x="3472" y="43"/>
                    <a:pt x="3354" y="162"/>
                  </a:cubicBezTo>
                  <a:cubicBezTo>
                    <a:pt x="2917" y="389"/>
                    <a:pt x="2515" y="502"/>
                    <a:pt x="2114" y="502"/>
                  </a:cubicBezTo>
                  <a:cubicBezTo>
                    <a:pt x="1712" y="502"/>
                    <a:pt x="1310" y="389"/>
                    <a:pt x="874" y="162"/>
                  </a:cubicBezTo>
                  <a:cubicBezTo>
                    <a:pt x="756" y="43"/>
                    <a:pt x="631" y="0"/>
                    <a:pt x="51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9"/>
            <p:cNvSpPr/>
            <p:nvPr/>
          </p:nvSpPr>
          <p:spPr>
            <a:xfrm>
              <a:off x="2457131" y="1339581"/>
              <a:ext cx="24572" cy="40179"/>
            </a:xfrm>
            <a:custGeom>
              <a:rect b="b" l="l" r="r" t="t"/>
              <a:pathLst>
                <a:path extrusionOk="0" h="1887" w="1154">
                  <a:moveTo>
                    <a:pt x="594" y="1"/>
                  </a:moveTo>
                  <a:cubicBezTo>
                    <a:pt x="280" y="1"/>
                    <a:pt x="140" y="140"/>
                    <a:pt x="140" y="420"/>
                  </a:cubicBezTo>
                  <a:cubicBezTo>
                    <a:pt x="1" y="594"/>
                    <a:pt x="140" y="734"/>
                    <a:pt x="140" y="874"/>
                  </a:cubicBezTo>
                  <a:cubicBezTo>
                    <a:pt x="140" y="1014"/>
                    <a:pt x="1" y="1293"/>
                    <a:pt x="140" y="1468"/>
                  </a:cubicBezTo>
                  <a:cubicBezTo>
                    <a:pt x="140" y="1607"/>
                    <a:pt x="280" y="1887"/>
                    <a:pt x="594" y="1887"/>
                  </a:cubicBezTo>
                  <a:cubicBezTo>
                    <a:pt x="874" y="1887"/>
                    <a:pt x="1014" y="1607"/>
                    <a:pt x="1014" y="1468"/>
                  </a:cubicBezTo>
                  <a:cubicBezTo>
                    <a:pt x="1153" y="1014"/>
                    <a:pt x="1153" y="734"/>
                    <a:pt x="1014" y="420"/>
                  </a:cubicBezTo>
                  <a:cubicBezTo>
                    <a:pt x="1014" y="140"/>
                    <a:pt x="874" y="1"/>
                    <a:pt x="5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9"/>
            <p:cNvSpPr/>
            <p:nvPr/>
          </p:nvSpPr>
          <p:spPr>
            <a:xfrm>
              <a:off x="2225083" y="1339581"/>
              <a:ext cx="21591" cy="40179"/>
            </a:xfrm>
            <a:custGeom>
              <a:rect b="b" l="l" r="r" t="t"/>
              <a:pathLst>
                <a:path extrusionOk="0" h="1887" w="1014">
                  <a:moveTo>
                    <a:pt x="559" y="1"/>
                  </a:moveTo>
                  <a:cubicBezTo>
                    <a:pt x="280" y="1"/>
                    <a:pt x="140" y="140"/>
                    <a:pt x="0" y="420"/>
                  </a:cubicBezTo>
                  <a:lnTo>
                    <a:pt x="0" y="1468"/>
                  </a:lnTo>
                  <a:cubicBezTo>
                    <a:pt x="140" y="1747"/>
                    <a:pt x="280" y="1887"/>
                    <a:pt x="559" y="1887"/>
                  </a:cubicBezTo>
                  <a:cubicBezTo>
                    <a:pt x="873" y="1887"/>
                    <a:pt x="1013" y="1607"/>
                    <a:pt x="1013" y="1468"/>
                  </a:cubicBezTo>
                  <a:lnTo>
                    <a:pt x="1013" y="874"/>
                  </a:lnTo>
                  <a:lnTo>
                    <a:pt x="1013" y="420"/>
                  </a:lnTo>
                  <a:cubicBezTo>
                    <a:pt x="1013" y="140"/>
                    <a:pt x="873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39"/>
          <p:cNvGrpSpPr/>
          <p:nvPr/>
        </p:nvGrpSpPr>
        <p:grpSpPr>
          <a:xfrm>
            <a:off x="1482389" y="1004182"/>
            <a:ext cx="603832" cy="681099"/>
            <a:chOff x="1261140" y="880681"/>
            <a:chExt cx="656767" cy="740809"/>
          </a:xfrm>
        </p:grpSpPr>
        <p:sp>
          <p:nvSpPr>
            <p:cNvPr id="1243" name="Google Shape;1243;p39"/>
            <p:cNvSpPr/>
            <p:nvPr/>
          </p:nvSpPr>
          <p:spPr>
            <a:xfrm>
              <a:off x="1261140" y="880681"/>
              <a:ext cx="656767" cy="740809"/>
            </a:xfrm>
            <a:custGeom>
              <a:rect b="b" l="l" r="r" t="t"/>
              <a:pathLst>
                <a:path extrusionOk="0" h="34792" w="30845">
                  <a:moveTo>
                    <a:pt x="26775" y="952"/>
                  </a:moveTo>
                  <a:cubicBezTo>
                    <a:pt x="27247" y="952"/>
                    <a:pt x="27718" y="1170"/>
                    <a:pt x="27946" y="1607"/>
                  </a:cubicBezTo>
                  <a:lnTo>
                    <a:pt x="25605" y="1607"/>
                  </a:lnTo>
                  <a:cubicBezTo>
                    <a:pt x="25832" y="1170"/>
                    <a:pt x="26304" y="952"/>
                    <a:pt x="26775" y="952"/>
                  </a:cubicBezTo>
                  <a:close/>
                  <a:moveTo>
                    <a:pt x="27631" y="2760"/>
                  </a:moveTo>
                  <a:cubicBezTo>
                    <a:pt x="27432" y="3384"/>
                    <a:pt x="27374" y="3562"/>
                    <a:pt x="27040" y="3562"/>
                  </a:cubicBezTo>
                  <a:cubicBezTo>
                    <a:pt x="26906" y="3562"/>
                    <a:pt x="26728" y="3533"/>
                    <a:pt x="26478" y="3493"/>
                  </a:cubicBezTo>
                  <a:cubicBezTo>
                    <a:pt x="25885" y="3493"/>
                    <a:pt x="26059" y="2934"/>
                    <a:pt x="25745" y="2760"/>
                  </a:cubicBezTo>
                  <a:close/>
                  <a:moveTo>
                    <a:pt x="12646" y="1747"/>
                  </a:moveTo>
                  <a:cubicBezTo>
                    <a:pt x="13240" y="1747"/>
                    <a:pt x="13659" y="2061"/>
                    <a:pt x="13833" y="2620"/>
                  </a:cubicBezTo>
                  <a:cubicBezTo>
                    <a:pt x="13973" y="3493"/>
                    <a:pt x="13833" y="3633"/>
                    <a:pt x="12960" y="3633"/>
                  </a:cubicBezTo>
                  <a:lnTo>
                    <a:pt x="11633" y="3633"/>
                  </a:lnTo>
                  <a:lnTo>
                    <a:pt x="11633" y="2620"/>
                  </a:lnTo>
                  <a:cubicBezTo>
                    <a:pt x="11633" y="2201"/>
                    <a:pt x="12227" y="1747"/>
                    <a:pt x="12646" y="1747"/>
                  </a:cubicBezTo>
                  <a:close/>
                  <a:moveTo>
                    <a:pt x="13659" y="6428"/>
                  </a:moveTo>
                  <a:cubicBezTo>
                    <a:pt x="14113" y="6428"/>
                    <a:pt x="14392" y="6428"/>
                    <a:pt x="14392" y="6847"/>
                  </a:cubicBezTo>
                  <a:lnTo>
                    <a:pt x="14846" y="8593"/>
                  </a:lnTo>
                  <a:lnTo>
                    <a:pt x="10480" y="8593"/>
                  </a:lnTo>
                  <a:lnTo>
                    <a:pt x="10899" y="6847"/>
                  </a:lnTo>
                  <a:cubicBezTo>
                    <a:pt x="11039" y="6428"/>
                    <a:pt x="11353" y="6428"/>
                    <a:pt x="11633" y="6428"/>
                  </a:cubicBezTo>
                  <a:close/>
                  <a:moveTo>
                    <a:pt x="22392" y="9606"/>
                  </a:moveTo>
                  <a:cubicBezTo>
                    <a:pt x="22706" y="9746"/>
                    <a:pt x="22846" y="9921"/>
                    <a:pt x="22846" y="10200"/>
                  </a:cubicBezTo>
                  <a:cubicBezTo>
                    <a:pt x="22846" y="10480"/>
                    <a:pt x="22706" y="10619"/>
                    <a:pt x="22392" y="10619"/>
                  </a:cubicBezTo>
                  <a:cubicBezTo>
                    <a:pt x="22252" y="10794"/>
                    <a:pt x="22112" y="10794"/>
                    <a:pt x="21972" y="10794"/>
                  </a:cubicBezTo>
                  <a:lnTo>
                    <a:pt x="7266" y="10794"/>
                  </a:lnTo>
                  <a:cubicBezTo>
                    <a:pt x="6987" y="10794"/>
                    <a:pt x="6847" y="11073"/>
                    <a:pt x="6987" y="11213"/>
                  </a:cubicBezTo>
                  <a:cubicBezTo>
                    <a:pt x="6987" y="11493"/>
                    <a:pt x="7127" y="11667"/>
                    <a:pt x="7266" y="11667"/>
                  </a:cubicBezTo>
                  <a:cubicBezTo>
                    <a:pt x="7406" y="11807"/>
                    <a:pt x="7546" y="11807"/>
                    <a:pt x="7721" y="11807"/>
                  </a:cubicBezTo>
                  <a:lnTo>
                    <a:pt x="21833" y="11807"/>
                  </a:lnTo>
                  <a:cubicBezTo>
                    <a:pt x="21833" y="12226"/>
                    <a:pt x="21833" y="12540"/>
                    <a:pt x="21693" y="12960"/>
                  </a:cubicBezTo>
                  <a:cubicBezTo>
                    <a:pt x="21379" y="14287"/>
                    <a:pt x="20959" y="15579"/>
                    <a:pt x="20226" y="16592"/>
                  </a:cubicBezTo>
                  <a:cubicBezTo>
                    <a:pt x="19772" y="17186"/>
                    <a:pt x="19213" y="17605"/>
                    <a:pt x="18619" y="17920"/>
                  </a:cubicBezTo>
                  <a:cubicBezTo>
                    <a:pt x="18025" y="18199"/>
                    <a:pt x="17606" y="18339"/>
                    <a:pt x="17012" y="18339"/>
                  </a:cubicBezTo>
                  <a:lnTo>
                    <a:pt x="8140" y="18339"/>
                  </a:lnTo>
                  <a:cubicBezTo>
                    <a:pt x="7860" y="18339"/>
                    <a:pt x="7546" y="18199"/>
                    <a:pt x="7406" y="18199"/>
                  </a:cubicBezTo>
                  <a:cubicBezTo>
                    <a:pt x="6114" y="17780"/>
                    <a:pt x="5241" y="16907"/>
                    <a:pt x="4647" y="15719"/>
                  </a:cubicBezTo>
                  <a:cubicBezTo>
                    <a:pt x="4053" y="14566"/>
                    <a:pt x="3773" y="13414"/>
                    <a:pt x="3634" y="12226"/>
                  </a:cubicBezTo>
                  <a:cubicBezTo>
                    <a:pt x="3634" y="12086"/>
                    <a:pt x="3634" y="11947"/>
                    <a:pt x="3494" y="11807"/>
                  </a:cubicBezTo>
                  <a:lnTo>
                    <a:pt x="5380" y="11807"/>
                  </a:lnTo>
                  <a:cubicBezTo>
                    <a:pt x="5660" y="11667"/>
                    <a:pt x="5799" y="11493"/>
                    <a:pt x="5974" y="11213"/>
                  </a:cubicBezTo>
                  <a:cubicBezTo>
                    <a:pt x="5974" y="10934"/>
                    <a:pt x="5660" y="10794"/>
                    <a:pt x="5380" y="10794"/>
                  </a:cubicBezTo>
                  <a:cubicBezTo>
                    <a:pt x="5287" y="10736"/>
                    <a:pt x="5190" y="10716"/>
                    <a:pt x="5092" y="10716"/>
                  </a:cubicBezTo>
                  <a:cubicBezTo>
                    <a:pt x="4895" y="10716"/>
                    <a:pt x="4693" y="10794"/>
                    <a:pt x="4507" y="10794"/>
                  </a:cubicBezTo>
                  <a:lnTo>
                    <a:pt x="3040" y="10794"/>
                  </a:lnTo>
                  <a:cubicBezTo>
                    <a:pt x="2760" y="10619"/>
                    <a:pt x="2481" y="10480"/>
                    <a:pt x="2481" y="10200"/>
                  </a:cubicBezTo>
                  <a:cubicBezTo>
                    <a:pt x="2481" y="9921"/>
                    <a:pt x="2760" y="9606"/>
                    <a:pt x="3040" y="9606"/>
                  </a:cubicBezTo>
                  <a:close/>
                  <a:moveTo>
                    <a:pt x="17466" y="19352"/>
                  </a:moveTo>
                  <a:cubicBezTo>
                    <a:pt x="17885" y="19352"/>
                    <a:pt x="18340" y="19527"/>
                    <a:pt x="18619" y="19806"/>
                  </a:cubicBezTo>
                  <a:lnTo>
                    <a:pt x="18759" y="19946"/>
                  </a:lnTo>
                  <a:lnTo>
                    <a:pt x="18759" y="20085"/>
                  </a:lnTo>
                  <a:lnTo>
                    <a:pt x="6533" y="20085"/>
                  </a:lnTo>
                  <a:cubicBezTo>
                    <a:pt x="6673" y="19666"/>
                    <a:pt x="6987" y="19527"/>
                    <a:pt x="7406" y="19352"/>
                  </a:cubicBezTo>
                  <a:close/>
                  <a:moveTo>
                    <a:pt x="22985" y="21098"/>
                  </a:moveTo>
                  <a:cubicBezTo>
                    <a:pt x="23998" y="21098"/>
                    <a:pt x="24313" y="21553"/>
                    <a:pt x="24313" y="22566"/>
                  </a:cubicBezTo>
                  <a:cubicBezTo>
                    <a:pt x="24313" y="23299"/>
                    <a:pt x="24313" y="23299"/>
                    <a:pt x="23579" y="23299"/>
                  </a:cubicBezTo>
                  <a:lnTo>
                    <a:pt x="1014" y="23299"/>
                  </a:lnTo>
                  <a:lnTo>
                    <a:pt x="1014" y="22146"/>
                  </a:lnTo>
                  <a:cubicBezTo>
                    <a:pt x="1154" y="21553"/>
                    <a:pt x="1433" y="21273"/>
                    <a:pt x="2027" y="21098"/>
                  </a:cubicBezTo>
                  <a:close/>
                  <a:moveTo>
                    <a:pt x="20086" y="24312"/>
                  </a:moveTo>
                  <a:cubicBezTo>
                    <a:pt x="20366" y="24312"/>
                    <a:pt x="20505" y="24452"/>
                    <a:pt x="20505" y="24766"/>
                  </a:cubicBezTo>
                  <a:lnTo>
                    <a:pt x="20505" y="31298"/>
                  </a:lnTo>
                  <a:lnTo>
                    <a:pt x="20505" y="31578"/>
                  </a:lnTo>
                  <a:lnTo>
                    <a:pt x="4926" y="31578"/>
                  </a:lnTo>
                  <a:lnTo>
                    <a:pt x="4926" y="31298"/>
                  </a:lnTo>
                  <a:lnTo>
                    <a:pt x="4926" y="24766"/>
                  </a:lnTo>
                  <a:cubicBezTo>
                    <a:pt x="4926" y="24452"/>
                    <a:pt x="5101" y="24312"/>
                    <a:pt x="5380" y="24312"/>
                  </a:cubicBezTo>
                  <a:close/>
                  <a:moveTo>
                    <a:pt x="22306" y="24304"/>
                  </a:moveTo>
                  <a:cubicBezTo>
                    <a:pt x="22646" y="24304"/>
                    <a:pt x="22566" y="24384"/>
                    <a:pt x="22566" y="25046"/>
                  </a:cubicBezTo>
                  <a:lnTo>
                    <a:pt x="22566" y="31438"/>
                  </a:lnTo>
                  <a:cubicBezTo>
                    <a:pt x="22566" y="32905"/>
                    <a:pt x="21693" y="33778"/>
                    <a:pt x="20366" y="33778"/>
                  </a:cubicBezTo>
                  <a:lnTo>
                    <a:pt x="5101" y="33778"/>
                  </a:lnTo>
                  <a:cubicBezTo>
                    <a:pt x="3634" y="33778"/>
                    <a:pt x="2900" y="32905"/>
                    <a:pt x="2900" y="31438"/>
                  </a:cubicBezTo>
                  <a:lnTo>
                    <a:pt x="2900" y="24766"/>
                  </a:lnTo>
                  <a:cubicBezTo>
                    <a:pt x="2900" y="24452"/>
                    <a:pt x="2900" y="24312"/>
                    <a:pt x="3180" y="24312"/>
                  </a:cubicBezTo>
                  <a:cubicBezTo>
                    <a:pt x="3391" y="24312"/>
                    <a:pt x="3543" y="24304"/>
                    <a:pt x="3653" y="24304"/>
                  </a:cubicBezTo>
                  <a:cubicBezTo>
                    <a:pt x="3993" y="24304"/>
                    <a:pt x="3913" y="24384"/>
                    <a:pt x="3913" y="25046"/>
                  </a:cubicBezTo>
                  <a:lnTo>
                    <a:pt x="3913" y="31438"/>
                  </a:lnTo>
                  <a:cubicBezTo>
                    <a:pt x="3913" y="32311"/>
                    <a:pt x="4228" y="32626"/>
                    <a:pt x="5101" y="32626"/>
                  </a:cubicBezTo>
                  <a:lnTo>
                    <a:pt x="20366" y="32626"/>
                  </a:lnTo>
                  <a:cubicBezTo>
                    <a:pt x="21099" y="32626"/>
                    <a:pt x="21518" y="32311"/>
                    <a:pt x="21518" y="31438"/>
                  </a:cubicBezTo>
                  <a:lnTo>
                    <a:pt x="21518" y="24766"/>
                  </a:lnTo>
                  <a:cubicBezTo>
                    <a:pt x="21518" y="24452"/>
                    <a:pt x="21518" y="24312"/>
                    <a:pt x="21833" y="24312"/>
                  </a:cubicBezTo>
                  <a:cubicBezTo>
                    <a:pt x="22044" y="24312"/>
                    <a:pt x="22196" y="24304"/>
                    <a:pt x="22306" y="24304"/>
                  </a:cubicBezTo>
                  <a:close/>
                  <a:moveTo>
                    <a:pt x="26059" y="0"/>
                  </a:moveTo>
                  <a:cubicBezTo>
                    <a:pt x="25186" y="315"/>
                    <a:pt x="24592" y="874"/>
                    <a:pt x="24452" y="1747"/>
                  </a:cubicBezTo>
                  <a:cubicBezTo>
                    <a:pt x="24313" y="2061"/>
                    <a:pt x="24313" y="2341"/>
                    <a:pt x="24592" y="2620"/>
                  </a:cubicBezTo>
                  <a:cubicBezTo>
                    <a:pt x="24732" y="2934"/>
                    <a:pt x="24872" y="3214"/>
                    <a:pt x="25186" y="3493"/>
                  </a:cubicBezTo>
                  <a:cubicBezTo>
                    <a:pt x="24872" y="3493"/>
                    <a:pt x="24872" y="3633"/>
                    <a:pt x="24732" y="3633"/>
                  </a:cubicBezTo>
                  <a:cubicBezTo>
                    <a:pt x="24452" y="3633"/>
                    <a:pt x="24095" y="3571"/>
                    <a:pt x="23712" y="3571"/>
                  </a:cubicBezTo>
                  <a:cubicBezTo>
                    <a:pt x="23521" y="3571"/>
                    <a:pt x="23323" y="3586"/>
                    <a:pt x="23125" y="3633"/>
                  </a:cubicBezTo>
                  <a:cubicBezTo>
                    <a:pt x="22846" y="3633"/>
                    <a:pt x="22566" y="3808"/>
                    <a:pt x="22566" y="4087"/>
                  </a:cubicBezTo>
                  <a:cubicBezTo>
                    <a:pt x="22566" y="4367"/>
                    <a:pt x="22846" y="4506"/>
                    <a:pt x="23125" y="4506"/>
                  </a:cubicBezTo>
                  <a:cubicBezTo>
                    <a:pt x="23265" y="4681"/>
                    <a:pt x="23265" y="4681"/>
                    <a:pt x="23439" y="4681"/>
                  </a:cubicBezTo>
                  <a:cubicBezTo>
                    <a:pt x="25326" y="4681"/>
                    <a:pt x="27352" y="4681"/>
                    <a:pt x="29238" y="4506"/>
                  </a:cubicBezTo>
                  <a:cubicBezTo>
                    <a:pt x="29552" y="4506"/>
                    <a:pt x="29832" y="4681"/>
                    <a:pt x="29832" y="4960"/>
                  </a:cubicBezTo>
                  <a:cubicBezTo>
                    <a:pt x="29832" y="5240"/>
                    <a:pt x="29692" y="5380"/>
                    <a:pt x="29238" y="5380"/>
                  </a:cubicBezTo>
                  <a:lnTo>
                    <a:pt x="9886" y="5380"/>
                  </a:lnTo>
                  <a:cubicBezTo>
                    <a:pt x="9467" y="5380"/>
                    <a:pt x="9292" y="5240"/>
                    <a:pt x="9292" y="4960"/>
                  </a:cubicBezTo>
                  <a:cubicBezTo>
                    <a:pt x="9292" y="4681"/>
                    <a:pt x="9467" y="4681"/>
                    <a:pt x="9886" y="4681"/>
                  </a:cubicBezTo>
                  <a:cubicBezTo>
                    <a:pt x="13519" y="4681"/>
                    <a:pt x="17152" y="4681"/>
                    <a:pt x="20820" y="4506"/>
                  </a:cubicBezTo>
                  <a:cubicBezTo>
                    <a:pt x="20913" y="4506"/>
                    <a:pt x="21006" y="4584"/>
                    <a:pt x="21099" y="4584"/>
                  </a:cubicBezTo>
                  <a:cubicBezTo>
                    <a:pt x="21146" y="4584"/>
                    <a:pt x="21192" y="4565"/>
                    <a:pt x="21239" y="4506"/>
                  </a:cubicBezTo>
                  <a:cubicBezTo>
                    <a:pt x="21379" y="4506"/>
                    <a:pt x="21518" y="4367"/>
                    <a:pt x="21518" y="4087"/>
                  </a:cubicBezTo>
                  <a:cubicBezTo>
                    <a:pt x="21518" y="3808"/>
                    <a:pt x="21379" y="3633"/>
                    <a:pt x="21099" y="3633"/>
                  </a:cubicBezTo>
                  <a:cubicBezTo>
                    <a:pt x="21099" y="3586"/>
                    <a:pt x="21084" y="3571"/>
                    <a:pt x="21058" y="3571"/>
                  </a:cubicBezTo>
                  <a:cubicBezTo>
                    <a:pt x="21006" y="3571"/>
                    <a:pt x="20913" y="3633"/>
                    <a:pt x="20820" y="3633"/>
                  </a:cubicBezTo>
                  <a:lnTo>
                    <a:pt x="15266" y="3633"/>
                  </a:lnTo>
                  <a:cubicBezTo>
                    <a:pt x="15126" y="3633"/>
                    <a:pt x="14986" y="3493"/>
                    <a:pt x="14846" y="3493"/>
                  </a:cubicBezTo>
                  <a:lnTo>
                    <a:pt x="14846" y="2760"/>
                  </a:lnTo>
                  <a:cubicBezTo>
                    <a:pt x="14707" y="1607"/>
                    <a:pt x="13833" y="734"/>
                    <a:pt x="12786" y="734"/>
                  </a:cubicBezTo>
                  <a:cubicBezTo>
                    <a:pt x="11633" y="734"/>
                    <a:pt x="10620" y="1607"/>
                    <a:pt x="10620" y="2620"/>
                  </a:cubicBezTo>
                  <a:lnTo>
                    <a:pt x="10620" y="3354"/>
                  </a:lnTo>
                  <a:cubicBezTo>
                    <a:pt x="10620" y="3493"/>
                    <a:pt x="10480" y="3633"/>
                    <a:pt x="10340" y="3633"/>
                  </a:cubicBezTo>
                  <a:cubicBezTo>
                    <a:pt x="10183" y="3563"/>
                    <a:pt x="10070" y="3528"/>
                    <a:pt x="9961" y="3528"/>
                  </a:cubicBezTo>
                  <a:cubicBezTo>
                    <a:pt x="9851" y="3528"/>
                    <a:pt x="9747" y="3563"/>
                    <a:pt x="9607" y="3633"/>
                  </a:cubicBezTo>
                  <a:cubicBezTo>
                    <a:pt x="8873" y="3633"/>
                    <a:pt x="8279" y="4227"/>
                    <a:pt x="8279" y="4960"/>
                  </a:cubicBezTo>
                  <a:cubicBezTo>
                    <a:pt x="8279" y="5694"/>
                    <a:pt x="8873" y="6253"/>
                    <a:pt x="9607" y="6428"/>
                  </a:cubicBezTo>
                  <a:lnTo>
                    <a:pt x="10026" y="6428"/>
                  </a:lnTo>
                  <a:cubicBezTo>
                    <a:pt x="9886" y="6986"/>
                    <a:pt x="9747" y="7720"/>
                    <a:pt x="9607" y="8314"/>
                  </a:cubicBezTo>
                  <a:cubicBezTo>
                    <a:pt x="9467" y="8593"/>
                    <a:pt x="9467" y="8593"/>
                    <a:pt x="9153" y="8593"/>
                  </a:cubicBezTo>
                  <a:lnTo>
                    <a:pt x="3040" y="8593"/>
                  </a:lnTo>
                  <a:cubicBezTo>
                    <a:pt x="2306" y="8593"/>
                    <a:pt x="1747" y="9047"/>
                    <a:pt x="1608" y="9746"/>
                  </a:cubicBezTo>
                  <a:cubicBezTo>
                    <a:pt x="1293" y="10480"/>
                    <a:pt x="1608" y="11213"/>
                    <a:pt x="2306" y="11493"/>
                  </a:cubicBezTo>
                  <a:cubicBezTo>
                    <a:pt x="2481" y="11667"/>
                    <a:pt x="2481" y="11807"/>
                    <a:pt x="2621" y="11947"/>
                  </a:cubicBezTo>
                  <a:cubicBezTo>
                    <a:pt x="2621" y="12540"/>
                    <a:pt x="2621" y="13099"/>
                    <a:pt x="2760" y="13833"/>
                  </a:cubicBezTo>
                  <a:cubicBezTo>
                    <a:pt x="3354" y="15859"/>
                    <a:pt x="4367" y="17605"/>
                    <a:pt x="6254" y="18793"/>
                  </a:cubicBezTo>
                  <a:cubicBezTo>
                    <a:pt x="5974" y="19072"/>
                    <a:pt x="5660" y="19527"/>
                    <a:pt x="5520" y="19806"/>
                  </a:cubicBezTo>
                  <a:cubicBezTo>
                    <a:pt x="5520" y="20085"/>
                    <a:pt x="5380" y="20085"/>
                    <a:pt x="5101" y="20085"/>
                  </a:cubicBezTo>
                  <a:lnTo>
                    <a:pt x="2167" y="20085"/>
                  </a:lnTo>
                  <a:cubicBezTo>
                    <a:pt x="1014" y="20085"/>
                    <a:pt x="1" y="20959"/>
                    <a:pt x="1" y="22146"/>
                  </a:cubicBezTo>
                  <a:lnTo>
                    <a:pt x="1" y="23718"/>
                  </a:lnTo>
                  <a:cubicBezTo>
                    <a:pt x="1" y="24172"/>
                    <a:pt x="141" y="24312"/>
                    <a:pt x="560" y="24312"/>
                  </a:cubicBezTo>
                  <a:lnTo>
                    <a:pt x="1433" y="24312"/>
                  </a:lnTo>
                  <a:cubicBezTo>
                    <a:pt x="1887" y="24312"/>
                    <a:pt x="1887" y="24312"/>
                    <a:pt x="1887" y="24766"/>
                  </a:cubicBezTo>
                  <a:lnTo>
                    <a:pt x="1887" y="31578"/>
                  </a:lnTo>
                  <a:cubicBezTo>
                    <a:pt x="1887" y="33185"/>
                    <a:pt x="2900" y="34512"/>
                    <a:pt x="4507" y="34652"/>
                  </a:cubicBezTo>
                  <a:cubicBezTo>
                    <a:pt x="4786" y="34791"/>
                    <a:pt x="5101" y="34791"/>
                    <a:pt x="5380" y="34791"/>
                  </a:cubicBezTo>
                  <a:lnTo>
                    <a:pt x="20366" y="34791"/>
                  </a:lnTo>
                  <a:cubicBezTo>
                    <a:pt x="21099" y="34791"/>
                    <a:pt x="21693" y="34512"/>
                    <a:pt x="22252" y="34198"/>
                  </a:cubicBezTo>
                  <a:cubicBezTo>
                    <a:pt x="23125" y="33499"/>
                    <a:pt x="23579" y="32626"/>
                    <a:pt x="23579" y="31578"/>
                  </a:cubicBezTo>
                  <a:lnTo>
                    <a:pt x="23579" y="24766"/>
                  </a:lnTo>
                  <a:cubicBezTo>
                    <a:pt x="23579" y="24452"/>
                    <a:pt x="23579" y="24312"/>
                    <a:pt x="23998" y="24312"/>
                  </a:cubicBezTo>
                  <a:lnTo>
                    <a:pt x="24732" y="24312"/>
                  </a:lnTo>
                  <a:cubicBezTo>
                    <a:pt x="25186" y="24312"/>
                    <a:pt x="25326" y="24172"/>
                    <a:pt x="25326" y="23718"/>
                  </a:cubicBezTo>
                  <a:lnTo>
                    <a:pt x="25326" y="22426"/>
                  </a:lnTo>
                  <a:cubicBezTo>
                    <a:pt x="25326" y="20959"/>
                    <a:pt x="24452" y="20085"/>
                    <a:pt x="23125" y="20085"/>
                  </a:cubicBezTo>
                  <a:lnTo>
                    <a:pt x="20226" y="20085"/>
                  </a:lnTo>
                  <a:cubicBezTo>
                    <a:pt x="20086" y="20085"/>
                    <a:pt x="19946" y="20085"/>
                    <a:pt x="19946" y="19946"/>
                  </a:cubicBezTo>
                  <a:cubicBezTo>
                    <a:pt x="19632" y="19666"/>
                    <a:pt x="19492" y="19212"/>
                    <a:pt x="19213" y="18793"/>
                  </a:cubicBezTo>
                  <a:cubicBezTo>
                    <a:pt x="19213" y="18793"/>
                    <a:pt x="19213" y="18653"/>
                    <a:pt x="19353" y="18653"/>
                  </a:cubicBezTo>
                  <a:cubicBezTo>
                    <a:pt x="20226" y="18060"/>
                    <a:pt x="20959" y="17326"/>
                    <a:pt x="21379" y="16453"/>
                  </a:cubicBezTo>
                  <a:cubicBezTo>
                    <a:pt x="22252" y="15160"/>
                    <a:pt x="22706" y="13553"/>
                    <a:pt x="22846" y="11947"/>
                  </a:cubicBezTo>
                  <a:cubicBezTo>
                    <a:pt x="22846" y="11807"/>
                    <a:pt x="22985" y="11667"/>
                    <a:pt x="22985" y="11667"/>
                  </a:cubicBezTo>
                  <a:cubicBezTo>
                    <a:pt x="23719" y="11073"/>
                    <a:pt x="23998" y="10480"/>
                    <a:pt x="23859" y="9746"/>
                  </a:cubicBezTo>
                  <a:cubicBezTo>
                    <a:pt x="23719" y="9047"/>
                    <a:pt x="22985" y="8593"/>
                    <a:pt x="22252" y="8593"/>
                  </a:cubicBezTo>
                  <a:lnTo>
                    <a:pt x="16279" y="8593"/>
                  </a:lnTo>
                  <a:cubicBezTo>
                    <a:pt x="15999" y="8593"/>
                    <a:pt x="15859" y="8593"/>
                    <a:pt x="15859" y="8314"/>
                  </a:cubicBezTo>
                  <a:cubicBezTo>
                    <a:pt x="15720" y="7720"/>
                    <a:pt x="15580" y="6986"/>
                    <a:pt x="15405" y="6428"/>
                  </a:cubicBezTo>
                  <a:lnTo>
                    <a:pt x="29378" y="6428"/>
                  </a:lnTo>
                  <a:cubicBezTo>
                    <a:pt x="30251" y="6428"/>
                    <a:pt x="30845" y="5834"/>
                    <a:pt x="30845" y="4960"/>
                  </a:cubicBezTo>
                  <a:cubicBezTo>
                    <a:pt x="30845" y="4227"/>
                    <a:pt x="30251" y="3633"/>
                    <a:pt x="29378" y="3633"/>
                  </a:cubicBezTo>
                  <a:cubicBezTo>
                    <a:pt x="29285" y="3586"/>
                    <a:pt x="29191" y="3571"/>
                    <a:pt x="29092" y="3571"/>
                  </a:cubicBezTo>
                  <a:cubicBezTo>
                    <a:pt x="28893" y="3571"/>
                    <a:pt x="28667" y="3633"/>
                    <a:pt x="28365" y="3633"/>
                  </a:cubicBezTo>
                  <a:cubicBezTo>
                    <a:pt x="28504" y="3214"/>
                    <a:pt x="28679" y="2934"/>
                    <a:pt x="28819" y="2760"/>
                  </a:cubicBezTo>
                  <a:cubicBezTo>
                    <a:pt x="29238" y="2341"/>
                    <a:pt x="29238" y="1887"/>
                    <a:pt x="28958" y="1467"/>
                  </a:cubicBezTo>
                  <a:cubicBezTo>
                    <a:pt x="28819" y="734"/>
                    <a:pt x="28225" y="315"/>
                    <a:pt x="27631" y="140"/>
                  </a:cubicBezTo>
                  <a:cubicBezTo>
                    <a:pt x="27491" y="0"/>
                    <a:pt x="27352" y="0"/>
                    <a:pt x="2721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9"/>
            <p:cNvSpPr/>
            <p:nvPr/>
          </p:nvSpPr>
          <p:spPr>
            <a:xfrm>
              <a:off x="1490228" y="1182079"/>
              <a:ext cx="80358" cy="33323"/>
            </a:xfrm>
            <a:custGeom>
              <a:rect b="b" l="l" r="r" t="t"/>
              <a:pathLst>
                <a:path extrusionOk="0" h="1565" w="3774">
                  <a:moveTo>
                    <a:pt x="607" y="1"/>
                  </a:moveTo>
                  <a:cubicBezTo>
                    <a:pt x="481" y="1"/>
                    <a:pt x="367" y="45"/>
                    <a:pt x="280" y="132"/>
                  </a:cubicBezTo>
                  <a:cubicBezTo>
                    <a:pt x="1" y="411"/>
                    <a:pt x="140" y="691"/>
                    <a:pt x="280" y="1005"/>
                  </a:cubicBezTo>
                  <a:cubicBezTo>
                    <a:pt x="734" y="1424"/>
                    <a:pt x="1328" y="1564"/>
                    <a:pt x="1887" y="1564"/>
                  </a:cubicBezTo>
                  <a:cubicBezTo>
                    <a:pt x="2481" y="1564"/>
                    <a:pt x="3074" y="1424"/>
                    <a:pt x="3494" y="831"/>
                  </a:cubicBezTo>
                  <a:cubicBezTo>
                    <a:pt x="3773" y="691"/>
                    <a:pt x="3773" y="411"/>
                    <a:pt x="3633" y="132"/>
                  </a:cubicBezTo>
                  <a:cubicBezTo>
                    <a:pt x="3494" y="45"/>
                    <a:pt x="3354" y="1"/>
                    <a:pt x="3227" y="1"/>
                  </a:cubicBezTo>
                  <a:cubicBezTo>
                    <a:pt x="3101" y="1"/>
                    <a:pt x="2987" y="45"/>
                    <a:pt x="2900" y="132"/>
                  </a:cubicBezTo>
                  <a:cubicBezTo>
                    <a:pt x="2551" y="411"/>
                    <a:pt x="2227" y="551"/>
                    <a:pt x="1917" y="551"/>
                  </a:cubicBezTo>
                  <a:cubicBezTo>
                    <a:pt x="1607" y="551"/>
                    <a:pt x="1310" y="411"/>
                    <a:pt x="1014" y="132"/>
                  </a:cubicBezTo>
                  <a:cubicBezTo>
                    <a:pt x="874" y="45"/>
                    <a:pt x="734" y="1"/>
                    <a:pt x="60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9"/>
            <p:cNvSpPr/>
            <p:nvPr/>
          </p:nvSpPr>
          <p:spPr>
            <a:xfrm>
              <a:off x="1611469" y="1166279"/>
              <a:ext cx="21591" cy="37219"/>
            </a:xfrm>
            <a:custGeom>
              <a:rect b="b" l="l" r="r" t="t"/>
              <a:pathLst>
                <a:path extrusionOk="0" h="1748" w="1014">
                  <a:moveTo>
                    <a:pt x="559" y="1"/>
                  </a:moveTo>
                  <a:cubicBezTo>
                    <a:pt x="280" y="1"/>
                    <a:pt x="0" y="140"/>
                    <a:pt x="0" y="420"/>
                  </a:cubicBezTo>
                  <a:lnTo>
                    <a:pt x="0" y="1293"/>
                  </a:lnTo>
                  <a:cubicBezTo>
                    <a:pt x="0" y="1573"/>
                    <a:pt x="280" y="1747"/>
                    <a:pt x="559" y="1747"/>
                  </a:cubicBezTo>
                  <a:cubicBezTo>
                    <a:pt x="874" y="1747"/>
                    <a:pt x="1013" y="1573"/>
                    <a:pt x="1013" y="1293"/>
                  </a:cubicBezTo>
                  <a:lnTo>
                    <a:pt x="1013" y="874"/>
                  </a:lnTo>
                  <a:lnTo>
                    <a:pt x="1013" y="420"/>
                  </a:lnTo>
                  <a:cubicBezTo>
                    <a:pt x="1013" y="140"/>
                    <a:pt x="874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9"/>
            <p:cNvSpPr/>
            <p:nvPr/>
          </p:nvSpPr>
          <p:spPr>
            <a:xfrm>
              <a:off x="1428501" y="1166279"/>
              <a:ext cx="21591" cy="37219"/>
            </a:xfrm>
            <a:custGeom>
              <a:rect b="b" l="l" r="r" t="t"/>
              <a:pathLst>
                <a:path extrusionOk="0" h="1748" w="1014">
                  <a:moveTo>
                    <a:pt x="559" y="1"/>
                  </a:moveTo>
                  <a:cubicBezTo>
                    <a:pt x="280" y="1"/>
                    <a:pt x="140" y="140"/>
                    <a:pt x="0" y="420"/>
                  </a:cubicBezTo>
                  <a:lnTo>
                    <a:pt x="0" y="874"/>
                  </a:lnTo>
                  <a:lnTo>
                    <a:pt x="0" y="1293"/>
                  </a:lnTo>
                  <a:cubicBezTo>
                    <a:pt x="140" y="1573"/>
                    <a:pt x="280" y="1747"/>
                    <a:pt x="559" y="1747"/>
                  </a:cubicBezTo>
                  <a:cubicBezTo>
                    <a:pt x="734" y="1747"/>
                    <a:pt x="1013" y="1573"/>
                    <a:pt x="1013" y="1293"/>
                  </a:cubicBezTo>
                  <a:lnTo>
                    <a:pt x="1013" y="280"/>
                  </a:lnTo>
                  <a:cubicBezTo>
                    <a:pt x="1013" y="140"/>
                    <a:pt x="734" y="1"/>
                    <a:pt x="55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9"/>
            <p:cNvSpPr/>
            <p:nvPr/>
          </p:nvSpPr>
          <p:spPr>
            <a:xfrm>
              <a:off x="1493209" y="1438506"/>
              <a:ext cx="77377" cy="77377"/>
            </a:xfrm>
            <a:custGeom>
              <a:rect b="b" l="l" r="r" t="t"/>
              <a:pathLst>
                <a:path extrusionOk="0" h="3634" w="3634">
                  <a:moveTo>
                    <a:pt x="1747" y="1013"/>
                  </a:moveTo>
                  <a:cubicBezTo>
                    <a:pt x="2201" y="1013"/>
                    <a:pt x="2620" y="1328"/>
                    <a:pt x="2620" y="1747"/>
                  </a:cubicBezTo>
                  <a:cubicBezTo>
                    <a:pt x="2620" y="2201"/>
                    <a:pt x="2201" y="2620"/>
                    <a:pt x="1747" y="2620"/>
                  </a:cubicBezTo>
                  <a:cubicBezTo>
                    <a:pt x="1328" y="2620"/>
                    <a:pt x="1013" y="2201"/>
                    <a:pt x="1013" y="1747"/>
                  </a:cubicBezTo>
                  <a:cubicBezTo>
                    <a:pt x="1013" y="1328"/>
                    <a:pt x="1328" y="1013"/>
                    <a:pt x="1747" y="1013"/>
                  </a:cubicBezTo>
                  <a:close/>
                  <a:moveTo>
                    <a:pt x="1747" y="0"/>
                  </a:moveTo>
                  <a:cubicBezTo>
                    <a:pt x="734" y="0"/>
                    <a:pt x="0" y="734"/>
                    <a:pt x="0" y="1747"/>
                  </a:cubicBezTo>
                  <a:cubicBezTo>
                    <a:pt x="0" y="2760"/>
                    <a:pt x="734" y="3633"/>
                    <a:pt x="1747" y="3633"/>
                  </a:cubicBezTo>
                  <a:cubicBezTo>
                    <a:pt x="2760" y="3633"/>
                    <a:pt x="3633" y="2760"/>
                    <a:pt x="3633" y="1747"/>
                  </a:cubicBezTo>
                  <a:cubicBezTo>
                    <a:pt x="3633" y="734"/>
                    <a:pt x="2760" y="0"/>
                    <a:pt x="174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8" name="Google Shape;1248;p39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49" name="Google Shape;1249;p39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ICONOGRAPHY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53" name="Shape 1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4" name="Google Shape;1254;p40"/>
          <p:cNvPicPr preferRelativeResize="0"/>
          <p:nvPr/>
        </p:nvPicPr>
        <p:blipFill rotWithShape="1">
          <a:blip r:embed="rId3">
            <a:alphaModFix/>
          </a:blip>
          <a:srcRect b="0" l="31217" r="31221" t="0"/>
          <a:stretch/>
        </p:blipFill>
        <p:spPr>
          <a:xfrm>
            <a:off x="1840390" y="993625"/>
            <a:ext cx="2331451" cy="3491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5" name="Google Shape;1255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324239" y="993625"/>
            <a:ext cx="2979379" cy="16758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6" name="Google Shape;1256;p4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24237" y="2809126"/>
            <a:ext cx="2979379" cy="1675898"/>
          </a:xfrm>
          <a:prstGeom prst="rect">
            <a:avLst/>
          </a:prstGeom>
          <a:noFill/>
          <a:ln>
            <a:noFill/>
          </a:ln>
        </p:spPr>
      </p:pic>
      <p:sp>
        <p:nvSpPr>
          <p:cNvPr id="1257" name="Google Shape;1257;p40"/>
          <p:cNvSpPr/>
          <p:nvPr/>
        </p:nvSpPr>
        <p:spPr>
          <a:xfrm>
            <a:off x="6113450" y="1370700"/>
            <a:ext cx="2400300" cy="2409000"/>
          </a:xfrm>
          <a:prstGeom prst="rect">
            <a:avLst/>
          </a:pr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8" name="Google Shape;1258;p40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59" name="Google Shape;1259;p40"/>
          <p:cNvSpPr txBox="1"/>
          <p:nvPr>
            <p:ph idx="1" type="subTitle"/>
          </p:nvPr>
        </p:nvSpPr>
        <p:spPr>
          <a:xfrm>
            <a:off x="6541350" y="2059400"/>
            <a:ext cx="1806000" cy="12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</a:t>
            </a:r>
            <a:endParaRPr/>
          </a:p>
        </p:txBody>
      </p:sp>
      <p:sp>
        <p:nvSpPr>
          <p:cNvPr id="1260" name="Google Shape;1260;p40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GUIDELINES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4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Google Shape;1265;p41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266" name="Google Shape;1266;p41"/>
          <p:cNvGrpSpPr/>
          <p:nvPr/>
        </p:nvGrpSpPr>
        <p:grpSpPr>
          <a:xfrm>
            <a:off x="6462396" y="3759254"/>
            <a:ext cx="537605" cy="520800"/>
            <a:chOff x="1943771" y="3759254"/>
            <a:chExt cx="537605" cy="520800"/>
          </a:xfrm>
        </p:grpSpPr>
        <p:grpSp>
          <p:nvGrpSpPr>
            <p:cNvPr id="1267" name="Google Shape;1267;p41"/>
            <p:cNvGrpSpPr/>
            <p:nvPr/>
          </p:nvGrpSpPr>
          <p:grpSpPr>
            <a:xfrm>
              <a:off x="1986750" y="3784100"/>
              <a:ext cx="408050" cy="409025"/>
              <a:chOff x="1089950" y="3433350"/>
              <a:chExt cx="408050" cy="409025"/>
            </a:xfrm>
          </p:grpSpPr>
          <p:sp>
            <p:nvSpPr>
              <p:cNvPr id="1268" name="Google Shape;1268;p41"/>
              <p:cNvSpPr/>
              <p:nvPr/>
            </p:nvSpPr>
            <p:spPr>
              <a:xfrm>
                <a:off x="1089950" y="3433350"/>
                <a:ext cx="408050" cy="409025"/>
              </a:xfrm>
              <a:custGeom>
                <a:rect b="b" l="l" r="r" t="t"/>
                <a:pathLst>
                  <a:path extrusionOk="0" h="16361" w="16322">
                    <a:moveTo>
                      <a:pt x="8161" y="0"/>
                    </a:moveTo>
                    <a:cubicBezTo>
                      <a:pt x="3639" y="0"/>
                      <a:pt x="0" y="3677"/>
                      <a:pt x="0" y="8161"/>
                    </a:cubicBezTo>
                    <a:cubicBezTo>
                      <a:pt x="0" y="12683"/>
                      <a:pt x="3639" y="16360"/>
                      <a:pt x="8161" y="16360"/>
                    </a:cubicBezTo>
                    <a:cubicBezTo>
                      <a:pt x="12683" y="16360"/>
                      <a:pt x="16322" y="12683"/>
                      <a:pt x="16322" y="8161"/>
                    </a:cubicBezTo>
                    <a:cubicBezTo>
                      <a:pt x="16322" y="3677"/>
                      <a:pt x="12683" y="0"/>
                      <a:pt x="8161" y="0"/>
                    </a:cubicBezTo>
                    <a:close/>
                  </a:path>
                </a:pathLst>
              </a:custGeom>
              <a:solidFill>
                <a:srgbClr val="4A313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3135"/>
                  </a:solidFill>
                </a:endParaRPr>
              </a:p>
            </p:txBody>
          </p:sp>
          <p:sp>
            <p:nvSpPr>
              <p:cNvPr id="1269" name="Google Shape;1269;p41"/>
              <p:cNvSpPr/>
              <p:nvPr/>
            </p:nvSpPr>
            <p:spPr>
              <a:xfrm>
                <a:off x="1089950" y="3433350"/>
                <a:ext cx="365100" cy="374925"/>
              </a:xfrm>
              <a:custGeom>
                <a:rect b="b" l="l" r="r" t="t"/>
                <a:pathLst>
                  <a:path extrusionOk="0" h="14997" w="14604">
                    <a:moveTo>
                      <a:pt x="8161" y="0"/>
                    </a:moveTo>
                    <a:cubicBezTo>
                      <a:pt x="3639" y="0"/>
                      <a:pt x="0" y="3677"/>
                      <a:pt x="0" y="8161"/>
                    </a:cubicBezTo>
                    <a:cubicBezTo>
                      <a:pt x="0" y="11041"/>
                      <a:pt x="1479" y="13557"/>
                      <a:pt x="3687" y="14997"/>
                    </a:cubicBezTo>
                    <a:cubicBezTo>
                      <a:pt x="2602" y="13643"/>
                      <a:pt x="1959" y="11876"/>
                      <a:pt x="1959" y="9956"/>
                    </a:cubicBezTo>
                    <a:cubicBezTo>
                      <a:pt x="1959" y="5482"/>
                      <a:pt x="5607" y="1795"/>
                      <a:pt x="10120" y="1795"/>
                    </a:cubicBezTo>
                    <a:cubicBezTo>
                      <a:pt x="11761" y="1795"/>
                      <a:pt x="13326" y="2275"/>
                      <a:pt x="14603" y="3159"/>
                    </a:cubicBezTo>
                    <a:cubicBezTo>
                      <a:pt x="13086" y="1239"/>
                      <a:pt x="10763" y="0"/>
                      <a:pt x="8161" y="0"/>
                    </a:cubicBezTo>
                    <a:close/>
                  </a:path>
                </a:pathLst>
              </a:custGeom>
              <a:solidFill>
                <a:srgbClr val="B75B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3135"/>
                  </a:solidFill>
                </a:endParaRPr>
              </a:p>
            </p:txBody>
          </p:sp>
          <p:grpSp>
            <p:nvGrpSpPr>
              <p:cNvPr id="1270" name="Google Shape;1270;p41"/>
              <p:cNvGrpSpPr/>
              <p:nvPr/>
            </p:nvGrpSpPr>
            <p:grpSpPr>
              <a:xfrm>
                <a:off x="1098100" y="3441250"/>
                <a:ext cx="315900" cy="326225"/>
                <a:chOff x="1098100" y="3441250"/>
                <a:chExt cx="315900" cy="326225"/>
              </a:xfrm>
            </p:grpSpPr>
            <p:sp>
              <p:nvSpPr>
                <p:cNvPr id="1271" name="Google Shape;1271;p41"/>
                <p:cNvSpPr/>
                <p:nvPr/>
              </p:nvSpPr>
              <p:spPr>
                <a:xfrm>
                  <a:off x="1158100" y="3495275"/>
                  <a:ext cx="13000" cy="14175"/>
                </a:xfrm>
                <a:custGeom>
                  <a:rect b="b" l="l" r="r" t="t"/>
                  <a:pathLst>
                    <a:path extrusionOk="0" h="567" w="520">
                      <a:moveTo>
                        <a:pt x="241" y="0"/>
                      </a:moveTo>
                      <a:cubicBezTo>
                        <a:pt x="116" y="0"/>
                        <a:pt x="1" y="125"/>
                        <a:pt x="1" y="278"/>
                      </a:cubicBezTo>
                      <a:cubicBezTo>
                        <a:pt x="1" y="442"/>
                        <a:pt x="116" y="567"/>
                        <a:pt x="241" y="567"/>
                      </a:cubicBezTo>
                      <a:cubicBezTo>
                        <a:pt x="395" y="567"/>
                        <a:pt x="519" y="442"/>
                        <a:pt x="519" y="278"/>
                      </a:cubicBezTo>
                      <a:cubicBezTo>
                        <a:pt x="519" y="125"/>
                        <a:pt x="395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2" name="Google Shape;1272;p41"/>
                <p:cNvSpPr/>
                <p:nvPr/>
              </p:nvSpPr>
              <p:spPr>
                <a:xfrm>
                  <a:off x="1174900" y="3483275"/>
                  <a:ext cx="7225" cy="6975"/>
                </a:xfrm>
                <a:custGeom>
                  <a:rect b="b" l="l" r="r" t="t"/>
                  <a:pathLst>
                    <a:path extrusionOk="0" h="279" w="289">
                      <a:moveTo>
                        <a:pt x="126" y="0"/>
                      </a:moveTo>
                      <a:cubicBezTo>
                        <a:pt x="87" y="0"/>
                        <a:pt x="1" y="86"/>
                        <a:pt x="1" y="163"/>
                      </a:cubicBezTo>
                      <a:cubicBezTo>
                        <a:pt x="1" y="240"/>
                        <a:pt x="87" y="278"/>
                        <a:pt x="126" y="278"/>
                      </a:cubicBezTo>
                      <a:cubicBezTo>
                        <a:pt x="203" y="278"/>
                        <a:pt x="289" y="240"/>
                        <a:pt x="289" y="163"/>
                      </a:cubicBezTo>
                      <a:cubicBezTo>
                        <a:pt x="289" y="86"/>
                        <a:pt x="203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3" name="Google Shape;1273;p41"/>
                <p:cNvSpPr/>
                <p:nvPr/>
              </p:nvSpPr>
              <p:spPr>
                <a:xfrm>
                  <a:off x="1184025" y="3491425"/>
                  <a:ext cx="19950" cy="19950"/>
                </a:xfrm>
                <a:custGeom>
                  <a:rect b="b" l="l" r="r" t="t"/>
                  <a:pathLst>
                    <a:path extrusionOk="0" h="798" w="798">
                      <a:moveTo>
                        <a:pt x="404" y="0"/>
                      </a:moveTo>
                      <a:cubicBezTo>
                        <a:pt x="164" y="0"/>
                        <a:pt x="1" y="154"/>
                        <a:pt x="1" y="394"/>
                      </a:cubicBezTo>
                      <a:cubicBezTo>
                        <a:pt x="1" y="596"/>
                        <a:pt x="164" y="797"/>
                        <a:pt x="404" y="797"/>
                      </a:cubicBezTo>
                      <a:cubicBezTo>
                        <a:pt x="596" y="797"/>
                        <a:pt x="798" y="596"/>
                        <a:pt x="798" y="394"/>
                      </a:cubicBezTo>
                      <a:cubicBezTo>
                        <a:pt x="798" y="154"/>
                        <a:pt x="596" y="0"/>
                        <a:pt x="404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4" name="Google Shape;1274;p41"/>
                <p:cNvSpPr/>
                <p:nvPr/>
              </p:nvSpPr>
              <p:spPr>
                <a:xfrm>
                  <a:off x="1194125" y="3468375"/>
                  <a:ext cx="12975" cy="13000"/>
                </a:xfrm>
                <a:custGeom>
                  <a:rect b="b" l="l" r="r" t="t"/>
                  <a:pathLst>
                    <a:path extrusionOk="0" h="520" w="519">
                      <a:moveTo>
                        <a:pt x="240" y="1"/>
                      </a:moveTo>
                      <a:cubicBezTo>
                        <a:pt x="115" y="1"/>
                        <a:pt x="0" y="116"/>
                        <a:pt x="0" y="279"/>
                      </a:cubicBezTo>
                      <a:cubicBezTo>
                        <a:pt x="0" y="394"/>
                        <a:pt x="115" y="519"/>
                        <a:pt x="240" y="519"/>
                      </a:cubicBezTo>
                      <a:cubicBezTo>
                        <a:pt x="394" y="519"/>
                        <a:pt x="518" y="394"/>
                        <a:pt x="518" y="279"/>
                      </a:cubicBezTo>
                      <a:cubicBezTo>
                        <a:pt x="518" y="116"/>
                        <a:pt x="394" y="1"/>
                        <a:pt x="240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5" name="Google Shape;1275;p41"/>
                <p:cNvSpPr/>
                <p:nvPr/>
              </p:nvSpPr>
              <p:spPr>
                <a:xfrm>
                  <a:off x="1209950" y="3482300"/>
                  <a:ext cx="15150" cy="15150"/>
                </a:xfrm>
                <a:custGeom>
                  <a:rect b="b" l="l" r="r" t="t"/>
                  <a:pathLst>
                    <a:path extrusionOk="0" h="606" w="606">
                      <a:moveTo>
                        <a:pt x="327" y="1"/>
                      </a:moveTo>
                      <a:cubicBezTo>
                        <a:pt x="164" y="1"/>
                        <a:pt x="1" y="125"/>
                        <a:pt x="1" y="279"/>
                      </a:cubicBezTo>
                      <a:cubicBezTo>
                        <a:pt x="1" y="442"/>
                        <a:pt x="164" y="605"/>
                        <a:pt x="327" y="605"/>
                      </a:cubicBezTo>
                      <a:cubicBezTo>
                        <a:pt x="481" y="605"/>
                        <a:pt x="606" y="442"/>
                        <a:pt x="606" y="279"/>
                      </a:cubicBezTo>
                      <a:cubicBezTo>
                        <a:pt x="606" y="125"/>
                        <a:pt x="481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6" name="Google Shape;1276;p41"/>
                <p:cNvSpPr/>
                <p:nvPr/>
              </p:nvSpPr>
              <p:spPr>
                <a:xfrm>
                  <a:off x="1218125" y="3454225"/>
                  <a:ext cx="13925" cy="15150"/>
                </a:xfrm>
                <a:custGeom>
                  <a:rect b="b" l="l" r="r" t="t"/>
                  <a:pathLst>
                    <a:path extrusionOk="0" h="606" w="557">
                      <a:moveTo>
                        <a:pt x="279" y="0"/>
                      </a:moveTo>
                      <a:cubicBezTo>
                        <a:pt x="115" y="0"/>
                        <a:pt x="0" y="125"/>
                        <a:pt x="0" y="288"/>
                      </a:cubicBezTo>
                      <a:cubicBezTo>
                        <a:pt x="0" y="442"/>
                        <a:pt x="115" y="605"/>
                        <a:pt x="279" y="605"/>
                      </a:cubicBezTo>
                      <a:cubicBezTo>
                        <a:pt x="432" y="605"/>
                        <a:pt x="557" y="442"/>
                        <a:pt x="557" y="288"/>
                      </a:cubicBezTo>
                      <a:cubicBezTo>
                        <a:pt x="557" y="125"/>
                        <a:pt x="432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7" name="Google Shape;1277;p41"/>
                <p:cNvSpPr/>
                <p:nvPr/>
              </p:nvSpPr>
              <p:spPr>
                <a:xfrm>
                  <a:off x="1233950" y="3462375"/>
                  <a:ext cx="29075" cy="29075"/>
                </a:xfrm>
                <a:custGeom>
                  <a:rect b="b" l="l" r="r" t="t"/>
                  <a:pathLst>
                    <a:path extrusionOk="0" h="1163" w="1163">
                      <a:moveTo>
                        <a:pt x="567" y="1"/>
                      </a:moveTo>
                      <a:cubicBezTo>
                        <a:pt x="241" y="1"/>
                        <a:pt x="1" y="279"/>
                        <a:pt x="1" y="596"/>
                      </a:cubicBezTo>
                      <a:cubicBezTo>
                        <a:pt x="1" y="922"/>
                        <a:pt x="241" y="1162"/>
                        <a:pt x="567" y="1162"/>
                      </a:cubicBezTo>
                      <a:cubicBezTo>
                        <a:pt x="884" y="1162"/>
                        <a:pt x="1162" y="922"/>
                        <a:pt x="1162" y="596"/>
                      </a:cubicBezTo>
                      <a:cubicBezTo>
                        <a:pt x="1162" y="279"/>
                        <a:pt x="884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8" name="Google Shape;1278;p41"/>
                <p:cNvSpPr/>
                <p:nvPr/>
              </p:nvSpPr>
              <p:spPr>
                <a:xfrm>
                  <a:off x="1250050" y="3448225"/>
                  <a:ext cx="10100" cy="9150"/>
                </a:xfrm>
                <a:custGeom>
                  <a:rect b="b" l="l" r="r" t="t"/>
                  <a:pathLst>
                    <a:path extrusionOk="0" h="366" w="404">
                      <a:moveTo>
                        <a:pt x="202" y="0"/>
                      </a:moveTo>
                      <a:cubicBezTo>
                        <a:pt x="77" y="0"/>
                        <a:pt x="0" y="87"/>
                        <a:pt x="0" y="202"/>
                      </a:cubicBezTo>
                      <a:cubicBezTo>
                        <a:pt x="0" y="288"/>
                        <a:pt x="77" y="365"/>
                        <a:pt x="202" y="365"/>
                      </a:cubicBezTo>
                      <a:cubicBezTo>
                        <a:pt x="317" y="365"/>
                        <a:pt x="403" y="288"/>
                        <a:pt x="403" y="202"/>
                      </a:cubicBezTo>
                      <a:cubicBezTo>
                        <a:pt x="403" y="87"/>
                        <a:pt x="317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79" name="Google Shape;1279;p41"/>
                <p:cNvSpPr/>
                <p:nvPr/>
              </p:nvSpPr>
              <p:spPr>
                <a:xfrm>
                  <a:off x="1272125" y="3451350"/>
                  <a:ext cx="13950" cy="14900"/>
                </a:xfrm>
                <a:custGeom>
                  <a:rect b="b" l="l" r="r" t="t"/>
                  <a:pathLst>
                    <a:path extrusionOk="0" h="596" w="558">
                      <a:moveTo>
                        <a:pt x="279" y="0"/>
                      </a:moveTo>
                      <a:cubicBezTo>
                        <a:pt x="116" y="0"/>
                        <a:pt x="0" y="163"/>
                        <a:pt x="0" y="317"/>
                      </a:cubicBezTo>
                      <a:cubicBezTo>
                        <a:pt x="0" y="480"/>
                        <a:pt x="116" y="595"/>
                        <a:pt x="279" y="595"/>
                      </a:cubicBezTo>
                      <a:cubicBezTo>
                        <a:pt x="432" y="595"/>
                        <a:pt x="557" y="480"/>
                        <a:pt x="557" y="317"/>
                      </a:cubicBezTo>
                      <a:cubicBezTo>
                        <a:pt x="557" y="163"/>
                        <a:pt x="432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0" name="Google Shape;1280;p41"/>
                <p:cNvSpPr/>
                <p:nvPr/>
              </p:nvSpPr>
              <p:spPr>
                <a:xfrm>
                  <a:off x="1298050" y="3442225"/>
                  <a:ext cx="13950" cy="13225"/>
                </a:xfrm>
                <a:custGeom>
                  <a:rect b="b" l="l" r="r" t="t"/>
                  <a:pathLst>
                    <a:path extrusionOk="0" h="529" w="558">
                      <a:moveTo>
                        <a:pt x="279" y="0"/>
                      </a:moveTo>
                      <a:cubicBezTo>
                        <a:pt x="115" y="0"/>
                        <a:pt x="0" y="125"/>
                        <a:pt x="0" y="288"/>
                      </a:cubicBezTo>
                      <a:cubicBezTo>
                        <a:pt x="0" y="404"/>
                        <a:pt x="115" y="528"/>
                        <a:pt x="279" y="528"/>
                      </a:cubicBezTo>
                      <a:cubicBezTo>
                        <a:pt x="442" y="528"/>
                        <a:pt x="557" y="404"/>
                        <a:pt x="557" y="288"/>
                      </a:cubicBezTo>
                      <a:cubicBezTo>
                        <a:pt x="557" y="125"/>
                        <a:pt x="442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1" name="Google Shape;1281;p41"/>
                <p:cNvSpPr/>
                <p:nvPr/>
              </p:nvSpPr>
              <p:spPr>
                <a:xfrm>
                  <a:off x="1292050" y="3461425"/>
                  <a:ext cx="16100" cy="15850"/>
                </a:xfrm>
                <a:custGeom>
                  <a:rect b="b" l="l" r="r" t="t"/>
                  <a:pathLst>
                    <a:path extrusionOk="0" h="634" w="644">
                      <a:moveTo>
                        <a:pt x="317" y="0"/>
                      </a:moveTo>
                      <a:cubicBezTo>
                        <a:pt x="115" y="0"/>
                        <a:pt x="0" y="154"/>
                        <a:pt x="0" y="317"/>
                      </a:cubicBezTo>
                      <a:cubicBezTo>
                        <a:pt x="0" y="519"/>
                        <a:pt x="115" y="634"/>
                        <a:pt x="317" y="634"/>
                      </a:cubicBezTo>
                      <a:cubicBezTo>
                        <a:pt x="480" y="634"/>
                        <a:pt x="643" y="519"/>
                        <a:pt x="643" y="317"/>
                      </a:cubicBezTo>
                      <a:cubicBezTo>
                        <a:pt x="643" y="154"/>
                        <a:pt x="480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2" name="Google Shape;1282;p41"/>
                <p:cNvSpPr/>
                <p:nvPr/>
              </p:nvSpPr>
              <p:spPr>
                <a:xfrm>
                  <a:off x="1317975" y="3457350"/>
                  <a:ext cx="10100" cy="11050"/>
                </a:xfrm>
                <a:custGeom>
                  <a:rect b="b" l="l" r="r" t="t"/>
                  <a:pathLst>
                    <a:path extrusionOk="0" h="442" w="404">
                      <a:moveTo>
                        <a:pt x="202" y="0"/>
                      </a:moveTo>
                      <a:cubicBezTo>
                        <a:pt x="87" y="0"/>
                        <a:pt x="0" y="115"/>
                        <a:pt x="0" y="240"/>
                      </a:cubicBezTo>
                      <a:cubicBezTo>
                        <a:pt x="0" y="355"/>
                        <a:pt x="87" y="442"/>
                        <a:pt x="202" y="442"/>
                      </a:cubicBezTo>
                      <a:cubicBezTo>
                        <a:pt x="327" y="442"/>
                        <a:pt x="403" y="355"/>
                        <a:pt x="403" y="240"/>
                      </a:cubicBezTo>
                      <a:cubicBezTo>
                        <a:pt x="403" y="115"/>
                        <a:pt x="327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3" name="Google Shape;1283;p41"/>
                <p:cNvSpPr/>
                <p:nvPr/>
              </p:nvSpPr>
              <p:spPr>
                <a:xfrm>
                  <a:off x="1327075" y="3441250"/>
                  <a:ext cx="19950" cy="20200"/>
                </a:xfrm>
                <a:custGeom>
                  <a:rect b="b" l="l" r="r" t="t"/>
                  <a:pathLst>
                    <a:path extrusionOk="0" h="808" w="798">
                      <a:moveTo>
                        <a:pt x="395" y="1"/>
                      </a:moveTo>
                      <a:cubicBezTo>
                        <a:pt x="155" y="1"/>
                        <a:pt x="1" y="164"/>
                        <a:pt x="1" y="404"/>
                      </a:cubicBezTo>
                      <a:cubicBezTo>
                        <a:pt x="1" y="606"/>
                        <a:pt x="155" y="807"/>
                        <a:pt x="395" y="807"/>
                      </a:cubicBezTo>
                      <a:cubicBezTo>
                        <a:pt x="635" y="807"/>
                        <a:pt x="798" y="606"/>
                        <a:pt x="798" y="404"/>
                      </a:cubicBezTo>
                      <a:cubicBezTo>
                        <a:pt x="798" y="164"/>
                        <a:pt x="635" y="1"/>
                        <a:pt x="395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4" name="Google Shape;1284;p41"/>
                <p:cNvSpPr/>
                <p:nvPr/>
              </p:nvSpPr>
              <p:spPr>
                <a:xfrm>
                  <a:off x="1352050" y="3463350"/>
                  <a:ext cx="4100" cy="4100"/>
                </a:xfrm>
                <a:custGeom>
                  <a:rect b="b" l="l" r="r" t="t"/>
                  <a:pathLst>
                    <a:path extrusionOk="0" h="164" w="164">
                      <a:moveTo>
                        <a:pt x="77" y="0"/>
                      </a:moveTo>
                      <a:cubicBezTo>
                        <a:pt x="39" y="0"/>
                        <a:pt x="0" y="39"/>
                        <a:pt x="0" y="77"/>
                      </a:cubicBezTo>
                      <a:cubicBezTo>
                        <a:pt x="0" y="163"/>
                        <a:pt x="39" y="163"/>
                        <a:pt x="77" y="163"/>
                      </a:cubicBezTo>
                      <a:cubicBezTo>
                        <a:pt x="116" y="163"/>
                        <a:pt x="164" y="163"/>
                        <a:pt x="164" y="77"/>
                      </a:cubicBezTo>
                      <a:cubicBezTo>
                        <a:pt x="164" y="39"/>
                        <a:pt x="116" y="0"/>
                        <a:pt x="7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5" name="Google Shape;1285;p41"/>
                <p:cNvSpPr/>
                <p:nvPr/>
              </p:nvSpPr>
              <p:spPr>
                <a:xfrm>
                  <a:off x="1287950" y="3442225"/>
                  <a:ext cx="4125" cy="4100"/>
                </a:xfrm>
                <a:custGeom>
                  <a:rect b="b" l="l" r="r" t="t"/>
                  <a:pathLst>
                    <a:path extrusionOk="0" h="164" w="165">
                      <a:moveTo>
                        <a:pt x="87" y="0"/>
                      </a:moveTo>
                      <a:cubicBezTo>
                        <a:pt x="39" y="0"/>
                        <a:pt x="1" y="48"/>
                        <a:pt x="1" y="87"/>
                      </a:cubicBezTo>
                      <a:cubicBezTo>
                        <a:pt x="1" y="163"/>
                        <a:pt x="39" y="163"/>
                        <a:pt x="87" y="163"/>
                      </a:cubicBezTo>
                      <a:cubicBezTo>
                        <a:pt x="126" y="163"/>
                        <a:pt x="164" y="163"/>
                        <a:pt x="164" y="87"/>
                      </a:cubicBezTo>
                      <a:cubicBezTo>
                        <a:pt x="164" y="48"/>
                        <a:pt x="126" y="0"/>
                        <a:pt x="8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6" name="Google Shape;1286;p41"/>
                <p:cNvSpPr/>
                <p:nvPr/>
              </p:nvSpPr>
              <p:spPr>
                <a:xfrm>
                  <a:off x="1273075" y="3477275"/>
                  <a:ext cx="3875" cy="4100"/>
                </a:xfrm>
                <a:custGeom>
                  <a:rect b="b" l="l" r="r" t="t"/>
                  <a:pathLst>
                    <a:path extrusionOk="0" h="164" w="155">
                      <a:moveTo>
                        <a:pt x="78" y="0"/>
                      </a:moveTo>
                      <a:cubicBezTo>
                        <a:pt x="39" y="0"/>
                        <a:pt x="1" y="38"/>
                        <a:pt x="1" y="86"/>
                      </a:cubicBezTo>
                      <a:cubicBezTo>
                        <a:pt x="1" y="163"/>
                        <a:pt x="39" y="163"/>
                        <a:pt x="78" y="163"/>
                      </a:cubicBezTo>
                      <a:cubicBezTo>
                        <a:pt x="116" y="163"/>
                        <a:pt x="154" y="163"/>
                        <a:pt x="154" y="86"/>
                      </a:cubicBezTo>
                      <a:cubicBezTo>
                        <a:pt x="154" y="38"/>
                        <a:pt x="116" y="0"/>
                        <a:pt x="78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7" name="Google Shape;1287;p41"/>
                <p:cNvSpPr/>
                <p:nvPr/>
              </p:nvSpPr>
              <p:spPr>
                <a:xfrm>
                  <a:off x="1354925" y="3450375"/>
                  <a:ext cx="4100" cy="3875"/>
                </a:xfrm>
                <a:custGeom>
                  <a:rect b="b" l="l" r="r" t="t"/>
                  <a:pathLst>
                    <a:path extrusionOk="0" h="155" w="164">
                      <a:moveTo>
                        <a:pt x="87" y="1"/>
                      </a:moveTo>
                      <a:cubicBezTo>
                        <a:pt x="49" y="1"/>
                        <a:pt x="1" y="39"/>
                        <a:pt x="1" y="78"/>
                      </a:cubicBezTo>
                      <a:cubicBezTo>
                        <a:pt x="1" y="116"/>
                        <a:pt x="49" y="154"/>
                        <a:pt x="87" y="154"/>
                      </a:cubicBezTo>
                      <a:cubicBezTo>
                        <a:pt x="125" y="154"/>
                        <a:pt x="164" y="116"/>
                        <a:pt x="164" y="78"/>
                      </a:cubicBezTo>
                      <a:cubicBezTo>
                        <a:pt x="164" y="39"/>
                        <a:pt x="125" y="1"/>
                        <a:pt x="8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8" name="Google Shape;1288;p41"/>
                <p:cNvSpPr/>
                <p:nvPr/>
              </p:nvSpPr>
              <p:spPr>
                <a:xfrm>
                  <a:off x="1410125" y="3477275"/>
                  <a:ext cx="3875" cy="4100"/>
                </a:xfrm>
                <a:custGeom>
                  <a:rect b="b" l="l" r="r" t="t"/>
                  <a:pathLst>
                    <a:path extrusionOk="0" h="164" w="155">
                      <a:moveTo>
                        <a:pt x="78" y="0"/>
                      </a:moveTo>
                      <a:cubicBezTo>
                        <a:pt x="39" y="0"/>
                        <a:pt x="1" y="38"/>
                        <a:pt x="1" y="86"/>
                      </a:cubicBezTo>
                      <a:cubicBezTo>
                        <a:pt x="1" y="163"/>
                        <a:pt x="39" y="163"/>
                        <a:pt x="78" y="163"/>
                      </a:cubicBezTo>
                      <a:cubicBezTo>
                        <a:pt x="116" y="163"/>
                        <a:pt x="154" y="163"/>
                        <a:pt x="154" y="86"/>
                      </a:cubicBezTo>
                      <a:cubicBezTo>
                        <a:pt x="154" y="38"/>
                        <a:pt x="116" y="0"/>
                        <a:pt x="78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89" name="Google Shape;1289;p41"/>
                <p:cNvSpPr/>
                <p:nvPr/>
              </p:nvSpPr>
              <p:spPr>
                <a:xfrm>
                  <a:off x="1231075" y="3499350"/>
                  <a:ext cx="3875" cy="4100"/>
                </a:xfrm>
                <a:custGeom>
                  <a:rect b="b" l="l" r="r" t="t"/>
                  <a:pathLst>
                    <a:path extrusionOk="0" h="164" w="155">
                      <a:moveTo>
                        <a:pt x="77" y="0"/>
                      </a:moveTo>
                      <a:cubicBezTo>
                        <a:pt x="39" y="0"/>
                        <a:pt x="1" y="39"/>
                        <a:pt x="1" y="77"/>
                      </a:cubicBezTo>
                      <a:cubicBezTo>
                        <a:pt x="1" y="115"/>
                        <a:pt x="39" y="164"/>
                        <a:pt x="77" y="164"/>
                      </a:cubicBezTo>
                      <a:cubicBezTo>
                        <a:pt x="116" y="164"/>
                        <a:pt x="154" y="115"/>
                        <a:pt x="154" y="77"/>
                      </a:cubicBezTo>
                      <a:cubicBezTo>
                        <a:pt x="154" y="39"/>
                        <a:pt x="116" y="0"/>
                        <a:pt x="7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0" name="Google Shape;1290;p41"/>
                <p:cNvSpPr/>
                <p:nvPr/>
              </p:nvSpPr>
              <p:spPr>
                <a:xfrm>
                  <a:off x="1125950" y="3532225"/>
                  <a:ext cx="4100" cy="4100"/>
                </a:xfrm>
                <a:custGeom>
                  <a:rect b="b" l="l" r="r" t="t"/>
                  <a:pathLst>
                    <a:path extrusionOk="0" h="164" w="164">
                      <a:moveTo>
                        <a:pt x="87" y="1"/>
                      </a:moveTo>
                      <a:cubicBezTo>
                        <a:pt x="39" y="1"/>
                        <a:pt x="0" y="49"/>
                        <a:pt x="0" y="87"/>
                      </a:cubicBezTo>
                      <a:cubicBezTo>
                        <a:pt x="0" y="164"/>
                        <a:pt x="39" y="164"/>
                        <a:pt x="87" y="164"/>
                      </a:cubicBezTo>
                      <a:cubicBezTo>
                        <a:pt x="125" y="164"/>
                        <a:pt x="164" y="164"/>
                        <a:pt x="164" y="87"/>
                      </a:cubicBezTo>
                      <a:cubicBezTo>
                        <a:pt x="164" y="49"/>
                        <a:pt x="125" y="1"/>
                        <a:pt x="8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1" name="Google Shape;1291;p41"/>
                <p:cNvSpPr/>
                <p:nvPr/>
              </p:nvSpPr>
              <p:spPr>
                <a:xfrm>
                  <a:off x="1237075" y="3451350"/>
                  <a:ext cx="3875" cy="4100"/>
                </a:xfrm>
                <a:custGeom>
                  <a:rect b="b" l="l" r="r" t="t"/>
                  <a:pathLst>
                    <a:path extrusionOk="0" h="164" w="155">
                      <a:moveTo>
                        <a:pt x="77" y="0"/>
                      </a:moveTo>
                      <a:cubicBezTo>
                        <a:pt x="39" y="0"/>
                        <a:pt x="1" y="39"/>
                        <a:pt x="1" y="77"/>
                      </a:cubicBezTo>
                      <a:cubicBezTo>
                        <a:pt x="1" y="163"/>
                        <a:pt x="39" y="163"/>
                        <a:pt x="77" y="163"/>
                      </a:cubicBezTo>
                      <a:cubicBezTo>
                        <a:pt x="116" y="163"/>
                        <a:pt x="154" y="163"/>
                        <a:pt x="154" y="77"/>
                      </a:cubicBezTo>
                      <a:cubicBezTo>
                        <a:pt x="154" y="39"/>
                        <a:pt x="116" y="0"/>
                        <a:pt x="7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2" name="Google Shape;1292;p41"/>
                <p:cNvSpPr/>
                <p:nvPr/>
              </p:nvSpPr>
              <p:spPr>
                <a:xfrm>
                  <a:off x="1155000" y="3570400"/>
                  <a:ext cx="4100" cy="3850"/>
                </a:xfrm>
                <a:custGeom>
                  <a:rect b="b" l="l" r="r" t="t"/>
                  <a:pathLst>
                    <a:path extrusionOk="0" h="154" w="164">
                      <a:moveTo>
                        <a:pt x="77" y="0"/>
                      </a:moveTo>
                      <a:cubicBezTo>
                        <a:pt x="38" y="0"/>
                        <a:pt x="0" y="39"/>
                        <a:pt x="0" y="77"/>
                      </a:cubicBezTo>
                      <a:cubicBezTo>
                        <a:pt x="0" y="115"/>
                        <a:pt x="38" y="154"/>
                        <a:pt x="77" y="154"/>
                      </a:cubicBezTo>
                      <a:cubicBezTo>
                        <a:pt x="125" y="154"/>
                        <a:pt x="163" y="115"/>
                        <a:pt x="163" y="77"/>
                      </a:cubicBezTo>
                      <a:cubicBezTo>
                        <a:pt x="163" y="39"/>
                        <a:pt x="125" y="0"/>
                        <a:pt x="7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3" name="Google Shape;1293;p41"/>
                <p:cNvSpPr/>
                <p:nvPr/>
              </p:nvSpPr>
              <p:spPr>
                <a:xfrm>
                  <a:off x="1106025" y="3584325"/>
                  <a:ext cx="4100" cy="4100"/>
                </a:xfrm>
                <a:custGeom>
                  <a:rect b="b" l="l" r="r" t="t"/>
                  <a:pathLst>
                    <a:path extrusionOk="0" h="164" w="164">
                      <a:moveTo>
                        <a:pt x="77" y="0"/>
                      </a:moveTo>
                      <a:cubicBezTo>
                        <a:pt x="39" y="0"/>
                        <a:pt x="0" y="38"/>
                        <a:pt x="0" y="77"/>
                      </a:cubicBezTo>
                      <a:cubicBezTo>
                        <a:pt x="0" y="163"/>
                        <a:pt x="39" y="163"/>
                        <a:pt x="77" y="163"/>
                      </a:cubicBezTo>
                      <a:cubicBezTo>
                        <a:pt x="116" y="163"/>
                        <a:pt x="164" y="163"/>
                        <a:pt x="164" y="77"/>
                      </a:cubicBezTo>
                      <a:cubicBezTo>
                        <a:pt x="164" y="38"/>
                        <a:pt x="116" y="0"/>
                        <a:pt x="77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4" name="Google Shape;1294;p41"/>
                <p:cNvSpPr/>
                <p:nvPr/>
              </p:nvSpPr>
              <p:spPr>
                <a:xfrm>
                  <a:off x="1102900" y="3623425"/>
                  <a:ext cx="4100" cy="3875"/>
                </a:xfrm>
                <a:custGeom>
                  <a:rect b="b" l="l" r="r" t="t"/>
                  <a:pathLst>
                    <a:path extrusionOk="0" h="155" w="164">
                      <a:moveTo>
                        <a:pt x="87" y="1"/>
                      </a:moveTo>
                      <a:cubicBezTo>
                        <a:pt x="49" y="1"/>
                        <a:pt x="1" y="39"/>
                        <a:pt x="1" y="78"/>
                      </a:cubicBezTo>
                      <a:cubicBezTo>
                        <a:pt x="1" y="155"/>
                        <a:pt x="49" y="155"/>
                        <a:pt x="87" y="155"/>
                      </a:cubicBezTo>
                      <a:cubicBezTo>
                        <a:pt x="125" y="155"/>
                        <a:pt x="164" y="155"/>
                        <a:pt x="164" y="78"/>
                      </a:cubicBezTo>
                      <a:cubicBezTo>
                        <a:pt x="164" y="39"/>
                        <a:pt x="125" y="1"/>
                        <a:pt x="8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5" name="Google Shape;1295;p41"/>
                <p:cNvSpPr/>
                <p:nvPr/>
              </p:nvSpPr>
              <p:spPr>
                <a:xfrm>
                  <a:off x="1131950" y="3639275"/>
                  <a:ext cx="4100" cy="4100"/>
                </a:xfrm>
                <a:custGeom>
                  <a:rect b="b" l="l" r="r" t="t"/>
                  <a:pathLst>
                    <a:path extrusionOk="0" h="164" w="164">
                      <a:moveTo>
                        <a:pt x="87" y="1"/>
                      </a:moveTo>
                      <a:cubicBezTo>
                        <a:pt x="39" y="1"/>
                        <a:pt x="0" y="39"/>
                        <a:pt x="0" y="87"/>
                      </a:cubicBezTo>
                      <a:cubicBezTo>
                        <a:pt x="0" y="164"/>
                        <a:pt x="39" y="164"/>
                        <a:pt x="87" y="164"/>
                      </a:cubicBezTo>
                      <a:cubicBezTo>
                        <a:pt x="125" y="164"/>
                        <a:pt x="164" y="164"/>
                        <a:pt x="164" y="87"/>
                      </a:cubicBezTo>
                      <a:cubicBezTo>
                        <a:pt x="164" y="39"/>
                        <a:pt x="125" y="1"/>
                        <a:pt x="8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6" name="Google Shape;1296;p41"/>
                <p:cNvSpPr/>
                <p:nvPr/>
              </p:nvSpPr>
              <p:spPr>
                <a:xfrm>
                  <a:off x="1110100" y="3701450"/>
                  <a:ext cx="3875" cy="3850"/>
                </a:xfrm>
                <a:custGeom>
                  <a:rect b="b" l="l" r="r" t="t"/>
                  <a:pathLst>
                    <a:path extrusionOk="0" h="154" w="155">
                      <a:moveTo>
                        <a:pt x="78" y="0"/>
                      </a:moveTo>
                      <a:cubicBezTo>
                        <a:pt x="39" y="0"/>
                        <a:pt x="1" y="39"/>
                        <a:pt x="1" y="77"/>
                      </a:cubicBezTo>
                      <a:cubicBezTo>
                        <a:pt x="1" y="154"/>
                        <a:pt x="39" y="154"/>
                        <a:pt x="78" y="154"/>
                      </a:cubicBezTo>
                      <a:cubicBezTo>
                        <a:pt x="116" y="154"/>
                        <a:pt x="154" y="154"/>
                        <a:pt x="154" y="77"/>
                      </a:cubicBezTo>
                      <a:cubicBezTo>
                        <a:pt x="154" y="39"/>
                        <a:pt x="116" y="0"/>
                        <a:pt x="78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7" name="Google Shape;1297;p41"/>
                <p:cNvSpPr/>
                <p:nvPr/>
              </p:nvSpPr>
              <p:spPr>
                <a:xfrm>
                  <a:off x="1366925" y="3457350"/>
                  <a:ext cx="13225" cy="13925"/>
                </a:xfrm>
                <a:custGeom>
                  <a:rect b="b" l="l" r="r" t="t"/>
                  <a:pathLst>
                    <a:path extrusionOk="0" h="557" w="529">
                      <a:moveTo>
                        <a:pt x="289" y="0"/>
                      </a:moveTo>
                      <a:cubicBezTo>
                        <a:pt x="125" y="0"/>
                        <a:pt x="1" y="115"/>
                        <a:pt x="1" y="279"/>
                      </a:cubicBezTo>
                      <a:cubicBezTo>
                        <a:pt x="1" y="442"/>
                        <a:pt x="125" y="557"/>
                        <a:pt x="289" y="557"/>
                      </a:cubicBezTo>
                      <a:cubicBezTo>
                        <a:pt x="404" y="557"/>
                        <a:pt x="529" y="442"/>
                        <a:pt x="529" y="279"/>
                      </a:cubicBezTo>
                      <a:cubicBezTo>
                        <a:pt x="529" y="115"/>
                        <a:pt x="404" y="0"/>
                        <a:pt x="28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8" name="Google Shape;1298;p41"/>
                <p:cNvSpPr/>
                <p:nvPr/>
              </p:nvSpPr>
              <p:spPr>
                <a:xfrm>
                  <a:off x="1393100" y="3469350"/>
                  <a:ext cx="8900" cy="10100"/>
                </a:xfrm>
                <a:custGeom>
                  <a:rect b="b" l="l" r="r" t="t"/>
                  <a:pathLst>
                    <a:path extrusionOk="0" h="404" w="356">
                      <a:moveTo>
                        <a:pt x="202" y="0"/>
                      </a:moveTo>
                      <a:cubicBezTo>
                        <a:pt x="77" y="0"/>
                        <a:pt x="0" y="115"/>
                        <a:pt x="0" y="202"/>
                      </a:cubicBezTo>
                      <a:cubicBezTo>
                        <a:pt x="0" y="317"/>
                        <a:pt x="77" y="403"/>
                        <a:pt x="202" y="403"/>
                      </a:cubicBezTo>
                      <a:cubicBezTo>
                        <a:pt x="279" y="403"/>
                        <a:pt x="355" y="317"/>
                        <a:pt x="355" y="202"/>
                      </a:cubicBezTo>
                      <a:cubicBezTo>
                        <a:pt x="355" y="115"/>
                        <a:pt x="279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299" name="Google Shape;1299;p41"/>
                <p:cNvSpPr/>
                <p:nvPr/>
              </p:nvSpPr>
              <p:spPr>
                <a:xfrm>
                  <a:off x="1172025" y="3519275"/>
                  <a:ext cx="10100" cy="9125"/>
                </a:xfrm>
                <a:custGeom>
                  <a:rect b="b" l="l" r="r" t="t"/>
                  <a:pathLst>
                    <a:path extrusionOk="0" h="365" w="404">
                      <a:moveTo>
                        <a:pt x="202" y="0"/>
                      </a:moveTo>
                      <a:cubicBezTo>
                        <a:pt x="78" y="0"/>
                        <a:pt x="1" y="87"/>
                        <a:pt x="1" y="163"/>
                      </a:cubicBezTo>
                      <a:cubicBezTo>
                        <a:pt x="1" y="279"/>
                        <a:pt x="78" y="365"/>
                        <a:pt x="202" y="365"/>
                      </a:cubicBezTo>
                      <a:cubicBezTo>
                        <a:pt x="318" y="365"/>
                        <a:pt x="404" y="279"/>
                        <a:pt x="404" y="163"/>
                      </a:cubicBezTo>
                      <a:cubicBezTo>
                        <a:pt x="404" y="87"/>
                        <a:pt x="318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0" name="Google Shape;1300;p41"/>
                <p:cNvSpPr/>
                <p:nvPr/>
              </p:nvSpPr>
              <p:spPr>
                <a:xfrm>
                  <a:off x="1142025" y="3517350"/>
                  <a:ext cx="13950" cy="13950"/>
                </a:xfrm>
                <a:custGeom>
                  <a:rect b="b" l="l" r="r" t="t"/>
                  <a:pathLst>
                    <a:path extrusionOk="0" h="558" w="558">
                      <a:moveTo>
                        <a:pt x="279" y="0"/>
                      </a:moveTo>
                      <a:cubicBezTo>
                        <a:pt x="116" y="0"/>
                        <a:pt x="1" y="116"/>
                        <a:pt x="1" y="279"/>
                      </a:cubicBezTo>
                      <a:cubicBezTo>
                        <a:pt x="1" y="442"/>
                        <a:pt x="116" y="557"/>
                        <a:pt x="279" y="557"/>
                      </a:cubicBezTo>
                      <a:cubicBezTo>
                        <a:pt x="442" y="557"/>
                        <a:pt x="557" y="442"/>
                        <a:pt x="557" y="279"/>
                      </a:cubicBezTo>
                      <a:cubicBezTo>
                        <a:pt x="557" y="116"/>
                        <a:pt x="442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1" name="Google Shape;1301;p41"/>
                <p:cNvSpPr/>
                <p:nvPr/>
              </p:nvSpPr>
              <p:spPr>
                <a:xfrm>
                  <a:off x="1124025" y="3548300"/>
                  <a:ext cx="8900" cy="9150"/>
                </a:xfrm>
                <a:custGeom>
                  <a:rect b="b" l="l" r="r" t="t"/>
                  <a:pathLst>
                    <a:path extrusionOk="0" h="366" w="356">
                      <a:moveTo>
                        <a:pt x="164" y="1"/>
                      </a:moveTo>
                      <a:cubicBezTo>
                        <a:pt x="77" y="1"/>
                        <a:pt x="1" y="78"/>
                        <a:pt x="1" y="202"/>
                      </a:cubicBezTo>
                      <a:cubicBezTo>
                        <a:pt x="1" y="279"/>
                        <a:pt x="77" y="366"/>
                        <a:pt x="164" y="366"/>
                      </a:cubicBezTo>
                      <a:cubicBezTo>
                        <a:pt x="279" y="366"/>
                        <a:pt x="356" y="279"/>
                        <a:pt x="356" y="202"/>
                      </a:cubicBezTo>
                      <a:cubicBezTo>
                        <a:pt x="356" y="78"/>
                        <a:pt x="279" y="1"/>
                        <a:pt x="164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2" name="Google Shape;1302;p41"/>
                <p:cNvSpPr/>
                <p:nvPr/>
              </p:nvSpPr>
              <p:spPr>
                <a:xfrm>
                  <a:off x="1149000" y="3543275"/>
                  <a:ext cx="17050" cy="18025"/>
                </a:xfrm>
                <a:custGeom>
                  <a:rect b="b" l="l" r="r" t="t"/>
                  <a:pathLst>
                    <a:path extrusionOk="0" h="721" w="682">
                      <a:moveTo>
                        <a:pt x="365" y="0"/>
                      </a:moveTo>
                      <a:cubicBezTo>
                        <a:pt x="163" y="0"/>
                        <a:pt x="0" y="163"/>
                        <a:pt x="0" y="365"/>
                      </a:cubicBezTo>
                      <a:cubicBezTo>
                        <a:pt x="0" y="567"/>
                        <a:pt x="163" y="720"/>
                        <a:pt x="365" y="720"/>
                      </a:cubicBezTo>
                      <a:cubicBezTo>
                        <a:pt x="519" y="720"/>
                        <a:pt x="682" y="567"/>
                        <a:pt x="682" y="365"/>
                      </a:cubicBezTo>
                      <a:cubicBezTo>
                        <a:pt x="682" y="163"/>
                        <a:pt x="519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3" name="Google Shape;1303;p41"/>
                <p:cNvSpPr/>
                <p:nvPr/>
              </p:nvSpPr>
              <p:spPr>
                <a:xfrm>
                  <a:off x="1194125" y="3517350"/>
                  <a:ext cx="7925" cy="7950"/>
                </a:xfrm>
                <a:custGeom>
                  <a:rect b="b" l="l" r="r" t="t"/>
                  <a:pathLst>
                    <a:path extrusionOk="0" h="318" w="317">
                      <a:moveTo>
                        <a:pt x="154" y="0"/>
                      </a:moveTo>
                      <a:cubicBezTo>
                        <a:pt x="38" y="0"/>
                        <a:pt x="0" y="77"/>
                        <a:pt x="0" y="164"/>
                      </a:cubicBezTo>
                      <a:cubicBezTo>
                        <a:pt x="0" y="279"/>
                        <a:pt x="38" y="317"/>
                        <a:pt x="154" y="317"/>
                      </a:cubicBezTo>
                      <a:cubicBezTo>
                        <a:pt x="240" y="317"/>
                        <a:pt x="317" y="279"/>
                        <a:pt x="317" y="164"/>
                      </a:cubicBezTo>
                      <a:cubicBezTo>
                        <a:pt x="317" y="77"/>
                        <a:pt x="240" y="0"/>
                        <a:pt x="154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4" name="Google Shape;1304;p41"/>
                <p:cNvSpPr/>
                <p:nvPr/>
              </p:nvSpPr>
              <p:spPr>
                <a:xfrm>
                  <a:off x="1126900" y="3567275"/>
                  <a:ext cx="24025" cy="24025"/>
                </a:xfrm>
                <a:custGeom>
                  <a:rect b="b" l="l" r="r" t="t"/>
                  <a:pathLst>
                    <a:path extrusionOk="0" h="961" w="961">
                      <a:moveTo>
                        <a:pt x="481" y="0"/>
                      </a:moveTo>
                      <a:cubicBezTo>
                        <a:pt x="202" y="0"/>
                        <a:pt x="1" y="202"/>
                        <a:pt x="1" y="480"/>
                      </a:cubicBezTo>
                      <a:cubicBezTo>
                        <a:pt x="1" y="720"/>
                        <a:pt x="202" y="960"/>
                        <a:pt x="481" y="960"/>
                      </a:cubicBezTo>
                      <a:cubicBezTo>
                        <a:pt x="769" y="960"/>
                        <a:pt x="961" y="720"/>
                        <a:pt x="961" y="480"/>
                      </a:cubicBezTo>
                      <a:cubicBezTo>
                        <a:pt x="961" y="202"/>
                        <a:pt x="769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5" name="Google Shape;1305;p41"/>
                <p:cNvSpPr/>
                <p:nvPr/>
              </p:nvSpPr>
              <p:spPr>
                <a:xfrm>
                  <a:off x="1112025" y="3571350"/>
                  <a:ext cx="8900" cy="8900"/>
                </a:xfrm>
                <a:custGeom>
                  <a:rect b="b" l="l" r="r" t="t"/>
                  <a:pathLst>
                    <a:path extrusionOk="0" h="356" w="356">
                      <a:moveTo>
                        <a:pt x="164" y="1"/>
                      </a:moveTo>
                      <a:cubicBezTo>
                        <a:pt x="77" y="1"/>
                        <a:pt x="1" y="77"/>
                        <a:pt x="1" y="164"/>
                      </a:cubicBezTo>
                      <a:cubicBezTo>
                        <a:pt x="1" y="279"/>
                        <a:pt x="77" y="356"/>
                        <a:pt x="164" y="356"/>
                      </a:cubicBezTo>
                      <a:cubicBezTo>
                        <a:pt x="279" y="356"/>
                        <a:pt x="356" y="279"/>
                        <a:pt x="356" y="164"/>
                      </a:cubicBezTo>
                      <a:cubicBezTo>
                        <a:pt x="356" y="77"/>
                        <a:pt x="279" y="1"/>
                        <a:pt x="164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6" name="Google Shape;1306;p41"/>
                <p:cNvSpPr/>
                <p:nvPr/>
              </p:nvSpPr>
              <p:spPr>
                <a:xfrm>
                  <a:off x="1125950" y="3597275"/>
                  <a:ext cx="14175" cy="12975"/>
                </a:xfrm>
                <a:custGeom>
                  <a:rect b="b" l="l" r="r" t="t"/>
                  <a:pathLst>
                    <a:path extrusionOk="0" h="519" w="567">
                      <a:moveTo>
                        <a:pt x="279" y="0"/>
                      </a:moveTo>
                      <a:cubicBezTo>
                        <a:pt x="125" y="0"/>
                        <a:pt x="0" y="125"/>
                        <a:pt x="0" y="240"/>
                      </a:cubicBezTo>
                      <a:cubicBezTo>
                        <a:pt x="0" y="404"/>
                        <a:pt x="125" y="519"/>
                        <a:pt x="279" y="519"/>
                      </a:cubicBezTo>
                      <a:cubicBezTo>
                        <a:pt x="442" y="519"/>
                        <a:pt x="567" y="404"/>
                        <a:pt x="567" y="240"/>
                      </a:cubicBezTo>
                      <a:cubicBezTo>
                        <a:pt x="567" y="125"/>
                        <a:pt x="442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7" name="Google Shape;1307;p41"/>
                <p:cNvSpPr/>
                <p:nvPr/>
              </p:nvSpPr>
              <p:spPr>
                <a:xfrm>
                  <a:off x="1098100" y="3595350"/>
                  <a:ext cx="20900" cy="20900"/>
                </a:xfrm>
                <a:custGeom>
                  <a:rect b="b" l="l" r="r" t="t"/>
                  <a:pathLst>
                    <a:path extrusionOk="0" h="836" w="836">
                      <a:moveTo>
                        <a:pt x="394" y="1"/>
                      </a:moveTo>
                      <a:cubicBezTo>
                        <a:pt x="154" y="1"/>
                        <a:pt x="1" y="202"/>
                        <a:pt x="1" y="404"/>
                      </a:cubicBezTo>
                      <a:cubicBezTo>
                        <a:pt x="1" y="644"/>
                        <a:pt x="154" y="836"/>
                        <a:pt x="394" y="836"/>
                      </a:cubicBezTo>
                      <a:cubicBezTo>
                        <a:pt x="634" y="836"/>
                        <a:pt x="836" y="644"/>
                        <a:pt x="836" y="404"/>
                      </a:cubicBezTo>
                      <a:cubicBezTo>
                        <a:pt x="836" y="202"/>
                        <a:pt x="634" y="1"/>
                        <a:pt x="394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8" name="Google Shape;1308;p41"/>
                <p:cNvSpPr/>
                <p:nvPr/>
              </p:nvSpPr>
              <p:spPr>
                <a:xfrm>
                  <a:off x="1123075" y="3619350"/>
                  <a:ext cx="7925" cy="7950"/>
                </a:xfrm>
                <a:custGeom>
                  <a:rect b="b" l="l" r="r" t="t"/>
                  <a:pathLst>
                    <a:path extrusionOk="0" h="318" w="317">
                      <a:moveTo>
                        <a:pt x="154" y="1"/>
                      </a:moveTo>
                      <a:cubicBezTo>
                        <a:pt x="77" y="1"/>
                        <a:pt x="0" y="78"/>
                        <a:pt x="0" y="164"/>
                      </a:cubicBezTo>
                      <a:cubicBezTo>
                        <a:pt x="0" y="241"/>
                        <a:pt x="77" y="318"/>
                        <a:pt x="154" y="318"/>
                      </a:cubicBezTo>
                      <a:cubicBezTo>
                        <a:pt x="240" y="318"/>
                        <a:pt x="317" y="241"/>
                        <a:pt x="317" y="164"/>
                      </a:cubicBezTo>
                      <a:cubicBezTo>
                        <a:pt x="317" y="78"/>
                        <a:pt x="240" y="1"/>
                        <a:pt x="154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09" name="Google Shape;1309;p41"/>
                <p:cNvSpPr/>
                <p:nvPr/>
              </p:nvSpPr>
              <p:spPr>
                <a:xfrm>
                  <a:off x="1102900" y="3633275"/>
                  <a:ext cx="16100" cy="16100"/>
                </a:xfrm>
                <a:custGeom>
                  <a:rect b="b" l="l" r="r" t="t"/>
                  <a:pathLst>
                    <a:path extrusionOk="0" h="644" w="644">
                      <a:moveTo>
                        <a:pt x="327" y="1"/>
                      </a:moveTo>
                      <a:cubicBezTo>
                        <a:pt x="164" y="1"/>
                        <a:pt x="1" y="164"/>
                        <a:pt x="1" y="327"/>
                      </a:cubicBezTo>
                      <a:cubicBezTo>
                        <a:pt x="1" y="519"/>
                        <a:pt x="164" y="644"/>
                        <a:pt x="327" y="644"/>
                      </a:cubicBezTo>
                      <a:cubicBezTo>
                        <a:pt x="481" y="644"/>
                        <a:pt x="644" y="519"/>
                        <a:pt x="644" y="327"/>
                      </a:cubicBezTo>
                      <a:cubicBezTo>
                        <a:pt x="644" y="164"/>
                        <a:pt x="481" y="1"/>
                        <a:pt x="327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0" name="Google Shape;1310;p41"/>
                <p:cNvSpPr/>
                <p:nvPr/>
              </p:nvSpPr>
              <p:spPr>
                <a:xfrm>
                  <a:off x="1124025" y="3654400"/>
                  <a:ext cx="7950" cy="7950"/>
                </a:xfrm>
                <a:custGeom>
                  <a:rect b="b" l="l" r="r" t="t"/>
                  <a:pathLst>
                    <a:path extrusionOk="0" h="318" w="318">
                      <a:moveTo>
                        <a:pt x="164" y="0"/>
                      </a:moveTo>
                      <a:cubicBezTo>
                        <a:pt x="77" y="0"/>
                        <a:pt x="1" y="77"/>
                        <a:pt x="1" y="154"/>
                      </a:cubicBezTo>
                      <a:cubicBezTo>
                        <a:pt x="1" y="241"/>
                        <a:pt x="77" y="317"/>
                        <a:pt x="164" y="317"/>
                      </a:cubicBezTo>
                      <a:cubicBezTo>
                        <a:pt x="279" y="317"/>
                        <a:pt x="317" y="241"/>
                        <a:pt x="317" y="154"/>
                      </a:cubicBezTo>
                      <a:cubicBezTo>
                        <a:pt x="317" y="77"/>
                        <a:pt x="279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1" name="Google Shape;1311;p41"/>
                <p:cNvSpPr/>
                <p:nvPr/>
              </p:nvSpPr>
              <p:spPr>
                <a:xfrm>
                  <a:off x="1105075" y="3668325"/>
                  <a:ext cx="18975" cy="18975"/>
                </a:xfrm>
                <a:custGeom>
                  <a:rect b="b" l="l" r="r" t="t"/>
                  <a:pathLst>
                    <a:path extrusionOk="0" h="759" w="759">
                      <a:moveTo>
                        <a:pt x="355" y="0"/>
                      </a:moveTo>
                      <a:cubicBezTo>
                        <a:pt x="154" y="0"/>
                        <a:pt x="0" y="164"/>
                        <a:pt x="0" y="365"/>
                      </a:cubicBezTo>
                      <a:cubicBezTo>
                        <a:pt x="0" y="605"/>
                        <a:pt x="154" y="759"/>
                        <a:pt x="355" y="759"/>
                      </a:cubicBezTo>
                      <a:cubicBezTo>
                        <a:pt x="595" y="759"/>
                        <a:pt x="759" y="605"/>
                        <a:pt x="759" y="365"/>
                      </a:cubicBezTo>
                      <a:cubicBezTo>
                        <a:pt x="759" y="164"/>
                        <a:pt x="595" y="0"/>
                        <a:pt x="355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2" name="Google Shape;1312;p41"/>
                <p:cNvSpPr/>
                <p:nvPr/>
              </p:nvSpPr>
              <p:spPr>
                <a:xfrm>
                  <a:off x="1122100" y="3693275"/>
                  <a:ext cx="13000" cy="13000"/>
                </a:xfrm>
                <a:custGeom>
                  <a:rect b="b" l="l" r="r" t="t"/>
                  <a:pathLst>
                    <a:path extrusionOk="0" h="520" w="520">
                      <a:moveTo>
                        <a:pt x="241" y="1"/>
                      </a:moveTo>
                      <a:cubicBezTo>
                        <a:pt x="116" y="1"/>
                        <a:pt x="1" y="126"/>
                        <a:pt x="1" y="241"/>
                      </a:cubicBezTo>
                      <a:cubicBezTo>
                        <a:pt x="1" y="404"/>
                        <a:pt x="116" y="519"/>
                        <a:pt x="241" y="519"/>
                      </a:cubicBezTo>
                      <a:cubicBezTo>
                        <a:pt x="394" y="519"/>
                        <a:pt x="519" y="404"/>
                        <a:pt x="519" y="241"/>
                      </a:cubicBezTo>
                      <a:cubicBezTo>
                        <a:pt x="519" y="126"/>
                        <a:pt x="394" y="1"/>
                        <a:pt x="241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3" name="Google Shape;1313;p41"/>
                <p:cNvSpPr/>
                <p:nvPr/>
              </p:nvSpPr>
              <p:spPr>
                <a:xfrm>
                  <a:off x="1122100" y="3715375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241" y="0"/>
                      </a:moveTo>
                      <a:cubicBezTo>
                        <a:pt x="78" y="0"/>
                        <a:pt x="1" y="77"/>
                        <a:pt x="1" y="240"/>
                      </a:cubicBezTo>
                      <a:cubicBezTo>
                        <a:pt x="1" y="355"/>
                        <a:pt x="78" y="480"/>
                        <a:pt x="241" y="480"/>
                      </a:cubicBezTo>
                      <a:cubicBezTo>
                        <a:pt x="356" y="480"/>
                        <a:pt x="481" y="355"/>
                        <a:pt x="481" y="240"/>
                      </a:cubicBezTo>
                      <a:cubicBezTo>
                        <a:pt x="481" y="77"/>
                        <a:pt x="356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4" name="Google Shape;1314;p41"/>
                <p:cNvSpPr/>
                <p:nvPr/>
              </p:nvSpPr>
              <p:spPr>
                <a:xfrm>
                  <a:off x="1130025" y="3735300"/>
                  <a:ext cx="13950" cy="14175"/>
                </a:xfrm>
                <a:custGeom>
                  <a:rect b="b" l="l" r="r" t="t"/>
                  <a:pathLst>
                    <a:path extrusionOk="0" h="567" w="558">
                      <a:moveTo>
                        <a:pt x="279" y="0"/>
                      </a:moveTo>
                      <a:cubicBezTo>
                        <a:pt x="116" y="0"/>
                        <a:pt x="1" y="125"/>
                        <a:pt x="1" y="278"/>
                      </a:cubicBezTo>
                      <a:cubicBezTo>
                        <a:pt x="1" y="442"/>
                        <a:pt x="116" y="566"/>
                        <a:pt x="279" y="566"/>
                      </a:cubicBezTo>
                      <a:cubicBezTo>
                        <a:pt x="442" y="566"/>
                        <a:pt x="557" y="442"/>
                        <a:pt x="557" y="278"/>
                      </a:cubicBezTo>
                      <a:cubicBezTo>
                        <a:pt x="557" y="125"/>
                        <a:pt x="442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5" name="Google Shape;1315;p41"/>
                <p:cNvSpPr/>
                <p:nvPr/>
              </p:nvSpPr>
              <p:spPr>
                <a:xfrm>
                  <a:off x="1143950" y="3762400"/>
                  <a:ext cx="6025" cy="5075"/>
                </a:xfrm>
                <a:custGeom>
                  <a:rect b="b" l="l" r="r" t="t"/>
                  <a:pathLst>
                    <a:path extrusionOk="0" h="203" w="241">
                      <a:moveTo>
                        <a:pt x="125" y="1"/>
                      </a:moveTo>
                      <a:cubicBezTo>
                        <a:pt x="87" y="1"/>
                        <a:pt x="0" y="39"/>
                        <a:pt x="0" y="116"/>
                      </a:cubicBezTo>
                      <a:cubicBezTo>
                        <a:pt x="0" y="155"/>
                        <a:pt x="87" y="203"/>
                        <a:pt x="125" y="203"/>
                      </a:cubicBezTo>
                      <a:cubicBezTo>
                        <a:pt x="164" y="203"/>
                        <a:pt x="240" y="155"/>
                        <a:pt x="240" y="116"/>
                      </a:cubicBezTo>
                      <a:cubicBezTo>
                        <a:pt x="240" y="39"/>
                        <a:pt x="164" y="1"/>
                        <a:pt x="125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6" name="Google Shape;1316;p41"/>
                <p:cNvSpPr/>
                <p:nvPr/>
              </p:nvSpPr>
              <p:spPr>
                <a:xfrm>
                  <a:off x="1135075" y="3538225"/>
                  <a:ext cx="5050" cy="5075"/>
                </a:xfrm>
                <a:custGeom>
                  <a:rect b="b" l="l" r="r" t="t"/>
                  <a:pathLst>
                    <a:path extrusionOk="0" h="203" w="202">
                      <a:moveTo>
                        <a:pt x="115" y="1"/>
                      </a:moveTo>
                      <a:cubicBezTo>
                        <a:pt x="39" y="1"/>
                        <a:pt x="0" y="49"/>
                        <a:pt x="0" y="125"/>
                      </a:cubicBezTo>
                      <a:cubicBezTo>
                        <a:pt x="0" y="164"/>
                        <a:pt x="39" y="202"/>
                        <a:pt x="115" y="202"/>
                      </a:cubicBezTo>
                      <a:cubicBezTo>
                        <a:pt x="154" y="202"/>
                        <a:pt x="202" y="164"/>
                        <a:pt x="202" y="125"/>
                      </a:cubicBezTo>
                      <a:cubicBezTo>
                        <a:pt x="202" y="49"/>
                        <a:pt x="154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  <p:sp>
              <p:nvSpPr>
                <p:cNvPr id="1317" name="Google Shape;1317;p41"/>
                <p:cNvSpPr/>
                <p:nvPr/>
              </p:nvSpPr>
              <p:spPr>
                <a:xfrm>
                  <a:off x="1172025" y="3533425"/>
                  <a:ext cx="6025" cy="7000"/>
                </a:xfrm>
                <a:custGeom>
                  <a:rect b="b" l="l" r="r" t="t"/>
                  <a:pathLst>
                    <a:path extrusionOk="0" h="280" w="241">
                      <a:moveTo>
                        <a:pt x="116" y="1"/>
                      </a:moveTo>
                      <a:cubicBezTo>
                        <a:pt x="39" y="1"/>
                        <a:pt x="1" y="77"/>
                        <a:pt x="1" y="154"/>
                      </a:cubicBezTo>
                      <a:cubicBezTo>
                        <a:pt x="1" y="241"/>
                        <a:pt x="39" y="279"/>
                        <a:pt x="116" y="279"/>
                      </a:cubicBezTo>
                      <a:cubicBezTo>
                        <a:pt x="202" y="279"/>
                        <a:pt x="241" y="241"/>
                        <a:pt x="241" y="154"/>
                      </a:cubicBezTo>
                      <a:cubicBezTo>
                        <a:pt x="241" y="77"/>
                        <a:pt x="202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512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4A3135"/>
                    </a:solidFill>
                  </a:endParaRPr>
                </a:p>
              </p:txBody>
            </p:sp>
          </p:grpSp>
        </p:grpSp>
        <p:grpSp>
          <p:nvGrpSpPr>
            <p:cNvPr id="1318" name="Google Shape;1318;p41"/>
            <p:cNvGrpSpPr/>
            <p:nvPr/>
          </p:nvGrpSpPr>
          <p:grpSpPr>
            <a:xfrm>
              <a:off x="1943771" y="3759254"/>
              <a:ext cx="537605" cy="520800"/>
              <a:chOff x="3311676" y="3206868"/>
              <a:chExt cx="874866" cy="847380"/>
            </a:xfrm>
          </p:grpSpPr>
          <p:sp>
            <p:nvSpPr>
              <p:cNvPr id="1319" name="Google Shape;1319;p41"/>
              <p:cNvSpPr/>
              <p:nvPr/>
            </p:nvSpPr>
            <p:spPr>
              <a:xfrm>
                <a:off x="3311676" y="3206868"/>
                <a:ext cx="874866" cy="847380"/>
              </a:xfrm>
              <a:custGeom>
                <a:rect b="b" l="l" r="r" t="t"/>
                <a:pathLst>
                  <a:path extrusionOk="0" fill="none" h="22721" w="23458">
                    <a:moveTo>
                      <a:pt x="22996" y="20114"/>
                    </a:moveTo>
                    <a:cubicBezTo>
                      <a:pt x="21258" y="18365"/>
                      <a:pt x="20158" y="17266"/>
                      <a:pt x="19520" y="16628"/>
                    </a:cubicBezTo>
                    <a:cubicBezTo>
                      <a:pt x="20664" y="14890"/>
                      <a:pt x="21346" y="12867"/>
                      <a:pt x="21346" y="10667"/>
                    </a:cubicBezTo>
                    <a:cubicBezTo>
                      <a:pt x="21346" y="4762"/>
                      <a:pt x="16540" y="0"/>
                      <a:pt x="10668" y="0"/>
                    </a:cubicBezTo>
                    <a:cubicBezTo>
                      <a:pt x="4762" y="0"/>
                      <a:pt x="0" y="4762"/>
                      <a:pt x="0" y="10667"/>
                    </a:cubicBezTo>
                    <a:cubicBezTo>
                      <a:pt x="0" y="16540"/>
                      <a:pt x="4762" y="21346"/>
                      <a:pt x="10668" y="21346"/>
                    </a:cubicBezTo>
                    <a:cubicBezTo>
                      <a:pt x="13285" y="21346"/>
                      <a:pt x="15671" y="20389"/>
                      <a:pt x="17541" y="18827"/>
                    </a:cubicBezTo>
                    <a:lnTo>
                      <a:pt x="20895" y="22214"/>
                    </a:lnTo>
                    <a:cubicBezTo>
                      <a:pt x="21390" y="22720"/>
                      <a:pt x="22270" y="22632"/>
                      <a:pt x="22820" y="22082"/>
                    </a:cubicBezTo>
                    <a:cubicBezTo>
                      <a:pt x="23413" y="21488"/>
                      <a:pt x="23457" y="20620"/>
                      <a:pt x="22996" y="20114"/>
                    </a:cubicBezTo>
                    <a:close/>
                  </a:path>
                </a:pathLst>
              </a:custGeom>
              <a:noFill/>
              <a:ln cap="rnd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41"/>
              <p:cNvSpPr/>
              <p:nvPr/>
            </p:nvSpPr>
            <p:spPr>
              <a:xfrm>
                <a:off x="3368774" y="3261799"/>
                <a:ext cx="683688" cy="683730"/>
              </a:xfrm>
              <a:custGeom>
                <a:rect b="b" l="l" r="r" t="t"/>
                <a:pathLst>
                  <a:path extrusionOk="0" h="16323" w="16322">
                    <a:moveTo>
                      <a:pt x="8161" y="0"/>
                    </a:moveTo>
                    <a:cubicBezTo>
                      <a:pt x="3639" y="0"/>
                      <a:pt x="0" y="3639"/>
                      <a:pt x="0" y="8161"/>
                    </a:cubicBezTo>
                    <a:cubicBezTo>
                      <a:pt x="0" y="12683"/>
                      <a:pt x="3639" y="16322"/>
                      <a:pt x="8161" y="16322"/>
                    </a:cubicBezTo>
                    <a:cubicBezTo>
                      <a:pt x="12683" y="16322"/>
                      <a:pt x="16322" y="12683"/>
                      <a:pt x="16322" y="8161"/>
                    </a:cubicBezTo>
                    <a:cubicBezTo>
                      <a:pt x="16322" y="3639"/>
                      <a:pt x="12683" y="0"/>
                      <a:pt x="8161" y="0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1" name="Google Shape;1321;p41"/>
          <p:cNvGrpSpPr/>
          <p:nvPr/>
        </p:nvGrpSpPr>
        <p:grpSpPr>
          <a:xfrm>
            <a:off x="1981633" y="3746363"/>
            <a:ext cx="537605" cy="520800"/>
            <a:chOff x="6330690" y="3746363"/>
            <a:chExt cx="537605" cy="520800"/>
          </a:xfrm>
        </p:grpSpPr>
        <p:sp>
          <p:nvSpPr>
            <p:cNvPr id="1322" name="Google Shape;1322;p41"/>
            <p:cNvSpPr/>
            <p:nvPr/>
          </p:nvSpPr>
          <p:spPr>
            <a:xfrm>
              <a:off x="6357705" y="3772587"/>
              <a:ext cx="432003" cy="432070"/>
            </a:xfrm>
            <a:custGeom>
              <a:rect b="b" l="l" r="r" t="t"/>
              <a:pathLst>
                <a:path extrusionOk="0" h="16323" w="16322">
                  <a:moveTo>
                    <a:pt x="8161" y="0"/>
                  </a:moveTo>
                  <a:cubicBezTo>
                    <a:pt x="3639" y="0"/>
                    <a:pt x="0" y="3639"/>
                    <a:pt x="0" y="8161"/>
                  </a:cubicBezTo>
                  <a:cubicBezTo>
                    <a:pt x="0" y="12683"/>
                    <a:pt x="3639" y="16322"/>
                    <a:pt x="8161" y="16322"/>
                  </a:cubicBezTo>
                  <a:cubicBezTo>
                    <a:pt x="12683" y="16322"/>
                    <a:pt x="16322" y="12683"/>
                    <a:pt x="16322" y="8161"/>
                  </a:cubicBezTo>
                  <a:cubicBezTo>
                    <a:pt x="16322" y="3639"/>
                    <a:pt x="12683" y="0"/>
                    <a:pt x="8161" y="0"/>
                  </a:cubicBezTo>
                  <a:close/>
                </a:path>
              </a:pathLst>
            </a:custGeom>
            <a:solidFill>
              <a:srgbClr val="512D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1"/>
            <p:cNvSpPr/>
            <p:nvPr/>
          </p:nvSpPr>
          <p:spPr>
            <a:xfrm>
              <a:off x="6356673" y="3865077"/>
              <a:ext cx="434067" cy="275023"/>
            </a:xfrm>
            <a:custGeom>
              <a:rect b="b" l="l" r="r" t="t"/>
              <a:pathLst>
                <a:path extrusionOk="0" h="10390" w="16400">
                  <a:moveTo>
                    <a:pt x="4828" y="1"/>
                  </a:moveTo>
                  <a:cubicBezTo>
                    <a:pt x="4310" y="1"/>
                    <a:pt x="3739" y="180"/>
                    <a:pt x="3121" y="625"/>
                  </a:cubicBezTo>
                  <a:cubicBezTo>
                    <a:pt x="1" y="2910"/>
                    <a:pt x="2919" y="8632"/>
                    <a:pt x="8200" y="10389"/>
                  </a:cubicBezTo>
                  <a:cubicBezTo>
                    <a:pt x="13480" y="8632"/>
                    <a:pt x="16399" y="2910"/>
                    <a:pt x="13240" y="625"/>
                  </a:cubicBezTo>
                  <a:cubicBezTo>
                    <a:pt x="12622" y="180"/>
                    <a:pt x="12053" y="1"/>
                    <a:pt x="11537" y="1"/>
                  </a:cubicBezTo>
                  <a:cubicBezTo>
                    <a:pt x="9417" y="1"/>
                    <a:pt x="8200" y="3025"/>
                    <a:pt x="8200" y="3025"/>
                  </a:cubicBezTo>
                  <a:cubicBezTo>
                    <a:pt x="8200" y="3025"/>
                    <a:pt x="6958" y="1"/>
                    <a:pt x="4828" y="1"/>
                  </a:cubicBezTo>
                  <a:close/>
                </a:path>
              </a:pathLst>
            </a:custGeom>
            <a:solidFill>
              <a:srgbClr val="B75B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1"/>
            <p:cNvSpPr/>
            <p:nvPr/>
          </p:nvSpPr>
          <p:spPr>
            <a:xfrm>
              <a:off x="6419193" y="3919474"/>
              <a:ext cx="309035" cy="196222"/>
            </a:xfrm>
            <a:custGeom>
              <a:rect b="b" l="l" r="r" t="t"/>
              <a:pathLst>
                <a:path extrusionOk="0" h="7413" w="11676">
                  <a:moveTo>
                    <a:pt x="3450" y="0"/>
                  </a:moveTo>
                  <a:cubicBezTo>
                    <a:pt x="3082" y="0"/>
                    <a:pt x="2677" y="130"/>
                    <a:pt x="2238" y="452"/>
                  </a:cubicBezTo>
                  <a:cubicBezTo>
                    <a:pt x="1" y="2094"/>
                    <a:pt x="2074" y="6136"/>
                    <a:pt x="5838" y="7413"/>
                  </a:cubicBezTo>
                  <a:cubicBezTo>
                    <a:pt x="9601" y="6136"/>
                    <a:pt x="11675" y="2094"/>
                    <a:pt x="9438" y="452"/>
                  </a:cubicBezTo>
                  <a:cubicBezTo>
                    <a:pt x="8999" y="130"/>
                    <a:pt x="8594" y="0"/>
                    <a:pt x="8225" y="0"/>
                  </a:cubicBezTo>
                  <a:cubicBezTo>
                    <a:pt x="6718" y="0"/>
                    <a:pt x="5838" y="2171"/>
                    <a:pt x="5838" y="2171"/>
                  </a:cubicBezTo>
                  <a:cubicBezTo>
                    <a:pt x="5838" y="2171"/>
                    <a:pt x="4957" y="0"/>
                    <a:pt x="3450" y="0"/>
                  </a:cubicBezTo>
                  <a:close/>
                </a:path>
              </a:pathLst>
            </a:custGeom>
            <a:solidFill>
              <a:srgbClr val="EC73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1"/>
            <p:cNvSpPr/>
            <p:nvPr/>
          </p:nvSpPr>
          <p:spPr>
            <a:xfrm>
              <a:off x="6502808" y="3980437"/>
              <a:ext cx="141813" cy="89786"/>
            </a:xfrm>
            <a:custGeom>
              <a:rect b="b" l="l" r="r" t="t"/>
              <a:pathLst>
                <a:path extrusionOk="0" h="3392" w="5358">
                  <a:moveTo>
                    <a:pt x="1570" y="0"/>
                  </a:moveTo>
                  <a:cubicBezTo>
                    <a:pt x="1407" y="0"/>
                    <a:pt x="1229" y="56"/>
                    <a:pt x="1037" y="194"/>
                  </a:cubicBezTo>
                  <a:cubicBezTo>
                    <a:pt x="0" y="953"/>
                    <a:pt x="960" y="2796"/>
                    <a:pt x="2679" y="3391"/>
                  </a:cubicBezTo>
                  <a:cubicBezTo>
                    <a:pt x="4397" y="2796"/>
                    <a:pt x="5358" y="953"/>
                    <a:pt x="4321" y="194"/>
                  </a:cubicBezTo>
                  <a:cubicBezTo>
                    <a:pt x="4122" y="56"/>
                    <a:pt x="3939" y="0"/>
                    <a:pt x="3773" y="0"/>
                  </a:cubicBezTo>
                  <a:cubicBezTo>
                    <a:pt x="3074" y="0"/>
                    <a:pt x="2679" y="991"/>
                    <a:pt x="2679" y="991"/>
                  </a:cubicBezTo>
                  <a:cubicBezTo>
                    <a:pt x="2679" y="991"/>
                    <a:pt x="2259" y="0"/>
                    <a:pt x="1570" y="0"/>
                  </a:cubicBezTo>
                  <a:close/>
                </a:path>
              </a:pathLst>
            </a:cu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26" name="Google Shape;1326;p41"/>
            <p:cNvGrpSpPr/>
            <p:nvPr/>
          </p:nvGrpSpPr>
          <p:grpSpPr>
            <a:xfrm>
              <a:off x="6330690" y="3746363"/>
              <a:ext cx="537605" cy="520800"/>
              <a:chOff x="3311676" y="3206868"/>
              <a:chExt cx="874866" cy="847380"/>
            </a:xfrm>
          </p:grpSpPr>
          <p:sp>
            <p:nvSpPr>
              <p:cNvPr id="1327" name="Google Shape;1327;p41"/>
              <p:cNvSpPr/>
              <p:nvPr/>
            </p:nvSpPr>
            <p:spPr>
              <a:xfrm>
                <a:off x="3311676" y="3206868"/>
                <a:ext cx="874866" cy="847380"/>
              </a:xfrm>
              <a:custGeom>
                <a:rect b="b" l="l" r="r" t="t"/>
                <a:pathLst>
                  <a:path extrusionOk="0" fill="none" h="22721" w="23458">
                    <a:moveTo>
                      <a:pt x="22996" y="20114"/>
                    </a:moveTo>
                    <a:cubicBezTo>
                      <a:pt x="21258" y="18365"/>
                      <a:pt x="20158" y="17266"/>
                      <a:pt x="19520" y="16628"/>
                    </a:cubicBezTo>
                    <a:cubicBezTo>
                      <a:pt x="20664" y="14890"/>
                      <a:pt x="21346" y="12867"/>
                      <a:pt x="21346" y="10667"/>
                    </a:cubicBezTo>
                    <a:cubicBezTo>
                      <a:pt x="21346" y="4762"/>
                      <a:pt x="16540" y="0"/>
                      <a:pt x="10668" y="0"/>
                    </a:cubicBezTo>
                    <a:cubicBezTo>
                      <a:pt x="4762" y="0"/>
                      <a:pt x="0" y="4762"/>
                      <a:pt x="0" y="10667"/>
                    </a:cubicBezTo>
                    <a:cubicBezTo>
                      <a:pt x="0" y="16540"/>
                      <a:pt x="4762" y="21346"/>
                      <a:pt x="10668" y="21346"/>
                    </a:cubicBezTo>
                    <a:cubicBezTo>
                      <a:pt x="13285" y="21346"/>
                      <a:pt x="15671" y="20389"/>
                      <a:pt x="17541" y="18827"/>
                    </a:cubicBezTo>
                    <a:lnTo>
                      <a:pt x="20895" y="22214"/>
                    </a:lnTo>
                    <a:cubicBezTo>
                      <a:pt x="21390" y="22720"/>
                      <a:pt x="22270" y="22632"/>
                      <a:pt x="22820" y="22082"/>
                    </a:cubicBezTo>
                    <a:cubicBezTo>
                      <a:pt x="23413" y="21488"/>
                      <a:pt x="23457" y="20620"/>
                      <a:pt x="22996" y="20114"/>
                    </a:cubicBezTo>
                    <a:close/>
                  </a:path>
                </a:pathLst>
              </a:custGeom>
              <a:noFill/>
              <a:ln cap="rnd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41"/>
              <p:cNvSpPr/>
              <p:nvPr/>
            </p:nvSpPr>
            <p:spPr>
              <a:xfrm>
                <a:off x="3368774" y="3261799"/>
                <a:ext cx="683688" cy="683730"/>
              </a:xfrm>
              <a:custGeom>
                <a:rect b="b" l="l" r="r" t="t"/>
                <a:pathLst>
                  <a:path extrusionOk="0" h="16323" w="16322">
                    <a:moveTo>
                      <a:pt x="8161" y="0"/>
                    </a:moveTo>
                    <a:cubicBezTo>
                      <a:pt x="3639" y="0"/>
                      <a:pt x="0" y="3639"/>
                      <a:pt x="0" y="8161"/>
                    </a:cubicBezTo>
                    <a:cubicBezTo>
                      <a:pt x="0" y="12683"/>
                      <a:pt x="3639" y="16322"/>
                      <a:pt x="8161" y="16322"/>
                    </a:cubicBezTo>
                    <a:cubicBezTo>
                      <a:pt x="12683" y="16322"/>
                      <a:pt x="16322" y="12683"/>
                      <a:pt x="16322" y="8161"/>
                    </a:cubicBezTo>
                    <a:cubicBezTo>
                      <a:pt x="16322" y="3639"/>
                      <a:pt x="12683" y="0"/>
                      <a:pt x="8161" y="0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29" name="Google Shape;1329;p41"/>
          <p:cNvSpPr/>
          <p:nvPr/>
        </p:nvSpPr>
        <p:spPr>
          <a:xfrm>
            <a:off x="5067100" y="1228373"/>
            <a:ext cx="3560060" cy="2867505"/>
          </a:xfrm>
          <a:custGeom>
            <a:rect b="b" l="l" r="r" t="t"/>
            <a:pathLst>
              <a:path extrusionOk="0" h="52082" w="68674">
                <a:moveTo>
                  <a:pt x="32725" y="1"/>
                </a:moveTo>
                <a:cubicBezTo>
                  <a:pt x="5324" y="1"/>
                  <a:pt x="0" y="7962"/>
                  <a:pt x="6474" y="22481"/>
                </a:cubicBezTo>
                <a:cubicBezTo>
                  <a:pt x="10469" y="31428"/>
                  <a:pt x="29391" y="28849"/>
                  <a:pt x="30806" y="34464"/>
                </a:cubicBezTo>
                <a:cubicBezTo>
                  <a:pt x="31765" y="38276"/>
                  <a:pt x="23114" y="38070"/>
                  <a:pt x="23959" y="41882"/>
                </a:cubicBezTo>
                <a:cubicBezTo>
                  <a:pt x="24826" y="45968"/>
                  <a:pt x="33659" y="42635"/>
                  <a:pt x="36239" y="45694"/>
                </a:cubicBezTo>
                <a:cubicBezTo>
                  <a:pt x="38521" y="48342"/>
                  <a:pt x="29186" y="51400"/>
                  <a:pt x="29574" y="51971"/>
                </a:cubicBezTo>
                <a:cubicBezTo>
                  <a:pt x="29624" y="52045"/>
                  <a:pt x="29771" y="52081"/>
                  <a:pt x="29997" y="52081"/>
                </a:cubicBezTo>
                <a:cubicBezTo>
                  <a:pt x="32342" y="52081"/>
                  <a:pt x="43160" y="48194"/>
                  <a:pt x="42036" y="42635"/>
                </a:cubicBezTo>
                <a:cubicBezTo>
                  <a:pt x="41850" y="41579"/>
                  <a:pt x="40916" y="41273"/>
                  <a:pt x="39707" y="41273"/>
                </a:cubicBezTo>
                <a:cubicBezTo>
                  <a:pt x="38048" y="41273"/>
                  <a:pt x="35870" y="41848"/>
                  <a:pt x="34385" y="41848"/>
                </a:cubicBezTo>
                <a:cubicBezTo>
                  <a:pt x="32578" y="41848"/>
                  <a:pt x="31798" y="40997"/>
                  <a:pt x="34230" y="37226"/>
                </a:cubicBezTo>
                <a:cubicBezTo>
                  <a:pt x="36421" y="33893"/>
                  <a:pt x="42607" y="30949"/>
                  <a:pt x="46510" y="30561"/>
                </a:cubicBezTo>
                <a:cubicBezTo>
                  <a:pt x="66573" y="28575"/>
                  <a:pt x="68673" y="19810"/>
                  <a:pt x="68673" y="15725"/>
                </a:cubicBezTo>
                <a:cubicBezTo>
                  <a:pt x="68673" y="7918"/>
                  <a:pt x="62579" y="1847"/>
                  <a:pt x="50984" y="888"/>
                </a:cubicBezTo>
                <a:cubicBezTo>
                  <a:pt x="44038" y="293"/>
                  <a:pt x="37976" y="1"/>
                  <a:pt x="32725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41"/>
          <p:cNvSpPr txBox="1"/>
          <p:nvPr/>
        </p:nvSpPr>
        <p:spPr>
          <a:xfrm flipH="1">
            <a:off x="6372175" y="1515886"/>
            <a:ext cx="1117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CHARACTER</a:t>
            </a:r>
            <a:endParaRPr sz="1800">
              <a:solidFill>
                <a:srgbClr val="FFFFFF"/>
              </a:solidFill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1331" name="Google Shape;1331;p41"/>
          <p:cNvSpPr txBox="1"/>
          <p:nvPr/>
        </p:nvSpPr>
        <p:spPr>
          <a:xfrm>
            <a:off x="5809250" y="1753139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It’s a gas giant and the biggest planet in our Solar System. Jupiter is the fourth-brightest object in the sky</a:t>
            </a:r>
            <a:endParaRPr sz="1200"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1332" name="Google Shape;1332;p41"/>
          <p:cNvSpPr/>
          <p:nvPr/>
        </p:nvSpPr>
        <p:spPr>
          <a:xfrm>
            <a:off x="684175" y="1228373"/>
            <a:ext cx="3560060" cy="2867505"/>
          </a:xfrm>
          <a:custGeom>
            <a:rect b="b" l="l" r="r" t="t"/>
            <a:pathLst>
              <a:path extrusionOk="0" h="52082" w="68674">
                <a:moveTo>
                  <a:pt x="32725" y="1"/>
                </a:moveTo>
                <a:cubicBezTo>
                  <a:pt x="5324" y="1"/>
                  <a:pt x="0" y="7962"/>
                  <a:pt x="6474" y="22481"/>
                </a:cubicBezTo>
                <a:cubicBezTo>
                  <a:pt x="10469" y="31428"/>
                  <a:pt x="29391" y="28849"/>
                  <a:pt x="30806" y="34464"/>
                </a:cubicBezTo>
                <a:cubicBezTo>
                  <a:pt x="31765" y="38276"/>
                  <a:pt x="23114" y="38070"/>
                  <a:pt x="23959" y="41882"/>
                </a:cubicBezTo>
                <a:cubicBezTo>
                  <a:pt x="24826" y="45968"/>
                  <a:pt x="33659" y="42635"/>
                  <a:pt x="36239" y="45694"/>
                </a:cubicBezTo>
                <a:cubicBezTo>
                  <a:pt x="38521" y="48342"/>
                  <a:pt x="29186" y="51400"/>
                  <a:pt x="29574" y="51971"/>
                </a:cubicBezTo>
                <a:cubicBezTo>
                  <a:pt x="29624" y="52045"/>
                  <a:pt x="29771" y="52081"/>
                  <a:pt x="29997" y="52081"/>
                </a:cubicBezTo>
                <a:cubicBezTo>
                  <a:pt x="32342" y="52081"/>
                  <a:pt x="43160" y="48194"/>
                  <a:pt x="42036" y="42635"/>
                </a:cubicBezTo>
                <a:cubicBezTo>
                  <a:pt x="41850" y="41579"/>
                  <a:pt x="40916" y="41273"/>
                  <a:pt x="39707" y="41273"/>
                </a:cubicBezTo>
                <a:cubicBezTo>
                  <a:pt x="38048" y="41273"/>
                  <a:pt x="35870" y="41848"/>
                  <a:pt x="34385" y="41848"/>
                </a:cubicBezTo>
                <a:cubicBezTo>
                  <a:pt x="32578" y="41848"/>
                  <a:pt x="31798" y="40997"/>
                  <a:pt x="34230" y="37226"/>
                </a:cubicBezTo>
                <a:cubicBezTo>
                  <a:pt x="36421" y="33893"/>
                  <a:pt x="42607" y="30949"/>
                  <a:pt x="46510" y="30561"/>
                </a:cubicBezTo>
                <a:cubicBezTo>
                  <a:pt x="66573" y="28575"/>
                  <a:pt x="68673" y="19810"/>
                  <a:pt x="68673" y="15725"/>
                </a:cubicBezTo>
                <a:cubicBezTo>
                  <a:pt x="68673" y="7918"/>
                  <a:pt x="62579" y="1847"/>
                  <a:pt x="50984" y="888"/>
                </a:cubicBezTo>
                <a:cubicBezTo>
                  <a:pt x="44038" y="293"/>
                  <a:pt x="37976" y="1"/>
                  <a:pt x="32725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41"/>
          <p:cNvSpPr txBox="1"/>
          <p:nvPr/>
        </p:nvSpPr>
        <p:spPr>
          <a:xfrm flipH="1">
            <a:off x="1931225" y="1515886"/>
            <a:ext cx="1117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Yanone Kaffeesatz"/>
                <a:ea typeface="Yanone Kaffeesatz"/>
                <a:cs typeface="Yanone Kaffeesatz"/>
                <a:sym typeface="Yanone Kaffeesatz"/>
              </a:rPr>
              <a:t>TONE</a:t>
            </a:r>
            <a:endParaRPr sz="1800">
              <a:solidFill>
                <a:srgbClr val="FFFFFF"/>
              </a:solidFill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1334" name="Google Shape;1334;p41"/>
          <p:cNvSpPr txBox="1"/>
          <p:nvPr/>
        </p:nvSpPr>
        <p:spPr>
          <a:xfrm>
            <a:off x="1368300" y="1753139"/>
            <a:ext cx="2243400" cy="5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Zilla Slab Light"/>
                <a:ea typeface="Zilla Slab Light"/>
                <a:cs typeface="Zilla Slab Light"/>
                <a:sym typeface="Zilla Slab Light"/>
              </a:rPr>
              <a:t>Despite being red, Mars is a cold place, not hot. It’s full of iron oxide, which gives the planet its reddish cast</a:t>
            </a:r>
            <a:endParaRPr sz="1200">
              <a:solidFill>
                <a:srgbClr val="FFFFFF"/>
              </a:solidFill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1335" name="Google Shape;1335;p41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VOICE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39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Google Shape;1340;p42"/>
          <p:cNvSpPr/>
          <p:nvPr/>
        </p:nvSpPr>
        <p:spPr>
          <a:xfrm>
            <a:off x="1932181" y="3680360"/>
            <a:ext cx="468890" cy="468919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42"/>
          <p:cNvSpPr/>
          <p:nvPr/>
        </p:nvSpPr>
        <p:spPr>
          <a:xfrm>
            <a:off x="1972689" y="3721390"/>
            <a:ext cx="215788" cy="190715"/>
          </a:xfrm>
          <a:custGeom>
            <a:rect b="b" l="l" r="r" t="t"/>
            <a:pathLst>
              <a:path extrusionOk="0" h="5693" w="6440">
                <a:moveTo>
                  <a:pt x="5253" y="0"/>
                </a:moveTo>
                <a:cubicBezTo>
                  <a:pt x="4558" y="0"/>
                  <a:pt x="3578" y="366"/>
                  <a:pt x="2561" y="1089"/>
                </a:cubicBezTo>
                <a:cubicBezTo>
                  <a:pt x="89" y="2894"/>
                  <a:pt x="0" y="5692"/>
                  <a:pt x="1016" y="5692"/>
                </a:cubicBezTo>
                <a:cubicBezTo>
                  <a:pt x="1037" y="5692"/>
                  <a:pt x="1060" y="5691"/>
                  <a:pt x="1083" y="5688"/>
                </a:cubicBezTo>
                <a:cubicBezTo>
                  <a:pt x="2244" y="5573"/>
                  <a:pt x="1678" y="3691"/>
                  <a:pt x="3684" y="2731"/>
                </a:cubicBezTo>
                <a:cubicBezTo>
                  <a:pt x="5720" y="1733"/>
                  <a:pt x="6440" y="1646"/>
                  <a:pt x="6238" y="648"/>
                </a:cubicBezTo>
                <a:cubicBezTo>
                  <a:pt x="6151" y="215"/>
                  <a:pt x="5785" y="0"/>
                  <a:pt x="5253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42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43" name="Google Shape;1343;p42"/>
          <p:cNvSpPr/>
          <p:nvPr/>
        </p:nvSpPr>
        <p:spPr>
          <a:xfrm>
            <a:off x="1873800" y="3625500"/>
            <a:ext cx="637237" cy="617273"/>
          </a:xfrm>
          <a:custGeom>
            <a:rect b="b" l="l" r="r" t="t"/>
            <a:pathLst>
              <a:path extrusionOk="0" fill="none" h="22721" w="23458">
                <a:moveTo>
                  <a:pt x="22996" y="20114"/>
                </a:moveTo>
                <a:cubicBezTo>
                  <a:pt x="21258" y="18365"/>
                  <a:pt x="20158" y="17266"/>
                  <a:pt x="19520" y="16628"/>
                </a:cubicBezTo>
                <a:cubicBezTo>
                  <a:pt x="20664" y="14890"/>
                  <a:pt x="21346" y="12867"/>
                  <a:pt x="21346" y="10667"/>
                </a:cubicBezTo>
                <a:cubicBezTo>
                  <a:pt x="21346" y="4762"/>
                  <a:pt x="16540" y="0"/>
                  <a:pt x="10668" y="0"/>
                </a:cubicBezTo>
                <a:cubicBezTo>
                  <a:pt x="4762" y="0"/>
                  <a:pt x="0" y="4762"/>
                  <a:pt x="0" y="10667"/>
                </a:cubicBezTo>
                <a:cubicBezTo>
                  <a:pt x="0" y="16540"/>
                  <a:pt x="4762" y="21346"/>
                  <a:pt x="10668" y="21346"/>
                </a:cubicBezTo>
                <a:cubicBezTo>
                  <a:pt x="13285" y="21346"/>
                  <a:pt x="15671" y="20389"/>
                  <a:pt x="17541" y="18827"/>
                </a:cubicBezTo>
                <a:lnTo>
                  <a:pt x="20895" y="22214"/>
                </a:lnTo>
                <a:cubicBezTo>
                  <a:pt x="21390" y="22720"/>
                  <a:pt x="22270" y="22632"/>
                  <a:pt x="22820" y="22082"/>
                </a:cubicBezTo>
                <a:cubicBezTo>
                  <a:pt x="23413" y="21488"/>
                  <a:pt x="23457" y="20620"/>
                  <a:pt x="22996" y="20114"/>
                </a:cubicBezTo>
                <a:close/>
              </a:path>
            </a:pathLst>
          </a:custGeom>
          <a:noFill/>
          <a:ln cap="rnd" cmpd="sng" w="228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42"/>
          <p:cNvSpPr/>
          <p:nvPr/>
        </p:nvSpPr>
        <p:spPr>
          <a:xfrm>
            <a:off x="1915389" y="3665513"/>
            <a:ext cx="497943" cy="498015"/>
          </a:xfrm>
          <a:custGeom>
            <a:rect b="b" l="l" r="r" t="t"/>
            <a:pathLst>
              <a:path extrusionOk="0" h="16323" w="16322">
                <a:moveTo>
                  <a:pt x="8161" y="0"/>
                </a:moveTo>
                <a:cubicBezTo>
                  <a:pt x="3639" y="0"/>
                  <a:pt x="0" y="3639"/>
                  <a:pt x="0" y="8161"/>
                </a:cubicBezTo>
                <a:cubicBezTo>
                  <a:pt x="0" y="12683"/>
                  <a:pt x="3639" y="16322"/>
                  <a:pt x="8161" y="16322"/>
                </a:cubicBezTo>
                <a:cubicBezTo>
                  <a:pt x="12683" y="16322"/>
                  <a:pt x="16322" y="12683"/>
                  <a:pt x="16322" y="8161"/>
                </a:cubicBezTo>
                <a:cubicBezTo>
                  <a:pt x="16322" y="3639"/>
                  <a:pt x="12683" y="0"/>
                  <a:pt x="8161" y="0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42"/>
          <p:cNvSpPr/>
          <p:nvPr/>
        </p:nvSpPr>
        <p:spPr>
          <a:xfrm>
            <a:off x="520275" y="1297375"/>
            <a:ext cx="3470097" cy="2631703"/>
          </a:xfrm>
          <a:custGeom>
            <a:rect b="b" l="l" r="r" t="t"/>
            <a:pathLst>
              <a:path extrusionOk="0" h="52082" w="68674">
                <a:moveTo>
                  <a:pt x="32725" y="1"/>
                </a:moveTo>
                <a:cubicBezTo>
                  <a:pt x="5324" y="1"/>
                  <a:pt x="0" y="7962"/>
                  <a:pt x="6474" y="22481"/>
                </a:cubicBezTo>
                <a:cubicBezTo>
                  <a:pt x="10469" y="31428"/>
                  <a:pt x="29391" y="28849"/>
                  <a:pt x="30806" y="34464"/>
                </a:cubicBezTo>
                <a:cubicBezTo>
                  <a:pt x="31765" y="38276"/>
                  <a:pt x="23114" y="38070"/>
                  <a:pt x="23959" y="41882"/>
                </a:cubicBezTo>
                <a:cubicBezTo>
                  <a:pt x="24826" y="45968"/>
                  <a:pt x="33659" y="42635"/>
                  <a:pt x="36239" y="45694"/>
                </a:cubicBezTo>
                <a:cubicBezTo>
                  <a:pt x="38521" y="48342"/>
                  <a:pt x="29186" y="51400"/>
                  <a:pt x="29574" y="51971"/>
                </a:cubicBezTo>
                <a:cubicBezTo>
                  <a:pt x="29624" y="52045"/>
                  <a:pt x="29771" y="52081"/>
                  <a:pt x="29997" y="52081"/>
                </a:cubicBezTo>
                <a:cubicBezTo>
                  <a:pt x="32342" y="52081"/>
                  <a:pt x="43160" y="48194"/>
                  <a:pt x="42036" y="42635"/>
                </a:cubicBezTo>
                <a:cubicBezTo>
                  <a:pt x="41850" y="41579"/>
                  <a:pt x="40916" y="41273"/>
                  <a:pt x="39707" y="41273"/>
                </a:cubicBezTo>
                <a:cubicBezTo>
                  <a:pt x="38048" y="41273"/>
                  <a:pt x="35870" y="41848"/>
                  <a:pt x="34385" y="41848"/>
                </a:cubicBezTo>
                <a:cubicBezTo>
                  <a:pt x="32578" y="41848"/>
                  <a:pt x="31798" y="40997"/>
                  <a:pt x="34230" y="37226"/>
                </a:cubicBezTo>
                <a:cubicBezTo>
                  <a:pt x="36421" y="33893"/>
                  <a:pt x="42607" y="30949"/>
                  <a:pt x="46510" y="30561"/>
                </a:cubicBezTo>
                <a:cubicBezTo>
                  <a:pt x="66573" y="28575"/>
                  <a:pt x="68673" y="19810"/>
                  <a:pt x="68673" y="15725"/>
                </a:cubicBezTo>
                <a:cubicBezTo>
                  <a:pt x="68673" y="7918"/>
                  <a:pt x="62579" y="1847"/>
                  <a:pt x="50984" y="888"/>
                </a:cubicBezTo>
                <a:cubicBezTo>
                  <a:pt x="44038" y="293"/>
                  <a:pt x="37976" y="1"/>
                  <a:pt x="32725" y="1"/>
                </a:cubicBezTo>
                <a:close/>
              </a:path>
            </a:pathLst>
          </a:custGeom>
          <a:solidFill>
            <a:srgbClr val="EC73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42"/>
          <p:cNvSpPr txBox="1"/>
          <p:nvPr>
            <p:ph idx="4294967295" type="subTitle"/>
          </p:nvPr>
        </p:nvSpPr>
        <p:spPr>
          <a:xfrm>
            <a:off x="1123075" y="1932250"/>
            <a:ext cx="2470800" cy="3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Place your tagline here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1347" name="Google Shape;1347;p42"/>
          <p:cNvSpPr txBox="1"/>
          <p:nvPr>
            <p:ph idx="4294967295" type="subTitle"/>
          </p:nvPr>
        </p:nvSpPr>
        <p:spPr>
          <a:xfrm>
            <a:off x="4572000" y="1932250"/>
            <a:ext cx="2923500" cy="14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348" name="Google Shape;1348;p42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TAGLINE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52" name="Shape 1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3" name="Google Shape;1353;p43"/>
          <p:cNvSpPr txBox="1"/>
          <p:nvPr>
            <p:ph idx="1" type="subTitle"/>
          </p:nvPr>
        </p:nvSpPr>
        <p:spPr>
          <a:xfrm>
            <a:off x="2659850" y="2454625"/>
            <a:ext cx="3824400" cy="134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1354" name="Google Shape;1354;p43"/>
          <p:cNvSpPr txBox="1"/>
          <p:nvPr>
            <p:ph type="title"/>
          </p:nvPr>
        </p:nvSpPr>
        <p:spPr>
          <a:xfrm>
            <a:off x="1721300" y="1942526"/>
            <a:ext cx="57015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58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" name="Google Shape;1359;p44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60" name="Google Shape;1360;p44"/>
          <p:cNvSpPr txBox="1"/>
          <p:nvPr/>
        </p:nvSpPr>
        <p:spPr>
          <a:xfrm>
            <a:off x="918475" y="1719000"/>
            <a:ext cx="4120200" cy="170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This is where you give credit to the ones who are part of this project.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Did you like the resources on this template? Get them for free at our other websites.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"/>
              <a:buChar char="◂"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Presentation template by </a:t>
            </a:r>
            <a:r>
              <a:rPr lang="es" sz="1100">
                <a:solidFill>
                  <a:srgbClr val="4A3135"/>
                </a:solidFill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3"/>
              </a:rPr>
              <a:t>Slidesgo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"/>
              <a:buChar char="◂"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Icons by </a:t>
            </a:r>
            <a:r>
              <a:rPr lang="es" sz="1100">
                <a:solidFill>
                  <a:srgbClr val="4A3135"/>
                </a:solidFill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4"/>
              </a:rPr>
              <a:t>Flaticon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"/>
              <a:buChar char="◂"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Infographics by </a:t>
            </a:r>
            <a:r>
              <a:rPr lang="es" sz="1100">
                <a:solidFill>
                  <a:srgbClr val="4A3135"/>
                </a:solidFill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5"/>
              </a:rPr>
              <a:t>Freepik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"/>
              <a:buChar char="◂"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Images created by Freepik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"/>
              <a:buChar char="◂"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Author introduction slide photo created by Freepik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"/>
              <a:buChar char="◂"/>
            </a:pPr>
            <a:r>
              <a:rPr lang="es" sz="11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Text &amp; Image slide photo created by Freepik.com</a:t>
            </a:r>
            <a:endParaRPr sz="11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361" name="Google Shape;1361;p44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65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45"/>
          <p:cNvSpPr txBox="1"/>
          <p:nvPr>
            <p:ph idx="12" type="sldNum"/>
          </p:nvPr>
        </p:nvSpPr>
        <p:spPr>
          <a:xfrm>
            <a:off x="4297659" y="4637426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67" name="Google Shape;1367;p45"/>
          <p:cNvSpPr txBox="1"/>
          <p:nvPr>
            <p:ph idx="4294967295" type="subTitle"/>
          </p:nvPr>
        </p:nvSpPr>
        <p:spPr>
          <a:xfrm>
            <a:off x="856375" y="876450"/>
            <a:ext cx="1878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latin typeface="Yanone Kaffeesatz"/>
                <a:ea typeface="Yanone Kaffeesatz"/>
                <a:cs typeface="Yanone Kaffeesatz"/>
                <a:sym typeface="Yanone Kaffeesatz"/>
              </a:rPr>
              <a:t>IMAGES &amp; PSD</a:t>
            </a:r>
            <a:endParaRPr sz="1400"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1368" name="Google Shape;1368;p45"/>
          <p:cNvSpPr txBox="1"/>
          <p:nvPr>
            <p:ph idx="4294967295" type="subTitle"/>
          </p:nvPr>
        </p:nvSpPr>
        <p:spPr>
          <a:xfrm>
            <a:off x="856375" y="1121275"/>
            <a:ext cx="2253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3"/>
              </a:rPr>
              <a:t>Coffee Mockup with beans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69" name="Google Shape;1369;p45"/>
          <p:cNvSpPr txBox="1"/>
          <p:nvPr>
            <p:ph idx="4294967295" type="subTitle"/>
          </p:nvPr>
        </p:nvSpPr>
        <p:spPr>
          <a:xfrm>
            <a:off x="863476" y="1385750"/>
            <a:ext cx="4776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4"/>
              </a:rPr>
              <a:t>Elegant young woman with dessert cup drink near smartphone table 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0" name="Google Shape;1370;p45"/>
          <p:cNvSpPr txBox="1"/>
          <p:nvPr>
            <p:ph idx="4294967295" type="subTitle"/>
          </p:nvPr>
        </p:nvSpPr>
        <p:spPr>
          <a:xfrm>
            <a:off x="863476" y="1649675"/>
            <a:ext cx="4776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5"/>
              </a:rPr>
              <a:t>Elegant young positive woman holding cup drink near window cafe 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1" name="Google Shape;1371;p45"/>
          <p:cNvSpPr txBox="1"/>
          <p:nvPr>
            <p:ph idx="4294967295" type="subTitle"/>
          </p:nvPr>
        </p:nvSpPr>
        <p:spPr>
          <a:xfrm>
            <a:off x="856375" y="2178075"/>
            <a:ext cx="1878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latin typeface="Yanone Kaffeesatz"/>
                <a:ea typeface="Yanone Kaffeesatz"/>
                <a:cs typeface="Yanone Kaffeesatz"/>
                <a:sym typeface="Yanone Kaffeesatz"/>
              </a:rPr>
              <a:t>VECTORS</a:t>
            </a:r>
            <a:endParaRPr sz="1400">
              <a:latin typeface="Yanone Kaffeesatz"/>
              <a:ea typeface="Yanone Kaffeesatz"/>
              <a:cs typeface="Yanone Kaffeesatz"/>
              <a:sym typeface="Yanone Kaffeesatz"/>
            </a:endParaRPr>
          </a:p>
        </p:txBody>
      </p:sp>
      <p:sp>
        <p:nvSpPr>
          <p:cNvPr id="1372" name="Google Shape;1372;p45"/>
          <p:cNvSpPr txBox="1"/>
          <p:nvPr>
            <p:ph idx="4294967295" type="subTitle"/>
          </p:nvPr>
        </p:nvSpPr>
        <p:spPr>
          <a:xfrm>
            <a:off x="856375" y="2422900"/>
            <a:ext cx="2253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6"/>
              </a:rPr>
              <a:t>Pack Motivation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3" name="Google Shape;1373;p45"/>
          <p:cNvSpPr txBox="1"/>
          <p:nvPr>
            <p:ph idx="4294967295" type="subTitle"/>
          </p:nvPr>
        </p:nvSpPr>
        <p:spPr>
          <a:xfrm>
            <a:off x="863476" y="2687375"/>
            <a:ext cx="4776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7"/>
              </a:rPr>
              <a:t>Pack Thanksgiving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4" name="Google Shape;1374;p45"/>
          <p:cNvSpPr txBox="1"/>
          <p:nvPr>
            <p:ph idx="4294967295" type="subTitle"/>
          </p:nvPr>
        </p:nvSpPr>
        <p:spPr>
          <a:xfrm>
            <a:off x="863476" y="2951300"/>
            <a:ext cx="4776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Pack C</a:t>
            </a: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8"/>
              </a:rPr>
              <a:t>offee Shop Icon Pack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5" name="Google Shape;1375;p45"/>
          <p:cNvSpPr txBox="1"/>
          <p:nvPr>
            <p:ph idx="4294967295" type="subTitle"/>
          </p:nvPr>
        </p:nvSpPr>
        <p:spPr>
          <a:xfrm>
            <a:off x="863476" y="3196675"/>
            <a:ext cx="4776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9"/>
              </a:rPr>
              <a:t>Pack Hotel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6" name="Google Shape;1376;p45"/>
          <p:cNvSpPr txBox="1"/>
          <p:nvPr>
            <p:ph idx="4294967295" type="subTitle"/>
          </p:nvPr>
        </p:nvSpPr>
        <p:spPr>
          <a:xfrm>
            <a:off x="863476" y="3434038"/>
            <a:ext cx="4776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hlinkClick r:id="rId10"/>
              </a:rPr>
              <a:t>Pack Autumn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1377" name="Google Shape;1377;p45"/>
          <p:cNvSpPr txBox="1"/>
          <p:nvPr/>
        </p:nvSpPr>
        <p:spPr>
          <a:xfrm>
            <a:off x="856375" y="3667350"/>
            <a:ext cx="3000000" cy="34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11"/>
              </a:rPr>
              <a:t>Pack Barbecue</a:t>
            </a:r>
            <a:endParaRPr sz="1100">
              <a:solidFill>
                <a:srgbClr val="FFFFFF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378" name="Google Shape;1378;p45"/>
          <p:cNvSpPr txBox="1"/>
          <p:nvPr/>
        </p:nvSpPr>
        <p:spPr>
          <a:xfrm>
            <a:off x="856375" y="3936600"/>
            <a:ext cx="3000000" cy="34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12"/>
              </a:rPr>
              <a:t>Pack Take Away</a:t>
            </a:r>
            <a:endParaRPr sz="1100">
              <a:solidFill>
                <a:srgbClr val="FFFFFF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379" name="Google Shape;1379;p45"/>
          <p:cNvSpPr txBox="1"/>
          <p:nvPr>
            <p:ph type="title"/>
          </p:nvPr>
        </p:nvSpPr>
        <p:spPr>
          <a:xfrm>
            <a:off x="3246400" y="251125"/>
            <a:ext cx="2651400" cy="38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RESOURCE LINKS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83" name="Shape 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" name="Google Shape;1384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85" name="Google Shape;1385;p46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SlidesGo.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386" name="Google Shape;1386;p4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90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" name="Google Shape;1391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92" name="Google Shape;1392;p4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393" name="Google Shape;1393;p4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Yanone Kaffeesatz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https://fonts.google.com/specimen/Yanone+Kaffeesatz</a:t>
            </a:r>
            <a:r>
              <a:rPr lang="es">
                <a:solidFill>
                  <a:srgbClr val="FFFFFF"/>
                </a:solidFill>
              </a:rPr>
              <a:t>)</a:t>
            </a:r>
            <a:br>
              <a:rPr lang="e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Zilla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https://fonts.google.com/specimen/Zilla+Slab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394" name="Google Shape;1394;p47"/>
          <p:cNvGrpSpPr/>
          <p:nvPr/>
        </p:nvGrpSpPr>
        <p:grpSpPr>
          <a:xfrm>
            <a:off x="2660901" y="3550879"/>
            <a:ext cx="2801730" cy="724862"/>
            <a:chOff x="3190888" y="3550879"/>
            <a:chExt cx="2801730" cy="724862"/>
          </a:xfrm>
        </p:grpSpPr>
        <p:grpSp>
          <p:nvGrpSpPr>
            <p:cNvPr id="1395" name="Google Shape;1395;p47"/>
            <p:cNvGrpSpPr/>
            <p:nvPr/>
          </p:nvGrpSpPr>
          <p:grpSpPr>
            <a:xfrm>
              <a:off x="3190901" y="3550879"/>
              <a:ext cx="760615" cy="724862"/>
              <a:chOff x="2072503" y="3521476"/>
              <a:chExt cx="791400" cy="754200"/>
            </a:xfrm>
          </p:grpSpPr>
          <p:sp>
            <p:nvSpPr>
              <p:cNvPr id="1396" name="Google Shape;1396;p47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7376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97" name="Google Shape;1397;p47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#073763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398" name="Google Shape;1398;p47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399" name="Google Shape;1399;p47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00" name="Google Shape;1400;p47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#3d85c6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01" name="Google Shape;1401;p47"/>
            <p:cNvGrpSpPr/>
            <p:nvPr/>
          </p:nvGrpSpPr>
          <p:grpSpPr>
            <a:xfrm>
              <a:off x="5231994" y="3550879"/>
              <a:ext cx="760625" cy="724862"/>
              <a:chOff x="5258012" y="3521476"/>
              <a:chExt cx="791411" cy="754200"/>
            </a:xfrm>
          </p:grpSpPr>
          <p:sp>
            <p:nvSpPr>
              <p:cNvPr id="1402" name="Google Shape;1402;p47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9D9D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03" name="Google Shape;1403;p47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#00d6c0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04" name="Google Shape;1404;p47"/>
            <p:cNvGrpSpPr/>
            <p:nvPr/>
          </p:nvGrpSpPr>
          <p:grpSpPr>
            <a:xfrm>
              <a:off x="3190888" y="3550879"/>
              <a:ext cx="760615" cy="724862"/>
              <a:chOff x="2072503" y="3521476"/>
              <a:chExt cx="791400" cy="754200"/>
            </a:xfrm>
          </p:grpSpPr>
          <p:sp>
            <p:nvSpPr>
              <p:cNvPr id="1405" name="Google Shape;1405;p47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B75B5B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06" name="Google Shape;1406;p47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#b75b5b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07" name="Google Shape;1407;p47"/>
            <p:cNvGrpSpPr/>
            <p:nvPr/>
          </p:nvGrpSpPr>
          <p:grpSpPr>
            <a:xfrm>
              <a:off x="4211427" y="3550879"/>
              <a:ext cx="760620" cy="724862"/>
              <a:chOff x="4196177" y="3521476"/>
              <a:chExt cx="791405" cy="754200"/>
            </a:xfrm>
          </p:grpSpPr>
          <p:sp>
            <p:nvSpPr>
              <p:cNvPr id="1408" name="Google Shape;1408;p47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EC737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09" name="Google Shape;1409;p47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#ec7373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sp>
          <p:nvSpPr>
            <p:cNvPr id="1410" name="Google Shape;1410;p47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4A313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11" name="Google Shape;1411;p47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#4a3135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412" name="Google Shape;1412;p47"/>
          <p:cNvGrpSpPr/>
          <p:nvPr/>
        </p:nvGrpSpPr>
        <p:grpSpPr>
          <a:xfrm>
            <a:off x="5722569" y="3550879"/>
            <a:ext cx="760510" cy="724800"/>
            <a:chOff x="5231981" y="3550879"/>
            <a:chExt cx="760510" cy="724800"/>
          </a:xfrm>
        </p:grpSpPr>
        <p:sp>
          <p:nvSpPr>
            <p:cNvPr id="1413" name="Google Shape;1413;p47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E5BC9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14" name="Google Shape;1414;p47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solidFill>
              <a:srgbClr val="E5BC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#e5bc9a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18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9" name="Google Shape;1419;p48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420" name="Google Shape;1420;p4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" name="Google Shape;1433;p48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434" name="Google Shape;1434;p4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" name="Google Shape;1436;p48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437" name="Google Shape;1437;p4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48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442" name="Google Shape;1442;p4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" name="Google Shape;1444;p48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445" name="Google Shape;1445;p4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" name="Google Shape;1448;p48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449" name="Google Shape;1449;p4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" name="Google Shape;1452;p48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453" name="Google Shape;1453;p4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" name="Google Shape;1455;p48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456" name="Google Shape;1456;p4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" name="Google Shape;1460;p48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461" name="Google Shape;1461;p4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" name="Google Shape;1465;p48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466" name="Google Shape;1466;p4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" name="Google Shape;1471;p48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472" name="Google Shape;1472;p4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" name="Google Shape;1494;p48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495" name="Google Shape;1495;p4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" name="Google Shape;1554;p48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555" name="Google Shape;1555;p4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48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568" name="Google Shape;1568;p4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" name="Google Shape;1578;p48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579" name="Google Shape;1579;p4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48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584" name="Google Shape;1584;p4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" name="Google Shape;1587;p48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588" name="Google Shape;1588;p4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" name="Google Shape;1594;p48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595" name="Google Shape;1595;p4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" name="Google Shape;1602;p48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603" name="Google Shape;1603;p4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" name="Google Shape;1608;p48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609" name="Google Shape;1609;p4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9" name="Google Shape;1619;p48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" name="Google Shape;1620;p48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" name="Google Shape;1621;p48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" name="Google Shape;1622;p48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3" name="Google Shape;1623;p48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624" name="Google Shape;1624;p4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" name="Google Shape;1626;p48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627" name="Google Shape;1627;p4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48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630" name="Google Shape;1630;p4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" name="Google Shape;1632;p48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633" name="Google Shape;1633;p4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" name="Google Shape;1635;p48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636" name="Google Shape;1636;p4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" name="Google Shape;1638;p48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639" name="Google Shape;1639;p4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" name="Google Shape;1641;p48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642" name="Google Shape;1642;p4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" name="Google Shape;1644;p48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645" name="Google Shape;1645;p4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" name="Google Shape;1648;p48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649" name="Google Shape;1649;p4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" name="Google Shape;1652;p48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653" name="Google Shape;1653;p4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" name="Google Shape;1656;p48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657" name="Google Shape;1657;p4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" name="Google Shape;1660;p48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661" name="Google Shape;1661;p4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" name="Google Shape;1664;p48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665" name="Google Shape;1665;p4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" name="Google Shape;1668;p48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669" name="Google Shape;1669;p4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1" name="Google Shape;1671;p48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2" name="Google Shape;1672;p48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" name="Google Shape;1673;p48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" name="Google Shape;1674;p48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5" name="Google Shape;1675;p48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" name="Google Shape;1676;p48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7" name="Google Shape;1677;p48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" name="Google Shape;1678;p48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48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48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48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2" name="Google Shape;1682;p48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683" name="Google Shape;1683;p4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48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6" name="Google Shape;1686;p48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687" name="Google Shape;1687;p4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" name="Google Shape;1689;p48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690" name="Google Shape;1690;p4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2" name="Google Shape;1692;p48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48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48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5" name="Google Shape;1695;p48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696" name="Google Shape;1696;p4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" name="Google Shape;1705;p48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706" name="Google Shape;1706;p4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" name="Google Shape;1722;p48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723" name="Google Shape;1723;p4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" name="Google Shape;1725;p48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726" name="Google Shape;1726;p4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" name="Google Shape;1746;p48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747" name="Google Shape;1747;p4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5" name="Google Shape;1825;p48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48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48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48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48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48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1" name="Google Shape;1831;p48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2" name="Google Shape;1832;p48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3" name="Google Shape;1833;p48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4" name="Google Shape;1834;p48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48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48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48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48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48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48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48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48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48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48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48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48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48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8" name="Google Shape;1848;p48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849" name="Google Shape;1849;p4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9" name="Google Shape;2029;p48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030" name="Google Shape;2030;p48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034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5" name="Google Shape;2035;p49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036" name="Google Shape;2036;p4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9" name="Google Shape;2039;p49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040" name="Google Shape;2040;p4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2" name="Google Shape;2042;p49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043" name="Google Shape;2043;p4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5" name="Google Shape;2045;p49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046" name="Google Shape;2046;p4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8" name="Google Shape;2048;p49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049" name="Google Shape;2049;p4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50" name="Google Shape;2050;p4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051" name="Google Shape;2051;p4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4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4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4" name="Google Shape;2054;p49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055" name="Google Shape;2055;p4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56" name="Google Shape;2056;p4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057" name="Google Shape;2057;p4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4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9" name="Google Shape;2059;p49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060" name="Google Shape;2060;p4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2" name="Google Shape;2062;p49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063" name="Google Shape;2063;p4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064" name="Google Shape;2064;p4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065" name="Google Shape;2065;p4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066" name="Google Shape;2066;p4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7" name="Google Shape;2067;p4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068" name="Google Shape;2068;p4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9" name="Google Shape;2069;p49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070" name="Google Shape;2070;p4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74" name="Google Shape;2074;p4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075" name="Google Shape;2075;p4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4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4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4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79" name="Google Shape;2079;p49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080" name="Google Shape;2080;p4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081" name="Google Shape;2081;p4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082" name="Google Shape;2082;p4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3" name="Google Shape;2083;p4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84" name="Google Shape;2084;p4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085" name="Google Shape;2085;p4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086" name="Google Shape;2086;p4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087" name="Google Shape;2087;p4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088" name="Google Shape;2088;p4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089" name="Google Shape;2089;p4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090" name="Google Shape;2090;p4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4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2" name="Google Shape;2092;p49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093" name="Google Shape;2093;p4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094" name="Google Shape;2094;p4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95" name="Google Shape;2095;p4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4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097" name="Google Shape;2097;p4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0" name="Google Shape;2100;p49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101" name="Google Shape;2101;p4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5" name="Google Shape;2105;p49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106" name="Google Shape;2106;p4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2" name="Google Shape;2112;p49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113" name="Google Shape;2113;p4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115" name="Google Shape;2115;p4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6" name="Google Shape;2116;p49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117" name="Google Shape;2117;p4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118" name="Google Shape;2118;p4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4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4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1" name="Google Shape;2121;p4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122" name="Google Shape;2122;p4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4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4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5" name="Google Shape;2125;p4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126" name="Google Shape;2126;p4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4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4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9" name="Google Shape;2129;p49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130" name="Google Shape;2130;p4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2" name="Google Shape;2132;p49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133" name="Google Shape;2133;p4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134" name="Google Shape;2134;p4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4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6" name="Google Shape;2136;p4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137" name="Google Shape;2137;p4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4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9" name="Google Shape;2139;p4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140" name="Google Shape;2140;p4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4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2" name="Google Shape;2142;p4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143" name="Google Shape;2143;p4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4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45" name="Google Shape;2145;p49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146" name="Google Shape;2146;p4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8" name="Google Shape;2148;p49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149" name="Google Shape;2149;p4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9" name="Google Shape;2159;p49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160" name="Google Shape;2160;p4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161" name="Google Shape;2161;p4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4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163" name="Google Shape;2163;p4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164" name="Google Shape;2164;p4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165" name="Google Shape;2165;p4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6" name="Google Shape;2166;p4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67" name="Google Shape;2167;p4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168" name="Google Shape;2168;p4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9" name="Google Shape;2169;p4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70" name="Google Shape;2170;p4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171" name="Google Shape;2171;p4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2" name="Google Shape;2172;p4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73" name="Google Shape;2173;p4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174" name="Google Shape;2174;p4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5" name="Google Shape;2175;p4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76" name="Google Shape;2176;p4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77" name="Google Shape;2177;p49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178" name="Google Shape;2178;p4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179" name="Google Shape;2179;p4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4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4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2" name="Google Shape;2182;p4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183" name="Google Shape;2183;p4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4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4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6" name="Google Shape;2186;p4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187" name="Google Shape;2187;p4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4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4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0" name="Google Shape;2190;p4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191" name="Google Shape;2191;p4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4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4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4" name="Google Shape;2194;p4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195" name="Google Shape;2195;p4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4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4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8" name="Google Shape;2198;p49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199" name="Google Shape;2199;p4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16" name="Google Shape;2216;p49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7" name="Google Shape;2217;p49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218" name="Google Shape;2218;p4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0" name="Google Shape;2220;p49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221" name="Google Shape;2221;p4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2" name="Google Shape;2232;p49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233" name="Google Shape;2233;p4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0" name="Google Shape;2260;p49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261" name="Google Shape;2261;p4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62" name="Google Shape;2262;p4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63" name="Google Shape;2263;p4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265" name="Google Shape;2265;p4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268" name="Google Shape;2268;p4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69" name="Google Shape;2269;p4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70" name="Google Shape;2270;p4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275" name="Google Shape;2275;p4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281" name="Google Shape;2281;p4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6" name="Google Shape;2316;p49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317" name="Google Shape;2317;p4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18" name="Google Shape;2318;p4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319" name="Google Shape;2319;p4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4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4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4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3" name="Google Shape;2323;p4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324" name="Google Shape;2324;p4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4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4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4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8" name="Google Shape;2328;p49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329" name="Google Shape;2329;p4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3" name="Google Shape;2333;p49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334" name="Google Shape;2334;p4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335" name="Google Shape;2335;p4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4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4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4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9" name="Google Shape;2339;p4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340" name="Google Shape;2340;p4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4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4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3" name="Google Shape;2343;p4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344" name="Google Shape;2344;p4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45" name="Google Shape;2345;p4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4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347" name="Google Shape;2347;p4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348" name="Google Shape;2348;p4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4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4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4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2" name="Google Shape;2352;p4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353" name="Google Shape;2353;p4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4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4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6" name="Google Shape;2356;p4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357" name="Google Shape;2357;p4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4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9" name="Google Shape;2359;p49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360" name="Google Shape;2360;p4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361" name="Google Shape;2361;p4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4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4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4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4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4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4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4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4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4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4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4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4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4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4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4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4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4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4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4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4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4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4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4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4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4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4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4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4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4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4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4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4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4" name="Google Shape;2394;p4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395" name="Google Shape;2395;p4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4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4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4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4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4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4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02" name="Google Shape;2402;p49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403" name="Google Shape;2403;p4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9" name="Google Shape;2409;p49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410" name="Google Shape;2410;p4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4" name="Google Shape;2414;p49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415" name="Google Shape;2415;p4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8" name="Google Shape;2418;p49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419" name="Google Shape;2419;p4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420" name="Google Shape;2420;p4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4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2" name="Google Shape;2422;p4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423" name="Google Shape;2423;p4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4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5" name="Google Shape;2425;p4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426" name="Google Shape;2426;p4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4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4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29" name="Google Shape;2429;p49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430" name="Google Shape;2430;p4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431" name="Google Shape;2431;p4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4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4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4" name="Google Shape;2434;p4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435" name="Google Shape;2435;p4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4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4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8" name="Google Shape;2438;p4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439" name="Google Shape;2439;p4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4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41" name="Google Shape;2441;p49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442" name="Google Shape;2442;p4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5" name="Google Shape;2455;p49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456" name="Google Shape;2456;p4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457" name="Google Shape;2457;p4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4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4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0" name="Google Shape;2460;p4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461" name="Google Shape;2461;p4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4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4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4" name="Google Shape;2464;p4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465" name="Google Shape;2465;p4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4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4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8" name="Google Shape;2468;p49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469" name="Google Shape;2469;p4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0" name="Google Shape;2480;p49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481" name="Google Shape;2481;p4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3" name="Google Shape;2483;p49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484" name="Google Shape;2484;p4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1" name="Google Shape;2521;p49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522" name="Google Shape;2522;p4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7" name="Google Shape;2537;p49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538" name="Google Shape;2538;p4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539" name="Google Shape;2539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1" name="Google Shape;2541;p4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542" name="Google Shape;2542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4" name="Google Shape;2544;p4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545" name="Google Shape;2545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546" name="Google Shape;2546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547" name="Google Shape;2547;p4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548" name="Google Shape;2548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549" name="Google Shape;2549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50" name="Google Shape;2550;p49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551" name="Google Shape;2551;p4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552" name="Google Shape;2552;p4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4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4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5" name="Google Shape;2555;p4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556" name="Google Shape;2556;p4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4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4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9" name="Google Shape;2559;p4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560" name="Google Shape;2560;p4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4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4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3" name="Google Shape;2563;p4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564" name="Google Shape;2564;p4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4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4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7" name="Google Shape;2567;p4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568" name="Google Shape;2568;p4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4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4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1" name="Google Shape;2571;p4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572" name="Google Shape;2572;p4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4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4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5" name="Google Shape;2575;p4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576" name="Google Shape;2576;p4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4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4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9" name="Google Shape;2579;p4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580" name="Google Shape;2580;p4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4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4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3" name="Google Shape;2583;p4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584" name="Google Shape;2584;p4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4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4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7" name="Google Shape;2587;p4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588" name="Google Shape;2588;p4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4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4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91" name="Google Shape;2591;p49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592" name="Google Shape;2592;p4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593" name="Google Shape;2593;p4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4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5" name="Google Shape;2595;p4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596" name="Google Shape;2596;p4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4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8" name="Google Shape;2598;p4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599" name="Google Shape;2599;p4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4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1" name="Google Shape;2601;p4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602" name="Google Shape;2602;p4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" name="Google Shape;2603;p4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4" name="Google Shape;2604;p4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605" name="Google Shape;2605;p4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4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7" name="Google Shape;2607;p4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608" name="Google Shape;2608;p4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4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0" name="Google Shape;2610;p4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611" name="Google Shape;2611;p4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4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3" name="Google Shape;2613;p4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614" name="Google Shape;2614;p4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4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6" name="Google Shape;2616;p4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617" name="Google Shape;2617;p4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4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9" name="Google Shape;2619;p4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620" name="Google Shape;2620;p4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4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622" name="Google Shape;2622;p49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3" name="Google Shape;2623;p49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4" name="Google Shape;2624;p49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5" name="Google Shape;2625;p49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6" name="Google Shape;2626;p49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7" name="Google Shape;2627;p49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8" name="Google Shape;2628;p49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9" name="Google Shape;2629;p49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0" name="Google Shape;2630;p49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1" name="Google Shape;2631;p49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2" name="Google Shape;2632;p49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3" name="Google Shape;2633;p49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4" name="Google Shape;2634;p49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5" name="Google Shape;2635;p49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6" name="Google Shape;2636;p49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7" name="Google Shape;2637;p49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8" name="Google Shape;2638;p49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9" name="Google Shape;2639;p49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0" name="Google Shape;2640;p49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1" name="Google Shape;2641;p49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2" name="Google Shape;2642;p49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3" name="Google Shape;2643;p49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4" name="Google Shape;2644;p49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5" name="Google Shape;2645;p49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6" name="Google Shape;2646;p49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7" name="Google Shape;2647;p49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8" name="Google Shape;2648;p49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9" name="Google Shape;2649;p49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0" name="Google Shape;2650;p49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1" name="Google Shape;2651;p49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2" name="Google Shape;2652;p49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3" name="Google Shape;2653;p49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4" name="Google Shape;2654;p49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5" name="Google Shape;2655;p49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6" name="Google Shape;2656;p49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57" name="Google Shape;2657;p49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658" name="Google Shape;2658;p4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4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1" name="Google Shape;3611;p49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612" name="Google Shape;3612;p4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613" name="Google Shape;3613;p4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5" name="Google Shape;3615;p4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7" name="Google Shape;3617;p49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618" name="Google Shape;3618;p4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619" name="Google Shape;3619;p4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20" name="Google Shape;3620;p4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1" name="Google Shape;3621;p4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622" name="Google Shape;3622;p4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623" name="Google Shape;3623;p4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624" name="Google Shape;3624;p4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625" name="Google Shape;3625;p4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4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7" name="Google Shape;3627;p4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8" name="Google Shape;3628;p4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4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30" name="Google Shape;3630;p4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631" name="Google Shape;3631;p4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32" name="Google Shape;3632;p4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3" name="Google Shape;3633;p4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634" name="Google Shape;3634;p4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35" name="Google Shape;3635;p4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40" name="Google Shape;3640;p4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641" name="Google Shape;3641;p4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643" name="Google Shape;3643;p4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644" name="Google Shape;3644;p4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46" name="Google Shape;3646;p4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647" name="Google Shape;3647;p4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648" name="Google Shape;3648;p4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650" name="Google Shape;3650;p4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651" name="Google Shape;3651;p4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52" name="Google Shape;3652;p4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53" name="Google Shape;3653;p4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654" name="Google Shape;3654;p4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655" name="Google Shape;3655;p4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656" name="Google Shape;3656;p4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7" name="Google Shape;3657;p4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58" name="Google Shape;3658;p4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659" name="Google Shape;3659;p4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60" name="Google Shape;3660;p4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1" name="Google Shape;3661;p4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662" name="Google Shape;3662;p4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63" name="Google Shape;3663;p4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4" name="Google Shape;3664;p4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665" name="Google Shape;3665;p4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66" name="Google Shape;3666;p4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67" name="Google Shape;3667;p4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70" name="Google Shape;3670;p4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671" name="Google Shape;3671;p4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87" name="Google Shape;3687;p4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09" name="Google Shape;3709;p4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710" name="Google Shape;3710;p4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2" name="Google Shape;3712;p4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13" name="Google Shape;3713;p4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714" name="Google Shape;3714;p4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8" name="Google Shape;3718;p4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25" name="Google Shape;3725;p4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726" name="Google Shape;3726;p4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4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4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4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30" name="Google Shape;3730;p4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59" name="Google Shape;3759;p4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760" name="Google Shape;3760;p4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4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62" name="Google Shape;3762;p4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63" name="Google Shape;3763;p4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764" name="Google Shape;3764;p4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4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6" name="Google Shape;3766;p4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767" name="Google Shape;3767;p4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4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69" name="Google Shape;3769;p4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7" name="Google Shape;3777;p4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778" name="Google Shape;3778;p4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4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4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4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82" name="Google Shape;3782;p4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90" name="Google Shape;3790;p4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791" name="Google Shape;3791;p4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4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4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4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5" name="Google Shape;3795;p4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7" name="Google Shape;3837;p4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838" name="Google Shape;3838;p4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4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0" name="Google Shape;3840;p4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5" name="Google Shape;3875;p49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876" name="Google Shape;3876;p4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877" name="Google Shape;3877;p4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4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4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4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4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4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4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4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4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4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4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4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4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4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4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4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4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4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4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4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4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4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4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4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4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4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4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4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4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4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4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4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4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4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4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4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4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4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4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4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4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4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4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4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4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4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4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4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4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4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4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4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4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4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4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4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4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4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4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4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4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4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4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4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4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4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4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4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4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4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4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4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4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4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4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4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4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4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4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4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4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4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4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4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4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4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4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4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4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4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4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4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4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4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4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4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4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4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4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4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4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4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4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4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4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4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4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4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4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4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4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4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4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4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4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4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4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4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4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4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4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4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4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4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4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4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4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4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4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4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4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4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4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4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4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4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4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4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4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4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4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4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4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4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4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4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4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4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4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4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4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4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4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4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4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4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4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4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4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4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4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4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4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4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4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4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4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4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4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4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4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4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4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4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4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4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4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4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4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4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4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4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4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4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4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4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4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4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4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4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4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4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4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4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4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4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4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4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4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4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4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4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4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4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4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4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4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4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4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4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4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4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4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4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4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4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4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4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4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4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4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4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4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4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4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4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4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4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4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4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4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4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4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4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4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4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4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4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4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4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4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4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4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4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4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4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4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4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4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4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4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4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4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4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4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4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4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4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4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4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4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4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4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4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4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4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4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4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4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4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1" name="Google Shape;4151;p4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52" name="Google Shape;4152;p4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153" name="Google Shape;4153;p4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4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4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4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4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4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4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4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4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4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4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4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4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4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4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4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4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4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4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4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4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4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4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4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4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4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4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4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4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4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4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4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4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4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4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4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89" name="Google Shape;4189;p49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190" name="Google Shape;4190;p4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191" name="Google Shape;4191;p4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4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4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4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4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4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4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4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4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4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4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4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4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4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4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4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7" name="Google Shape;4207;p4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208" name="Google Shape;4208;p4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4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4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4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4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4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4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4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4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4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4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4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4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4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4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4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4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4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4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4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4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4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4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4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4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4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4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4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4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4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4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4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4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4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4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4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4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4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4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4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4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4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4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4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4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4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4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4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4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4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4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4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4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4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4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4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4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4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4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4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4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4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4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4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4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4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4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4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4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4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4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4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4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4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4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4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4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4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4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4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4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4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4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4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4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4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4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4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4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4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4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4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4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4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4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4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4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4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4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4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4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4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4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4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4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4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4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4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4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4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4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4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4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4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4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4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4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4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4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4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4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4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4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4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4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4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4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4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4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4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4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4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4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4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4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4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4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4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4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4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4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4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4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4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4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4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4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4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4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4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4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4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4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4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4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4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4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4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4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4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4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4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4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4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4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4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4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4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4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4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4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4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4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4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4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4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4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4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4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4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4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4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4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4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4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4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4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4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4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4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4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4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4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4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4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4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4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4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4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4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4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4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4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4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4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4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4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4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4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4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4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4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4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4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4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4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4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4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4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4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4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4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4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4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4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4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4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4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4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4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4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4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4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4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4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4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4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4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4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4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4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4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4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4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4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4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4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4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4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4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4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4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4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4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4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4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4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4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4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4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4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4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4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4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4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4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4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4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4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4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4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4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4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4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4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4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4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4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4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4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4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4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4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4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4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4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4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4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4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4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4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4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4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4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4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4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4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4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4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4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4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4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4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4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4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4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4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21" name="Google Shape;4521;p4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25" name="Shape 4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6" name="Google Shape;4526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527" name="Google Shape;4527;p5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528" name="Google Shape;4528;p50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529" name="Google Shape;4529;p5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5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5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5" name="Google Shape;4535;p50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536" name="Google Shape;4536;p5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50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539" name="Google Shape;4539;p5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5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50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542" name="Google Shape;4542;p5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5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4" name="Google Shape;4544;p50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545" name="Google Shape;4545;p5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5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5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50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552" name="Google Shape;4552;p5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5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5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0" name="Google Shape;4560;p50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561" name="Google Shape;4561;p5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50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564" name="Google Shape;4564;p5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5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6" name="Google Shape;4566;p50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567" name="Google Shape;4567;p5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50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570" name="Google Shape;4570;p5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5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5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5" name="Google Shape;4575;p50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576" name="Google Shape;4576;p5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5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5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0" name="Google Shape;4580;p50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1" name="Google Shape;4581;p50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582" name="Google Shape;4582;p5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5" name="Google Shape;4585;p50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586" name="Google Shape;4586;p5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5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50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589" name="Google Shape;4589;p5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2" name="Google Shape;4592;p50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3" name="Google Shape;4593;p50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594" name="Google Shape;4594;p5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8" name="Google Shape;4598;p50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599" name="Google Shape;4599;p5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5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1" name="Google Shape;4601;p50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602" name="Google Shape;4602;p5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5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5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50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609" name="Google Shape;4609;p5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5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5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6" name="Google Shape;4616;p50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617" name="Google Shape;4617;p5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5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5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5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1" name="Google Shape;4621;p50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622" name="Google Shape;4622;p5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5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4" name="Google Shape;4624;p50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625" name="Google Shape;4625;p5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50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629" name="Google Shape;4629;p5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50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633" name="Google Shape;4633;p5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50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636" name="Google Shape;4636;p5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5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5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50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642" name="Google Shape;4642;p5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5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5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5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5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5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5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5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5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5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5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5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5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5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5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1" name="Google Shape;4661;p50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662" name="Google Shape;4662;p5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5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5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50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667" name="Google Shape;4667;p5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5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50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671" name="Google Shape;4671;p5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5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5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5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6" name="Google Shape;4676;p50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677" name="Google Shape;4677;p5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5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5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50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681" name="Google Shape;4681;p5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5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5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4" name="Google Shape;4684;p50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685" name="Google Shape;4685;p5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5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5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5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5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50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691" name="Google Shape;4691;p5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5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4" name="Google Shape;4694;p50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5" name="Google Shape;4695;p50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696" name="Google Shape;4696;p5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5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8" name="Google Shape;4698;p50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699" name="Google Shape;4699;p5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5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5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5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5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5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5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5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7" name="Google Shape;4707;p50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708" name="Google Shape;4708;p5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5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1" name="Google Shape;4711;p50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712" name="Google Shape;4712;p5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5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4" name="Google Shape;4714;p50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715" name="Google Shape;4715;p5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5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50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719" name="Google Shape;4719;p5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5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5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5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4" name="Google Shape;4724;p50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725" name="Google Shape;4725;p5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5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7" name="Google Shape;4727;p50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8" name="Google Shape;4728;p50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729" name="Google Shape;4729;p5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5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5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5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5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5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5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6" name="Google Shape;4736;p50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737" name="Google Shape;4737;p5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5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5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0" name="Google Shape;4740;p50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741" name="Google Shape;4741;p5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5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5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5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5" name="Google Shape;4745;p50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746" name="Google Shape;4746;p5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5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5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5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5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5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2" name="Google Shape;4752;p50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753" name="Google Shape;4753;p5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5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5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6" name="Google Shape;4756;p50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757" name="Google Shape;4757;p5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5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5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5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5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5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5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4" name="Google Shape;4764;p50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765" name="Google Shape;4765;p5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5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5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5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5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0" name="Google Shape;4770;p50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1" name="Google Shape;4771;p50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772" name="Google Shape;4772;p5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5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5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5" name="Google Shape;4775;p50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776" name="Google Shape;4776;p5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5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8" name="Google Shape;4778;p50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9" name="Google Shape;4779;p50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780" name="Google Shape;4780;p5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5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2" name="Google Shape;4782;p50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783" name="Google Shape;4783;p5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5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5" name="Google Shape;4785;p50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86" name="Google Shape;4786;p50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7" name="Google Shape;4787;p50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788" name="Google Shape;4788;p5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5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5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5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5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50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794" name="Google Shape;4794;p5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5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5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5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5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5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0" name="Google Shape;4800;p50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801" name="Google Shape;4801;p5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5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5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5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5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6" name="Google Shape;4806;p50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807" name="Google Shape;4807;p5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5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5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5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1" name="Google Shape;4811;p50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812" name="Google Shape;4812;p5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5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50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815" name="Google Shape;4815;p5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5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7" name="Google Shape;4817;p50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818" name="Google Shape;4818;p5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5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0" name="Google Shape;4820;p50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821" name="Google Shape;4821;p5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5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3" name="Google Shape;4823;p50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824" name="Google Shape;4824;p5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5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5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5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5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5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0" name="Google Shape;4830;p50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831" name="Google Shape;4831;p5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5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5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4" name="Google Shape;4834;p50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835" name="Google Shape;4835;p5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5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5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5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9" name="Google Shape;4839;p50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840" name="Google Shape;4840;p5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5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5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3" name="Google Shape;4843;p50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844" name="Google Shape;4844;p5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5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5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5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5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5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5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5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2" name="Google Shape;4852;p50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853" name="Google Shape;4853;p5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5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5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5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5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8" name="Google Shape;4858;p50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859" name="Google Shape;4859;p5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5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5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5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5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5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5" name="Google Shape;4865;p50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866" name="Google Shape;4866;p5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5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5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5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5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5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5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5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5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5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5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5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8" name="Google Shape;4878;p50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879" name="Google Shape;4879;p5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5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5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5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5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5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5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6" name="Google Shape;4886;p50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887" name="Google Shape;4887;p5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5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5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5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5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50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893" name="Google Shape;4893;p5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5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95" name="Google Shape;4895;p50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96" name="Google Shape;4896;p50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897" name="Google Shape;4897;p5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5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9" name="Google Shape;4899;p50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900" name="Google Shape;4900;p5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5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5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3" name="Google Shape;4903;p50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904" name="Google Shape;4904;p5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5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5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50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908" name="Google Shape;4908;p5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5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0" name="Google Shape;4910;p50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911" name="Google Shape;4911;p5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5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3" name="Google Shape;4913;p50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914" name="Google Shape;4914;p5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5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5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7" name="Google Shape;4917;p50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918" name="Google Shape;4918;p5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9" name="Google Shape;4919;p5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5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1" name="Google Shape;4921;p50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922" name="Google Shape;4922;p5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5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5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5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6" name="Google Shape;4926;p50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927" name="Google Shape;4927;p5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5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5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5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1" name="Google Shape;4931;p50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932" name="Google Shape;4932;p5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5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5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5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50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937" name="Google Shape;4937;p50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50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50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0" name="Google Shape;4940;p50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941" name="Google Shape;4941;p50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50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3" name="Google Shape;4943;p50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944" name="Google Shape;4944;p50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50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6" name="Google Shape;4946;p50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947" name="Google Shape;4947;p50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50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50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50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1" name="Google Shape;4951;p50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952" name="Google Shape;4952;p50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50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50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50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50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7" name="Google Shape;4957;p50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958" name="Google Shape;4958;p50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50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50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50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50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50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50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5" name="Google Shape;4965;p50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6" name="Google Shape;4966;p50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967" name="Google Shape;4967;p50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50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50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50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1" name="Google Shape;4971;p50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972" name="Google Shape;4972;p50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50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50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50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50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50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50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50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50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50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2" name="Google Shape;4982;p50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983" name="Google Shape;4983;p50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50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50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6" name="Google Shape;4986;p50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987" name="Google Shape;4987;p50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50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50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50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91" name="Google Shape;4991;p50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92" name="Google Shape;4992;p50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93" name="Google Shape;4993;p50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994" name="Google Shape;4994;p50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50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50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7" name="Google Shape;4997;p50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998" name="Google Shape;4998;p50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9" name="Google Shape;4999;p50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50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1" name="Google Shape;5001;p50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002" name="Google Shape;5002;p50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3" name="Google Shape;5003;p50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50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50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6" name="Google Shape;5006;p50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007" name="Google Shape;5007;p50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50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50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0" name="Google Shape;5010;p50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011" name="Google Shape;5011;p50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50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13" name="Google Shape;5013;p50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14" name="Google Shape;5014;p50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015" name="Google Shape;5015;p50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50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7" name="Google Shape;5017;p50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018" name="Google Shape;5018;p50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50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50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50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2" name="Google Shape;5022;p50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23" name="Google Shape;5023;p50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24" name="Google Shape;5024;p50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025" name="Google Shape;5025;p50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50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50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8" name="Google Shape;5028;p50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029" name="Google Shape;5029;p50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50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50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2" name="Google Shape;5032;p50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033" name="Google Shape;5033;p50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50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50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36" name="Google Shape;5036;p50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37" name="Google Shape;5037;p50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38" name="Google Shape;5038;p50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039" name="Google Shape;5039;p50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50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1" name="Google Shape;5041;p50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042" name="Google Shape;5042;p50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50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50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45" name="Google Shape;5045;p50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46" name="Google Shape;5046;p50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047" name="Google Shape;5047;p50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50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50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50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1" name="Google Shape;5051;p50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052" name="Google Shape;5052;p50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50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50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50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50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50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8" name="Google Shape;5058;p50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059" name="Google Shape;5059;p50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50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1" name="Google Shape;5061;p50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062" name="Google Shape;5062;p50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50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50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50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66" name="Google Shape;5066;p50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67" name="Google Shape;5067;p50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68" name="Google Shape;5068;p50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069" name="Google Shape;5069;p50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50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50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50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50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50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50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50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77" name="Google Shape;5077;p50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78" name="Google Shape;5078;p50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079" name="Google Shape;5079;p50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50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50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2" name="Google Shape;5082;p50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083" name="Google Shape;5083;p50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50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50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6" name="Google Shape;5086;p50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087" name="Google Shape;5087;p50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50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50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0" name="Google Shape;5090;p50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091" name="Google Shape;5091;p50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50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50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4" name="Google Shape;5094;p50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5" name="Google Shape;5095;p50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096" name="Google Shape;5096;p50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50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50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50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0" name="Google Shape;5100;p50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101" name="Google Shape;5101;p50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50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03" name="Google Shape;5103;p50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04" name="Google Shape;5104;p50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05" name="Google Shape;5105;p50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06" name="Google Shape;5106;p50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107" name="Google Shape;5107;p50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50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9" name="Google Shape;5109;p50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110" name="Google Shape;5110;p50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50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50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50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50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15" name="Google Shape;5115;p50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16" name="Google Shape;5116;p50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117" name="Google Shape;5117;p50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50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50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20" name="Google Shape;5120;p50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21" name="Google Shape;5121;p50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22" name="Google Shape;5122;p50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123" name="Google Shape;5123;p50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4" name="Google Shape;5124;p50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5" name="Google Shape;5125;p50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126" name="Google Shape;5126;p50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50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8" name="Google Shape;5128;p50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129" name="Google Shape;5129;p50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50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31" name="Google Shape;5131;p50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32" name="Google Shape;5132;p50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133" name="Google Shape;5133;p50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50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50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50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50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8" name="Google Shape;5138;p50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139" name="Google Shape;5139;p50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50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50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2" name="Google Shape;5142;p50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143" name="Google Shape;5143;p50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50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45" name="Google Shape;5145;p50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46" name="Google Shape;5146;p50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147" name="Google Shape;5147;p50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50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9" name="Google Shape;5149;p50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150" name="Google Shape;5150;p50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50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50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3" name="Google Shape;5153;p50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54" name="Google Shape;5154;p50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55" name="Google Shape;5155;p50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56" name="Google Shape;5156;p50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157" name="Google Shape;5157;p50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50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50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50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1" name="Google Shape;5161;p50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162" name="Google Shape;5162;p50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3" name="Google Shape;5163;p50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50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50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6" name="Google Shape;5166;p50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167" name="Google Shape;5167;p50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50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50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50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1" name="Google Shape;5171;p50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172" name="Google Shape;5172;p50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50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50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50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6" name="Google Shape;5176;p50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177" name="Google Shape;5177;p50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50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50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0" name="Google Shape;5180;p50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181" name="Google Shape;5181;p50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50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50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4" name="Google Shape;5184;p50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5" name="Google Shape;5185;p50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186" name="Google Shape;5186;p50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50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88" name="Google Shape;5188;p50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89" name="Google Shape;5189;p50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190" name="Google Shape;5190;p50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50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2" name="Google Shape;5192;p50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193" name="Google Shape;5193;p50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50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95" name="Google Shape;5195;p50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96" name="Google Shape;5196;p50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197" name="Google Shape;5197;p50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8" name="Google Shape;5198;p50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50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0" name="Google Shape;5200;p50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201" name="Google Shape;5201;p50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50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3" name="Google Shape;5203;p50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204" name="Google Shape;5204;p50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50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6" name="Google Shape;5206;p50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7" name="Google Shape;5207;p50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208" name="Google Shape;5208;p50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50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50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1" name="Google Shape;5211;p50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212" name="Google Shape;5212;p50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50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4" name="Google Shape;5214;p50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215" name="Google Shape;5215;p50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50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7" name="Google Shape;5217;p50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218" name="Google Shape;5218;p50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50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50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1" name="Google Shape;5221;p50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222" name="Google Shape;5222;p50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50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4" name="Google Shape;5224;p50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25" name="Google Shape;5225;p50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26" name="Google Shape;5226;p50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227" name="Google Shape;5227;p50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50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9" name="Google Shape;5229;p50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230" name="Google Shape;5230;p50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50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35" name="Shape 5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6" name="Google Shape;5236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37" name="Google Shape;5237;p51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238" name="Google Shape;5238;p51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1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51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241" name="Google Shape;5241;p51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1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51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244" name="Google Shape;5244;p51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1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6" name="Google Shape;5246;p51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247" name="Google Shape;5247;p5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9" name="Google Shape;5249;p51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0" name="Google Shape;5250;p51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251" name="Google Shape;5251;p51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1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51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254" name="Google Shape;5254;p51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1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1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1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51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259" name="Google Shape;5259;p51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1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1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51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263" name="Google Shape;5263;p51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1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1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1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1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51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269" name="Google Shape;5269;p51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1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1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51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273" name="Google Shape;5273;p51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1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51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276" name="Google Shape;5276;p51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1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8" name="Google Shape;5278;p51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9" name="Google Shape;5279;p51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280" name="Google Shape;5280;p51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1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51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283" name="Google Shape;5283;p51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1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1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6" name="Google Shape;5286;p51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287" name="Google Shape;5287;p51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1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9" name="Google Shape;5289;p51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0" name="Google Shape;5290;p51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291" name="Google Shape;5291;p51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1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1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1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1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1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51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298" name="Google Shape;5298;p51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1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51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301" name="Google Shape;5301;p51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1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1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1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1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1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51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308" name="Google Shape;5308;p5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51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312" name="Google Shape;5312;p51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1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4" name="Google Shape;5314;p51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5" name="Google Shape;5315;p51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316" name="Google Shape;5316;p51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1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51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319" name="Google Shape;5319;p51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1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51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322" name="Google Shape;5322;p51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1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51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325" name="Google Shape;5325;p51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1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51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328" name="Google Shape;5328;p51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1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1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1" name="Google Shape;5331;p51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332" name="Google Shape;5332;p51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1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51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335" name="Google Shape;5335;p51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1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1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1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1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1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1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2" name="Google Shape;5342;p51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3" name="Google Shape;5343;p51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4" name="Google Shape;5344;p51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345" name="Google Shape;5345;p51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1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51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348" name="Google Shape;5348;p51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1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51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351" name="Google Shape;5351;p51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1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1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1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1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51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357" name="Google Shape;5357;p51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1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1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1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51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362" name="Google Shape;5362;p51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1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1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1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51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367" name="Google Shape;5367;p51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68" name="Google Shape;5368;p51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369" name="Google Shape;5369;p51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51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51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51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51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51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51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76" name="Google Shape;5376;p51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377" name="Google Shape;5377;p51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1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51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380" name="Google Shape;5380;p51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1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1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1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1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1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1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1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1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1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51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391" name="Google Shape;5391;p51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1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51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394" name="Google Shape;5394;p51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1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6" name="Google Shape;5396;p51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397" name="Google Shape;5397;p51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1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51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400" name="Google Shape;5400;p51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1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1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1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4" name="Google Shape;5404;p51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405" name="Google Shape;5405;p51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1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51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408" name="Google Shape;5408;p51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1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1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51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412" name="Google Shape;5412;p51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1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1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1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6" name="Google Shape;5416;p51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7" name="Google Shape;5417;p51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418" name="Google Shape;5418;p51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1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1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1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51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423" name="Google Shape;5423;p51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1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5" name="Google Shape;5425;p51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6" name="Google Shape;5426;p51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427" name="Google Shape;5427;p51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1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51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430" name="Google Shape;5430;p51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1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1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3" name="Google Shape;5433;p51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4" name="Google Shape;5434;p51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435" name="Google Shape;5435;p5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51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439" name="Google Shape;5439;p51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1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1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1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1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1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1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1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1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51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449" name="Google Shape;5449;p51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1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1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51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453" name="Google Shape;5453;p51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1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1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51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457" name="Google Shape;5457;p51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1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51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460" name="Google Shape;5460;p51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1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1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1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1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1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1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1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1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51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470" name="Google Shape;5470;p5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4" name="Google Shape;5474;p51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5" name="Google Shape;5475;p51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6" name="Google Shape;5476;p51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7" name="Google Shape;5477;p51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478" name="Google Shape;5478;p51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1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1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1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1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1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1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1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1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1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1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1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1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1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51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493" name="Google Shape;5493;p51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1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51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496" name="Google Shape;5496;p51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1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1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51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500" name="Google Shape;5500;p51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1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1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51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504" name="Google Shape;5504;p51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1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1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1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1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51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510" name="Google Shape;5510;p51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1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1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1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51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515" name="Google Shape;5515;p51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1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7" name="Google Shape;5517;p51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8" name="Google Shape;5518;p51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519" name="Google Shape;5519;p51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1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1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2" name="Google Shape;5522;p51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3" name="Google Shape;5523;p51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524" name="Google Shape;5524;p51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1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51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527" name="Google Shape;5527;p51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1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1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1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1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51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533" name="Google Shape;5533;p51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1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1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1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1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8" name="Google Shape;5538;p51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9" name="Google Shape;5539;p51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540" name="Google Shape;5540;p51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1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1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51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544" name="Google Shape;5544;p51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1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1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1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1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1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51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551" name="Google Shape;5551;p51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1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1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51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555" name="Google Shape;5555;p51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1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1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51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559" name="Google Shape;5559;p51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1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1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1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51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564" name="Google Shape;5564;p51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1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51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567" name="Google Shape;5567;p51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1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51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570" name="Google Shape;5570;p51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1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1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1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51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575" name="Google Shape;5575;p51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1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1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1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51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580" name="Google Shape;5580;p51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1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1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1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1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1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1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51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588" name="Google Shape;5588;p51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1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0" name="Google Shape;5590;p51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91" name="Google Shape;5591;p51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592" name="Google Shape;5592;p51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1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1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1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6" name="Google Shape;5596;p51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97" name="Google Shape;5597;p51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598" name="Google Shape;5598;p51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1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1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51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602" name="Google Shape;5602;p5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51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610" name="Google Shape;5610;p51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1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2" name="Google Shape;5612;p51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3" name="Google Shape;5613;p51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4" name="Google Shape;5614;p51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5" name="Google Shape;5615;p51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616" name="Google Shape;5616;p51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1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1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1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51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621" name="Google Shape;5621;p51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1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1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1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1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1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1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31" name="Shape 5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" name="Google Shape;5632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33" name="Google Shape;5633;p52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634" name="Google Shape;5634;p52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2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2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2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52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639" name="Google Shape;5639;p5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52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644" name="Google Shape;5644;p52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2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2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2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52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649" name="Google Shape;5649;p52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2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52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652" name="Google Shape;5652;p52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2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2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2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52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657" name="Google Shape;5657;p52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2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2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2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52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662" name="Google Shape;5662;p52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2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52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665" name="Google Shape;5665;p52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2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2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2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52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670" name="Google Shape;5670;p52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2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2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2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52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675" name="Google Shape;5675;p52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2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2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2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9" name="Google Shape;5679;p52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680" name="Google Shape;5680;p52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2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2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2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52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685" name="Google Shape;5685;p52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2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2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2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2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52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691" name="Google Shape;5691;p52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2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52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694" name="Google Shape;5694;p52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2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2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2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2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2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52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701" name="Google Shape;5701;p52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2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2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2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52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706" name="Google Shape;5706;p52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2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2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2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52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711" name="Google Shape;5711;p52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2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2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2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52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716" name="Google Shape;5716;p52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2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2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2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0" name="Google Shape;5720;p52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721" name="Google Shape;5721;p52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2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2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2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2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52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727" name="Google Shape;5727;p52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2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2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2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2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52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733" name="Google Shape;5733;p52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2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2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2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52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738" name="Google Shape;5738;p52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2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52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741" name="Google Shape;5741;p52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2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2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2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2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52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747" name="Google Shape;5747;p52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2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2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2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52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752" name="Google Shape;5752;p52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2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2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2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52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757" name="Google Shape;5757;p52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2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2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52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761" name="Google Shape;5761;p52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2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52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764" name="Google Shape;5764;p52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2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2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2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52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769" name="Google Shape;5769;p52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2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2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2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52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774" name="Google Shape;5774;p52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2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52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777" name="Google Shape;5777;p52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2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2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52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781" name="Google Shape;5781;p52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2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2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52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785" name="Google Shape;5785;p52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2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2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52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789" name="Google Shape;5789;p52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2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2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2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52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794" name="Google Shape;5794;p52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2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2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2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52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799" name="Google Shape;5799;p52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2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52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802" name="Google Shape;5802;p52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2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2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52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806" name="Google Shape;5806;p52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2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2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2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52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811" name="Google Shape;5811;p52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2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2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2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52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816" name="Google Shape;5816;p52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2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2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52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820" name="Google Shape;5820;p52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2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2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2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52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825" name="Google Shape;5825;p52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2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2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2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9" name="Google Shape;5829;p52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830" name="Google Shape;5830;p52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2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2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2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2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52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836" name="Google Shape;5836;p52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2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2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2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2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52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842" name="Google Shape;5842;p52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2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52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845" name="Google Shape;5845;p52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2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2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2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52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850" name="Google Shape;5850;p52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2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2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2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52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855" name="Google Shape;5855;p52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2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2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8" name="Google Shape;5858;p52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859" name="Google Shape;5859;p5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52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867" name="Google Shape;5867;p5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52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873" name="Google Shape;5873;p5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52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878" name="Google Shape;5878;p5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52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883" name="Google Shape;5883;p5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52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889" name="Google Shape;5889;p5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52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895" name="Google Shape;5895;p5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52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904" name="Google Shape;5904;p5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52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911" name="Google Shape;5911;p5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52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916" name="Google Shape;5916;p5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52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928" name="Google Shape;5928;p5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52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935" name="Google Shape;5935;p5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52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940" name="Google Shape;5940;p5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52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945" name="Google Shape;5945;p5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52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950" name="Google Shape;5950;p5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52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955" name="Google Shape;5955;p5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52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962" name="Google Shape;5962;p5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52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966" name="Google Shape;5966;p5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52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970" name="Google Shape;5970;p5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52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979" name="Google Shape;5979;p5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52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987" name="Google Shape;5987;p5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52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992" name="Google Shape;5992;p5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52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998" name="Google Shape;5998;p5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52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007" name="Google Shape;6007;p5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52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010" name="Google Shape;6010;p5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52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016" name="Google Shape;6016;p5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52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020" name="Google Shape;6020;p5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52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029" name="Google Shape;6029;p5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52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035" name="Google Shape;6035;p5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52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043" name="Google Shape;6043;p5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52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053" name="Google Shape;6053;p5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52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061" name="Google Shape;6061;p5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52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066" name="Google Shape;6066;p5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52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074" name="Google Shape;6074;p5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52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082" name="Google Shape;6082;p5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9" name="Google Shape;6089;p52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0" name="Google Shape;6090;p52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1" name="Google Shape;6091;p52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092" name="Google Shape;6092;p5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52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100" name="Google Shape;6100;p5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52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109" name="Google Shape;6109;p5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52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116" name="Google Shape;6116;p5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52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122" name="Google Shape;6122;p5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52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130" name="Google Shape;6130;p5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52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137" name="Google Shape;6137;p5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52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141" name="Google Shape;6141;p5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52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150" name="Google Shape;6150;p5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52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162" name="Google Shape;6162;p5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52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169" name="Google Shape;6169;p5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52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175" name="Google Shape;6175;p5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52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184" name="Google Shape;6184;p5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52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192" name="Google Shape;6192;p5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52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201" name="Google Shape;6201;p5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52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211" name="Google Shape;6211;p52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2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2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2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2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16" name="Google Shape;6216;p52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17" name="Google Shape;6217;p52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18" name="Google Shape;6218;p52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2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0" name="Google Shape;6220;p52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24" name="Shape 6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5" name="Google Shape;622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26" name="Google Shape;6226;p53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227" name="Google Shape;6227;p53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3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53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230" name="Google Shape;6230;p53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3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53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233" name="Google Shape;6233;p53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3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3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3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3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3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53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240" name="Google Shape;6240;p53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3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53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243" name="Google Shape;6243;p53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3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3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3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3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3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3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3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53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252" name="Google Shape;6252;p53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3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53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255" name="Google Shape;6255;p53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3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53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258" name="Google Shape;6258;p53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3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53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261" name="Google Shape;6261;p53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3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3" name="Google Shape;6263;p53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4" name="Google Shape;6264;p53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265" name="Google Shape;6265;p53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3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7" name="Google Shape;6267;p53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268" name="Google Shape;6268;p53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3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53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271" name="Google Shape;6271;p53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3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53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274" name="Google Shape;6274;p53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3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3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3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3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3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53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281" name="Google Shape;6281;p53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3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3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53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285" name="Google Shape;6285;p53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3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3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3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53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290" name="Google Shape;6290;p53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3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3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3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53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53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296" name="Google Shape;6296;p53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3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3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9" name="Google Shape;6299;p53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0" name="Google Shape;6300;p53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301" name="Google Shape;6301;p53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3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3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3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3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3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3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8" name="Google Shape;6308;p53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9" name="Google Shape;6309;p53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0" name="Google Shape;6310;p53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311" name="Google Shape;6311;p53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3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3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53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315" name="Google Shape;6315;p53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3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3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3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53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320" name="Google Shape;6320;p53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3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3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53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324" name="Google Shape;6324;p53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3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3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53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328" name="Google Shape;6328;p53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3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3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3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3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3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3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5" name="Google Shape;6335;p53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6" name="Google Shape;6336;p53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7" name="Google Shape;6337;p53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8" name="Google Shape;6338;p53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9" name="Google Shape;6339;p53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0" name="Google Shape;6340;p53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341" name="Google Shape;6341;p53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3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3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53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345" name="Google Shape;6345;p53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3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3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3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3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53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351" name="Google Shape;6351;p53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3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53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354" name="Google Shape;6354;p53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3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3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3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3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3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0" name="Google Shape;6360;p53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1" name="Google Shape;6361;p53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362" name="Google Shape;6362;p53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3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3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3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3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3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3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53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370" name="Google Shape;6370;p53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3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3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3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53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375" name="Google Shape;6375;p53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3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3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3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3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3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3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2" name="Google Shape;6382;p53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3" name="Google Shape;6383;p53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384" name="Google Shape;6384;p53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3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3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8" name="Google Shape;6388;p53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9" name="Google Shape;6389;p53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390" name="Google Shape;6390;p53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3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53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393" name="Google Shape;6393;p53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3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3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3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3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53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399" name="Google Shape;6399;p53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3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3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3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3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3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3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6" name="Google Shape;6406;p53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7" name="Google Shape;6407;p53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408" name="Google Shape;6408;p53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3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3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3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413" name="Google Shape;6413;p53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3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3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3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7" name="Google Shape;6417;p53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8" name="Google Shape;6418;p53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419" name="Google Shape;6419;p5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53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423" name="Google Shape;6423;p5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53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428" name="Google Shape;6428;p5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53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434" name="Google Shape;6434;p5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53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438" name="Google Shape;6438;p5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53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449" name="Google Shape;6449;p5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53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454" name="Google Shape;6454;p5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53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460" name="Google Shape;6460;p5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53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465" name="Google Shape;6465;p5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53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468" name="Google Shape;6468;p5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53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474" name="Google Shape;6474;p5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53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485" name="Google Shape;6485;p5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53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488" name="Google Shape;6488;p5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53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492" name="Google Shape;6492;p5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53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502" name="Google Shape;6502;p5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53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506" name="Google Shape;6506;p5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53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511" name="Google Shape;6511;p5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53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517" name="Google Shape;6517;p5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53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523" name="Google Shape;6523;p5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53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526" name="Google Shape;6526;p5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53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532" name="Google Shape;6532;p5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53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542" name="Google Shape;6542;p5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53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554" name="Google Shape;6554;p5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53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559" name="Google Shape;6559;p5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53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566" name="Google Shape;6566;p5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3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573" name="Google Shape;6573;p5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53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582" name="Google Shape;6582;p5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53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589" name="Google Shape;6589;p5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53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594" name="Google Shape;6594;p5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53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605" name="Google Shape;6605;p5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53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612" name="Google Shape;6612;p5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53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620" name="Google Shape;6620;p5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53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632" name="Google Shape;6632;p5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53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640" name="Google Shape;6640;p5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53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654" name="Google Shape;6654;p5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53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660" name="Google Shape;6660;p5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53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666" name="Google Shape;6666;p5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53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670" name="Google Shape;6670;p5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3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673" name="Google Shape;6673;p5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53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680" name="Google Shape;6680;p5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53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684" name="Google Shape;6684;p5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53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689" name="Google Shape;6689;p5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53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700" name="Google Shape;6700;p5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53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707" name="Google Shape;6707;p5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53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714" name="Google Shape;6714;p5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53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721" name="Google Shape;6721;p5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53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726" name="Google Shape;6726;p5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9" name="Google Shape;6729;p53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730" name="Google Shape;6730;p5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53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737" name="Google Shape;6737;p5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53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742" name="Google Shape;6742;p5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53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746" name="Google Shape;6746;p53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3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3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749" name="Google Shape;6749;p53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750" name="Google Shape;6750;p53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751" name="Google Shape;6751;p53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3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3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3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3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59" name="Shape 6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0" name="Google Shape;6760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761" name="Google Shape;6761;p54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2" name="Google Shape;6762;p54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3" name="Google Shape;6763;p54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4" name="Google Shape;6764;p54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765" name="Google Shape;6765;p54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4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4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4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54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770" name="Google Shape;6770;p54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4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2" name="Google Shape;6772;p54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3" name="Google Shape;6773;p54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4" name="Google Shape;6774;p54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5" name="Google Shape;6775;p54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6" name="Google Shape;6776;p54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7" name="Google Shape;6777;p54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8" name="Google Shape;6778;p54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779" name="Google Shape;6779;p54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4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4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54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783" name="Google Shape;6783;p54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4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54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786" name="Google Shape;6786;p54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4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4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4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4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1" name="Google Shape;6791;p54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2" name="Google Shape;6792;p54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3" name="Google Shape;6793;p54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4" name="Google Shape;6794;p54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5" name="Google Shape;6795;p54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54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797" name="Google Shape;6797;p54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4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9" name="Google Shape;6799;p54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0" name="Google Shape;6800;p54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1" name="Google Shape;6801;p54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802" name="Google Shape;6802;p54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4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4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4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6" name="Google Shape;6806;p54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7" name="Google Shape;6807;p54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8" name="Google Shape;6808;p54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9" name="Google Shape;6809;p54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0" name="Google Shape;6810;p54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1" name="Google Shape;6811;p54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2" name="Google Shape;6812;p54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813" name="Google Shape;6813;p54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4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54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816" name="Google Shape;6816;p54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4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54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819" name="Google Shape;6819;p54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4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1" name="Google Shape;6821;p54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2" name="Google Shape;6822;p54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823" name="Google Shape;6823;p54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4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5" name="Google Shape;6825;p54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6" name="Google Shape;6826;p54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827" name="Google Shape;6827;p54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4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4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4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54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832" name="Google Shape;6832;p54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4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4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4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54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837" name="Google Shape;6837;p54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4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54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840" name="Google Shape;6840;p54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4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2" name="Google Shape;6842;p54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3" name="Google Shape;6843;p54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4" name="Google Shape;6844;p54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845" name="Google Shape;6845;p54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4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4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4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4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0" name="Google Shape;6850;p54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1" name="Google Shape;6851;p54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852" name="Google Shape;6852;p54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4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54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855" name="Google Shape;6855;p54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4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4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54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859" name="Google Shape;6859;p54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4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54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862" name="Google Shape;6862;p54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4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4" name="Google Shape;6864;p54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54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866" name="Google Shape;6866;p54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4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4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4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870" name="Google Shape;6870;p54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4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4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4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4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5" name="Google Shape;6875;p54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6" name="Google Shape;6876;p54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7" name="Google Shape;6877;p54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878" name="Google Shape;6878;p54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4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4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54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882" name="Google Shape;6882;p54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4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4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54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886" name="Google Shape;6886;p54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4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4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54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890" name="Google Shape;6890;p54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4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4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4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54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895" name="Google Shape;6895;p54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4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4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8" name="Google Shape;6898;p54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9" name="Google Shape;6899;p54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900" name="Google Shape;6900;p54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4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54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903" name="Google Shape;6903;p54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5" name="Google Shape;6905;p54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6" name="Google Shape;6906;p54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7" name="Google Shape;6907;p54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908" name="Google Shape;6908;p54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4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4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4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54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913" name="Google Shape;6913;p54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5" name="Google Shape;6915;p54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6" name="Google Shape;6916;p54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917" name="Google Shape;6917;p54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4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4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4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4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4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54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924" name="Google Shape;6924;p54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4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4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4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4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4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4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54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932" name="Google Shape;6932;p54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4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54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935" name="Google Shape;6935;p54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4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4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4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54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940" name="Google Shape;6940;p54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4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4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3" name="Google Shape;6943;p54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4" name="Google Shape;6944;p54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945" name="Google Shape;6945;p54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4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7" name="Google Shape;6947;p54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8" name="Google Shape;6948;p54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9" name="Google Shape;6949;p54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950" name="Google Shape;6950;p54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4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54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953" name="Google Shape;6953;p54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4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4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4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54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958" name="Google Shape;6958;p54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4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4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1" name="Google Shape;6961;p54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2" name="Google Shape;6962;p54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963" name="Google Shape;6963;p54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4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4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54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967" name="Google Shape;6967;p54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4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4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4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54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972" name="Google Shape;6972;p54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4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54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975" name="Google Shape;6975;p54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4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54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978" name="Google Shape;6978;p54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4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4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4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4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54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984" name="Google Shape;6984;p54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4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4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4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8" name="Google Shape;6988;p54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9" name="Google Shape;6989;p54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0" name="Google Shape;6990;p54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991" name="Google Shape;6991;p54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4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54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994" name="Google Shape;6994;p54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4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54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997" name="Google Shape;6997;p54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4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54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000" name="Google Shape;7000;p54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4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4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4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4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4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4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4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54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009" name="Google Shape;7009;p54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4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1" name="Google Shape;7011;p54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2" name="Google Shape;7012;p54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013" name="Google Shape;7013;p54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4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54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016" name="Google Shape;7016;p54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4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54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019" name="Google Shape;7019;p54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4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4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54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023" name="Google Shape;7023;p54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4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5" name="Google Shape;7025;p54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6" name="Google Shape;7026;p54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027" name="Google Shape;7027;p54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4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4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54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031" name="Google Shape;7031;p54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4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54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034" name="Google Shape;7034;p54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4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54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037" name="Google Shape;7037;p54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4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4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0" name="Google Shape;7040;p54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44" name="Shape 7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" name="Google Shape;7045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046" name="Google Shape;7046;p55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047" name="Google Shape;7047;p55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5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55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050" name="Google Shape;7050;p55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5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5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55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054" name="Google Shape;7054;p55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5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5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55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060" name="Google Shape;7060;p55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5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5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5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4" name="Google Shape;7064;p55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5" name="Google Shape;7065;p55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066" name="Google Shape;7066;p55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5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55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070" name="Google Shape;7070;p55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5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5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55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074" name="Google Shape;7074;p55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5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6" name="Google Shape;7076;p55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7" name="Google Shape;7077;p55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078" name="Google Shape;7078;p55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5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5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1" name="Google Shape;7081;p55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2" name="Google Shape;7082;p55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083" name="Google Shape;7083;p55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55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088" name="Google Shape;7088;p55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5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5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5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55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093" name="Google Shape;7093;p55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5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5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55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097" name="Google Shape;7097;p55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5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55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100" name="Google Shape;7100;p55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5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2" name="Google Shape;7102;p55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3" name="Google Shape;7103;p55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104" name="Google Shape;7104;p55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5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55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7" name="Google Shape;7107;p55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108" name="Google Shape;7108;p55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5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5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55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112" name="Google Shape;7112;p55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5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5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5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55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117" name="Google Shape;7117;p55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5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5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1" name="Google Shape;7121;p55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2" name="Google Shape;7122;p55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123" name="Google Shape;7123;p55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5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5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6" name="Google Shape;7126;p55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7" name="Google Shape;7127;p55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128" name="Google Shape;7128;p55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5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5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5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5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5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5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55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140" name="Google Shape;7140;p55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3" name="Google Shape;7143;p55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4" name="Google Shape;7144;p55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55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146" name="Google Shape;7146;p55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55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150" name="Google Shape;7150;p55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5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5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55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154" name="Google Shape;7154;p55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5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5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55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158" name="Google Shape;7158;p55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0" name="Google Shape;7160;p55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1" name="Google Shape;7161;p55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2" name="Google Shape;7162;p55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163" name="Google Shape;7163;p55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5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5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5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5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5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5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5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55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175" name="Google Shape;7175;p55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5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5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55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179" name="Google Shape;7179;p55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5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5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5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3" name="Google Shape;7183;p55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4" name="Google Shape;7184;p55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185" name="Google Shape;7185;p55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5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55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188" name="Google Shape;7188;p55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5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55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194" name="Google Shape;7194;p55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5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5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8" name="Google Shape;7198;p55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9" name="Google Shape;7199;p55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0" name="Google Shape;7200;p55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55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202" name="Google Shape;7202;p55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5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55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205" name="Google Shape;7205;p55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5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5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55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210" name="Google Shape;7210;p55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5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55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214" name="Google Shape;7214;p55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5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5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55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218" name="Google Shape;7218;p55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5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5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5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5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55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226" name="Google Shape;7226;p55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5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5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5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5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55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55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235" name="Google Shape;7235;p55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5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55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241" name="Google Shape;7241;p55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5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5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55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247" name="Google Shape;7247;p55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5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5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55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251" name="Google Shape;7251;p55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5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5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5" name="Google Shape;7255;p55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6" name="Google Shape;7256;p55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7" name="Google Shape;7257;p55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258" name="Google Shape;7258;p55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5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55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264" name="Google Shape;7264;p55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5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5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55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272" name="Google Shape;7272;p55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55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276" name="Google Shape;7276;p55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5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55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285" name="Google Shape;7285;p55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5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5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5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5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5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55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293" name="Google Shape;7293;p55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55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296" name="Google Shape;7296;p55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5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5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5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5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55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307" name="Google Shape;7307;p55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5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5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5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55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312" name="Google Shape;7312;p55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5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5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5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55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320" name="Google Shape;7320;p55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5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5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55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324" name="Google Shape;7324;p55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5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55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331" name="Google Shape;7331;p55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55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336" name="Google Shape;7336;p55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55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339" name="Google Shape;7339;p55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55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342" name="Google Shape;7342;p55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5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5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55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350" name="Google Shape;7350;p55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5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55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356" name="Google Shape;7356;p55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5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5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55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361" name="Google Shape;7361;p55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55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366" name="Google Shape;7366;p55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5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55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371" name="Google Shape;7371;p55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5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55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374" name="Google Shape;7374;p55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5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5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55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380" name="Google Shape;7380;p55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5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55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388" name="Google Shape;7388;p55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1" name="Google Shape;7391;p55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2" name="Google Shape;7392;p55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393" name="Google Shape;7393;p55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5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5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55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399" name="Google Shape;7399;p55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55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405" name="Google Shape;7405;p55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5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5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5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55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415" name="Google Shape;7415;p55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5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5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55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424" name="Google Shape;7424;p55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5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55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429" name="Google Shape;7429;p55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55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432" name="Google Shape;7432;p55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5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55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439" name="Google Shape;7439;p55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55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444" name="Google Shape;7444;p55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5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448" name="Google Shape;7448;p55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55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456" name="Google Shape;7456;p55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55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459" name="Google Shape;7459;p55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5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55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462" name="Google Shape;7462;p55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55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465" name="Google Shape;7465;p55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5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55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473" name="Google Shape;7473;p55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55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476" name="Google Shape;7476;p55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8" name="Google Shape;7478;p55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9" name="Google Shape;7479;p55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480" name="Google Shape;7480;p55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86" name="Shape 7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7" name="Google Shape;7487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88" name="Google Shape;7488;p56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9" name="Google Shape;7489;p56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490" name="Google Shape;7490;p56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6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56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493" name="Google Shape;7493;p56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6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6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56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497" name="Google Shape;7497;p56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6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6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6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6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56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503" name="Google Shape;7503;p56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6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6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6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6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56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509" name="Google Shape;7509;p56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6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6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6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6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6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6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6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6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6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6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6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56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522" name="Google Shape;7522;p56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6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56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525" name="Google Shape;7525;p56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6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6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6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9" name="Google Shape;7529;p56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0" name="Google Shape;7530;p56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531" name="Google Shape;7531;p56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6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6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6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6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6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7" name="Google Shape;7537;p56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8" name="Google Shape;7538;p56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56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540" name="Google Shape;7540;p56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6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6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6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6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56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546" name="Google Shape;7546;p56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6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6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6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6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6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6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6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56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555" name="Google Shape;7555;p56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6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56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558" name="Google Shape;7558;p56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6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56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562" name="Google Shape;7562;p56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6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56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565" name="Google Shape;7565;p56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6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6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6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6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6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6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2" name="Google Shape;7572;p56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573" name="Google Shape;7573;p56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6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56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576" name="Google Shape;7576;p56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6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6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56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580" name="Google Shape;7580;p56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6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56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583" name="Google Shape;7583;p56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6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6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6" name="Google Shape;7586;p56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7" name="Google Shape;7587;p56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8" name="Google Shape;7588;p56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589" name="Google Shape;7589;p56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6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6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6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5" name="Google Shape;7595;p56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6" name="Google Shape;7596;p56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597" name="Google Shape;7597;p56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6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6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56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601" name="Google Shape;7601;p56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6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3" name="Google Shape;7603;p56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4" name="Google Shape;7604;p56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605" name="Google Shape;7605;p56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6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6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56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609" name="Google Shape;7609;p56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6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1" name="Google Shape;7611;p56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2" name="Google Shape;7612;p56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3" name="Google Shape;7613;p56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4" name="Google Shape;7614;p56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615" name="Google Shape;7615;p56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6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7" name="Google Shape;7617;p56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8" name="Google Shape;7618;p56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619" name="Google Shape;7619;p56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6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1" name="Google Shape;7621;p56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2" name="Google Shape;7622;p56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3" name="Google Shape;7623;p56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4" name="Google Shape;7624;p56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625" name="Google Shape;7625;p56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6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6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56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629" name="Google Shape;7629;p56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56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632" name="Google Shape;7632;p56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6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4" name="Google Shape;7634;p56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5" name="Google Shape;7635;p56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636" name="Google Shape;7636;p56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6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6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6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6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6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6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6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5" name="Google Shape;7645;p56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6" name="Google Shape;7646;p56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647" name="Google Shape;7647;p56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6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6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56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652" name="Google Shape;7652;p56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6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56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655" name="Google Shape;7655;p56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7" name="Google Shape;7657;p56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8" name="Google Shape;7658;p56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659" name="Google Shape;7659;p56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6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56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663" name="Google Shape;7663;p56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6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6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6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6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56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670" name="Google Shape;7670;p56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6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56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673" name="Google Shape;7673;p56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56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676" name="Google Shape;7676;p56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6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6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6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56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682" name="Google Shape;7682;p56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6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6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6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6" name="Google Shape;7686;p56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7" name="Google Shape;7687;p56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688" name="Google Shape;7688;p56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6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6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56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693" name="Google Shape;7693;p56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6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6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56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697" name="Google Shape;7697;p56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6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56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701" name="Google Shape;7701;p56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6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6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6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6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6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6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0" name="Google Shape;7710;p56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1" name="Google Shape;7711;p56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712" name="Google Shape;7712;p56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6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56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716" name="Google Shape;7716;p56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56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719" name="Google Shape;7719;p56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6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1" name="Google Shape;7721;p56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2" name="Google Shape;7722;p56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723" name="Google Shape;7723;p56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56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726" name="Google Shape;7726;p56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6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56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729" name="Google Shape;7729;p56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6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56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732" name="Google Shape;7732;p56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6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56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735" name="Google Shape;7735;p56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6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56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740" name="Google Shape;7740;p56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6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56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743" name="Google Shape;7743;p56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6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56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746" name="Google Shape;7746;p56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6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6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6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56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752" name="Google Shape;7752;p56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6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6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6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6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6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6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56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761" name="Google Shape;7761;p56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6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6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56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765" name="Google Shape;7765;p56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6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6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6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56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770" name="Google Shape;7770;p56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6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2" name="Google Shape;7772;p56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3" name="Google Shape;7773;p56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774" name="Google Shape;7774;p56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6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6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6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56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779" name="Google Shape;7779;p56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6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6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6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56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784" name="Google Shape;7784;p56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6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6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56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788" name="Google Shape;7788;p56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6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56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791" name="Google Shape;7791;p56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6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6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56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795" name="Google Shape;7795;p56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6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56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798" name="Google Shape;7798;p56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6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56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801" name="Google Shape;7801;p56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6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6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6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5" name="Google Shape;7805;p56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6" name="Google Shape;7806;p56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807" name="Google Shape;7807;p56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6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6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0" name="Google Shape;7810;p56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56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812" name="Google Shape;7812;p56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6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6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5" name="Google Shape;7815;p56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6" name="Google Shape;7816;p56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817" name="Google Shape;7817;p56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6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6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56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821" name="Google Shape;7821;p56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6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56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825" name="Google Shape;7825;p56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0" name="Google Shape;7830;p56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1" name="Google Shape;7831;p56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832" name="Google Shape;7832;p56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5" name="Google Shape;7835;p56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6" name="Google Shape;7836;p56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837" name="Google Shape;7837;p56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6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6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6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8" name="Google Shape;7848;p56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52" name="Shape 7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3" name="Google Shape;7853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54" name="Google Shape;7854;p57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5" name="Google Shape;7855;p57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856" name="Google Shape;7856;p57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7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7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57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860" name="Google Shape;7860;p57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7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7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7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7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7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7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7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7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7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7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7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2" name="Google Shape;7872;p57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3" name="Google Shape;7873;p57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4" name="Google Shape;7874;p57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57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876" name="Google Shape;7876;p57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7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7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7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0" name="Google Shape;7880;p57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1" name="Google Shape;7881;p57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882" name="Google Shape;7882;p57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7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7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7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7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7" name="Google Shape;7887;p57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8" name="Google Shape;7888;p57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9" name="Google Shape;7889;p57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0" name="Google Shape;7890;p57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891" name="Google Shape;7891;p57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7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57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894" name="Google Shape;7894;p57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7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7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7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8" name="Google Shape;7898;p57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9" name="Google Shape;7899;p57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0" name="Google Shape;7900;p57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901" name="Google Shape;7901;p57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7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7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4" name="Google Shape;7904;p57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5" name="Google Shape;7905;p57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906" name="Google Shape;7906;p57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7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7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9" name="Google Shape;7909;p57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0" name="Google Shape;7910;p57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57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912" name="Google Shape;7912;p57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7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57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915" name="Google Shape;7915;p57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7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57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918" name="Google Shape;7918;p57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7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57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921" name="Google Shape;7921;p57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7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7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7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7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7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7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7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7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57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931" name="Google Shape;7931;p57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7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7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57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935" name="Google Shape;7935;p57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7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7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7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7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7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7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7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57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944" name="Google Shape;7944;p57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7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7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7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7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7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7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57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952" name="Google Shape;7952;p57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7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4" name="Google Shape;7954;p57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5" name="Google Shape;7955;p57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956" name="Google Shape;7956;p57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7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7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7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7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57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964" name="Google Shape;7964;p57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7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7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57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968" name="Google Shape;7968;p57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7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7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1" name="Google Shape;7971;p57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2" name="Google Shape;7972;p57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973" name="Google Shape;7973;p57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57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977" name="Google Shape;7977;p57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7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0" name="Google Shape;7980;p57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1" name="Google Shape;7981;p57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57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983" name="Google Shape;7983;p57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7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7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7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57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989" name="Google Shape;7989;p57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7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7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7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7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57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996" name="Google Shape;7996;p57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7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7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57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000" name="Google Shape;8000;p57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7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57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003" name="Google Shape;8003;p57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7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7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57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007" name="Google Shape;8007;p57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7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7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7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2" name="Google Shape;8012;p57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3" name="Google Shape;8013;p57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4" name="Google Shape;8014;p57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5" name="Google Shape;8015;p57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6" name="Google Shape;8016;p57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017" name="Google Shape;8017;p57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7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57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022" name="Google Shape;8022;p57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7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7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57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035" name="Google Shape;8035;p57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7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7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57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045" name="Google Shape;8045;p57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57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049" name="Google Shape;8049;p57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7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7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7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7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57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056" name="Google Shape;8056;p57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7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57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062" name="Google Shape;8062;p57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7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7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7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7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7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57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070" name="Google Shape;8070;p57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7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7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7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7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57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077" name="Google Shape;8077;p57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7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7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7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7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7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7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7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57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087" name="Google Shape;8087;p57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7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57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091" name="Google Shape;8091;p57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7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7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7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57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096" name="Google Shape;8096;p57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7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57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099" name="Google Shape;8099;p57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7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7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7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57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104" name="Google Shape;8104;p57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7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7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7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57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109" name="Google Shape;8109;p57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7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7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7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7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7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7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57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119" name="Google Shape;8119;p57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7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57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122" name="Google Shape;8122;p57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7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7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7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7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7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7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57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130" name="Google Shape;8130;p57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7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7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7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7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7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7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7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7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7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7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7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7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7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7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7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7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57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148" name="Google Shape;8148;p57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7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7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7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7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7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57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155" name="Google Shape;8155;p57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7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57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158" name="Google Shape;8158;p57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7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7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7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7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7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7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57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166" name="Google Shape;8166;p57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7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7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7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7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7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57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173" name="Google Shape;8173;p57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7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7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7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7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57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179" name="Google Shape;8179;p57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7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7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7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7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7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7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57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187" name="Google Shape;8187;p57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7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7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7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57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192" name="Google Shape;8192;p57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7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7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57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196" name="Google Shape;8196;p57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7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7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57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200" name="Google Shape;8200;p57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7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7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7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7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7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7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7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7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9" name="Google Shape;8209;p57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0" name="Google Shape;8210;p57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211" name="Google Shape;8211;p57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7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7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7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7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7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7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57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219" name="Google Shape;8219;p57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7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7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7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7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57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226" name="Google Shape;8226;p57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7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7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7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7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7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7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7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57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235" name="Google Shape;8235;p57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7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7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7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7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57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241" name="Google Shape;8241;p57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7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7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7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7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7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57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248" name="Google Shape;8248;p57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7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7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57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252" name="Google Shape;8252;p57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7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7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7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7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7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57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260" name="Google Shape;8260;p57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7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7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7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7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7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57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268" name="Google Shape;8268;p57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7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7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7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7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7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7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57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276" name="Google Shape;8276;p57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7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7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7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7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57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282" name="Google Shape;8282;p57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7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7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57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286" name="Google Shape;8286;p57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7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7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7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7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57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292" name="Google Shape;8292;p57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7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7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7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7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57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299" name="Google Shape;8299;p57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7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7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7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7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7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7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57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307" name="Google Shape;8307;p57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7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7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7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57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312" name="Google Shape;8312;p57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7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7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7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7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7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57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320" name="Google Shape;8320;p57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7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7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4" name="Google Shape;8324;p57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5" name="Google Shape;8325;p57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326" name="Google Shape;8326;p57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7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7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0" name="Google Shape;8330;p57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1" name="Google Shape;8331;p57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332" name="Google Shape;8332;p57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7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7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35" name="Google Shape;8335;p5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336" name="Google Shape;8336;p5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7" name="Google Shape;8337;p5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338" name="Google Shape;8338;p57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339" name="Google Shape;8339;p5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7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7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7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7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57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347" name="Google Shape;8347;p57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7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7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352" name="Google Shape;8352;p57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56" name="Shape 8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7" name="Google Shape;8357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58" name="Google Shape;8358;p58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359" name="Google Shape;8359;p58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8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8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8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8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4" name="Google Shape;8364;p58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5" name="Google Shape;8365;p58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6" name="Google Shape;8366;p58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367" name="Google Shape;8367;p58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8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8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58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371" name="Google Shape;8371;p58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8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8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374" name="Google Shape;8374;p5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8" name="Google Shape;8378;p58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9" name="Google Shape;8379;p58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380" name="Google Shape;8380;p58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8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2" name="Google Shape;8382;p58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3" name="Google Shape;8383;p58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384" name="Google Shape;8384;p58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8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58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387" name="Google Shape;8387;p58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8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8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8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8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8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8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8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58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396" name="Google Shape;8396;p58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8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58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399" name="Google Shape;8399;p58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8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8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2" name="Google Shape;8402;p58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3" name="Google Shape;8403;p58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4" name="Google Shape;8404;p58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405" name="Google Shape;8405;p58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8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58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408" name="Google Shape;8408;p58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8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8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8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8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8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4" name="Google Shape;8414;p58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5" name="Google Shape;8415;p58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416" name="Google Shape;8416;p58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8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8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8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58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421" name="Google Shape;8421;p58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8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8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4" name="Google Shape;8424;p58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5" name="Google Shape;8425;p58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426" name="Google Shape;8426;p58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8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8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8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8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8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8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8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4" name="Google Shape;8434;p58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5" name="Google Shape;8435;p58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436" name="Google Shape;8436;p58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8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8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8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0" name="Google Shape;8440;p58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1" name="Google Shape;8441;p58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2" name="Google Shape;8442;p58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443" name="Google Shape;8443;p58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8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8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446" name="Google Shape;8446;p58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8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8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9" name="Google Shape;8449;p58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0" name="Google Shape;8450;p58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451" name="Google Shape;8451;p58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8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8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58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455" name="Google Shape;8455;p58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8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8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8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8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8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58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462" name="Google Shape;8462;p58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8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8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8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58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467" name="Google Shape;8467;p58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8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9" name="Google Shape;8469;p58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0" name="Google Shape;8470;p58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471" name="Google Shape;8471;p58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8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8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8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8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8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58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478" name="Google Shape;8478;p58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8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58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481" name="Google Shape;8481;p58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8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3" name="Google Shape;8483;p58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4" name="Google Shape;8484;p58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5" name="Google Shape;8485;p58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486" name="Google Shape;8486;p5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58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489" name="Google Shape;8489;p5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5" name="Google Shape;8495;p58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6" name="Google Shape;8496;p58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497" name="Google Shape;8497;p5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58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501" name="Google Shape;8501;p5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58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509" name="Google Shape;8509;p5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58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516" name="Google Shape;8516;p5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58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523" name="Google Shape;8523;p5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58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527" name="Google Shape;8527;p5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58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533" name="Google Shape;8533;p5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58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540" name="Google Shape;8540;p5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58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546" name="Google Shape;8546;p5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58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557" name="Google Shape;8557;p5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58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569" name="Google Shape;8569;p5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4" name="Google Shape;8574;p58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5" name="Google Shape;8575;p58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576" name="Google Shape;8576;p5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58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588" name="Google Shape;8588;p5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8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597" name="Google Shape;8597;p5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58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601" name="Google Shape;8601;p5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58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605" name="Google Shape;8605;p5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58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612" name="Google Shape;8612;p5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58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619" name="Google Shape;8619;p5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58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624" name="Google Shape;8624;p5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58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628" name="Google Shape;8628;p5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58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633" name="Google Shape;8633;p5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58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641" name="Google Shape;8641;p5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58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648" name="Google Shape;8648;p5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58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654" name="Google Shape;8654;p5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58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664" name="Google Shape;8664;p5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8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674" name="Google Shape;8674;p5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58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682" name="Google Shape;8682;p5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58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689" name="Google Shape;8689;p5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58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699" name="Google Shape;8699;p5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58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706" name="Google Shape;8706;p5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58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711" name="Google Shape;8711;p5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1" name="Google Shape;8721;p58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2" name="Google Shape;8722;p58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723" name="Google Shape;8723;p5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58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730" name="Google Shape;8730;p5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58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733" name="Google Shape;8733;p5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58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736" name="Google Shape;8736;p5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58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743" name="Google Shape;8743;p5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58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747" name="Google Shape;8747;p58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8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52" name="Shape 8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3" name="Google Shape;8753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54" name="Google Shape;8754;p59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5" name="Google Shape;8755;p59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756" name="Google Shape;8756;p59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9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8" name="Google Shape;8758;p59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9" name="Google Shape;8759;p59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760" name="Google Shape;8760;p59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9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2" name="Google Shape;8762;p59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3" name="Google Shape;8763;p59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764" name="Google Shape;8764;p59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9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59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767" name="Google Shape;8767;p5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59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771" name="Google Shape;8771;p59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9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9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9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9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59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777" name="Google Shape;8777;p59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9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9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9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9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9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9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9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5" name="Google Shape;8785;p59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6" name="Google Shape;8786;p59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7" name="Google Shape;8787;p59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8" name="Google Shape;8788;p59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789" name="Google Shape;8789;p59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9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9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9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59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794" name="Google Shape;8794;p59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9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59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797" name="Google Shape;8797;p59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9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59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800" name="Google Shape;8800;p59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9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9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9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9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59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806" name="Google Shape;8806;p59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9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9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59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810" name="Google Shape;8810;p59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9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9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9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9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9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9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59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818" name="Google Shape;8818;p59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9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9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59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822" name="Google Shape;8822;p59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9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9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9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9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9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9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9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59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831" name="Google Shape;8831;p59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9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9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9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9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9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9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9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59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841" name="Google Shape;8841;p59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9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59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844" name="Google Shape;8844;p59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9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9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59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848" name="Google Shape;8848;p59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9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9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1" name="Google Shape;8851;p59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2" name="Google Shape;8852;p59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853" name="Google Shape;8853;p59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9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9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9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9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9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9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0" name="Google Shape;8860;p59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1" name="Google Shape;8861;p59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862" name="Google Shape;8862;p59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9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59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865" name="Google Shape;8865;p5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59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868" name="Google Shape;8868;p59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9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9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9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59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873" name="Google Shape;8873;p59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9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59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876" name="Google Shape;8876;p59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9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59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879" name="Google Shape;8879;p59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9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59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882" name="Google Shape;8882;p59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9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4" name="Google Shape;8884;p59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5" name="Google Shape;8885;p59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6" name="Google Shape;8886;p59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887" name="Google Shape;8887;p59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9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59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890" name="Google Shape;8890;p59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9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9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59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894" name="Google Shape;8894;p59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9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9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7" name="Google Shape;8897;p59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8" name="Google Shape;8898;p59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9" name="Google Shape;8899;p59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900" name="Google Shape;8900;p59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9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9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9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9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9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9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9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908" name="Google Shape;8908;p59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9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9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9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59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913" name="Google Shape;8913;p59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9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9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9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59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918" name="Google Shape;8918;p59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9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9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9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2" name="Google Shape;8922;p59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3" name="Google Shape;8923;p59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924" name="Google Shape;8924;p59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9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9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9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9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9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59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931" name="Google Shape;8931;p59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9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9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59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935" name="Google Shape;8935;p59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9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59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938" name="Google Shape;8938;p59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9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9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9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9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59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944" name="Google Shape;8944;p59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9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9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9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9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9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9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9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9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9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9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9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6" name="Google Shape;8956;p59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7" name="Google Shape;8957;p59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958" name="Google Shape;8958;p59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9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9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59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962" name="Google Shape;8962;p59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9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9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9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9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9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59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969" name="Google Shape;8969;p59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9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9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9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59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974" name="Google Shape;8974;p59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9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9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9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59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979" name="Google Shape;8979;p59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9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59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982" name="Google Shape;8982;p59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9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9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9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59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987" name="Google Shape;8987;p59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9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9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59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991" name="Google Shape;8991;p59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9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9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59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995" name="Google Shape;8995;p59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9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9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9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59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000" name="Google Shape;9000;p59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9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9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59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004" name="Google Shape;9004;p59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9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9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59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008" name="Google Shape;9008;p59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9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59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011" name="Google Shape;9011;p59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9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9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9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9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59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017" name="Google Shape;9017;p59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9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59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020" name="Google Shape;9020;p59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9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9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9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59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025" name="Google Shape;9025;p59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9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9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9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9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9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9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9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9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59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035" name="Google Shape;9035;p59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9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59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038" name="Google Shape;9038;p59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9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9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59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042" name="Google Shape;9042;p59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9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9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9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59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047" name="Google Shape;9047;p59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9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59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050" name="Google Shape;9050;p59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9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9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59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054" name="Google Shape;9054;p59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9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9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9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59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059" name="Google Shape;9059;p59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9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59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062" name="Google Shape;9062;p59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9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9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9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59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067" name="Google Shape;9067;p59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9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59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070" name="Google Shape;9070;p59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9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9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9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9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9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9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59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078" name="Google Shape;9078;p59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9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9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9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9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59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084" name="Google Shape;9084;p59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9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59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087" name="Google Shape;9087;p59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9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9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9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9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9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9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9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9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59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097" name="Google Shape;9097;p59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9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9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59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101" name="Google Shape;9101;p59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9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9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104" name="Google Shape;9104;p59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105" name="Google Shape;9105;p59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9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9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9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9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59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111" name="Google Shape;9111;p59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9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9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59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115" name="Google Shape;9115;p59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9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9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9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59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120" name="Google Shape;9120;p59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9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59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123" name="Google Shape;9123;p59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9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9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9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9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9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9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59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131" name="Google Shape;9131;p59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9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9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59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135" name="Google Shape;9135;p59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9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9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9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9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9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9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59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143" name="Google Shape;9143;p59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9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9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9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9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59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149" name="Google Shape;9149;p59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9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59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152" name="Google Shape;9152;p59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9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59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155" name="Google Shape;9155;p59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9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9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59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159" name="Google Shape;9159;p59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9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9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9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9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59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165" name="Google Shape;9165;p59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9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9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59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169" name="Google Shape;9169;p59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9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9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9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59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174" name="Google Shape;9174;p59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9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9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9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9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9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59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181" name="Google Shape;9181;p5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59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184" name="Google Shape;9184;p59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9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89" name="Shape 9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0" name="Google Shape;9190;p60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191" name="Google Shape;9191;p60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192" name="Google Shape;9192;p60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0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0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0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60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197" name="Google Shape;9197;p60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0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0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0" name="Google Shape;9200;p60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1" name="Google Shape;9201;p60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202" name="Google Shape;9202;p6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4" name="Google Shape;9204;p60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205" name="Google Shape;9205;p60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0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7" name="Google Shape;9207;p60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8" name="Google Shape;9208;p60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209" name="Google Shape;9209;p60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0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0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2" name="Google Shape;9212;p60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3" name="Google Shape;9213;p60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4" name="Google Shape;9214;p60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5" name="Google Shape;9215;p60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6" name="Google Shape;9216;p60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217" name="Google Shape;9217;p60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0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0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0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1" name="Google Shape;9221;p60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222" name="Google Shape;9222;p60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0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60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225" name="Google Shape;9225;p60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0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0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60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229" name="Google Shape;9229;p60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0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1" name="Google Shape;9231;p60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2" name="Google Shape;9232;p60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233" name="Google Shape;9233;p60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0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0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0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0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8" name="Google Shape;9238;p60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9" name="Google Shape;9239;p60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0" name="Google Shape;9240;p60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241" name="Google Shape;9241;p60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0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0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0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60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246" name="Google Shape;9246;p60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0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8" name="Google Shape;9248;p60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9" name="Google Shape;9249;p60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250" name="Google Shape;9250;p60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0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0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0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4" name="Google Shape;9254;p60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5" name="Google Shape;9255;p60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6" name="Google Shape;9256;p60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7" name="Google Shape;9257;p60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258" name="Google Shape;9258;p60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0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0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261" name="Google Shape;9261;p60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0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0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4" name="Google Shape;9264;p60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5" name="Google Shape;9265;p60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266" name="Google Shape;9266;p60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0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0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0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0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60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272" name="Google Shape;9272;p60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0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0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0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60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277" name="Google Shape;9277;p60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0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9" name="Google Shape;9279;p60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0" name="Google Shape;9280;p60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281" name="Google Shape;9281;p60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0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0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60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285" name="Google Shape;9285;p60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0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7" name="Google Shape;9287;p60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8" name="Google Shape;9288;p60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289" name="Google Shape;9289;p60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0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0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0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0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0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0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0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7" name="Google Shape;9297;p60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8" name="Google Shape;9298;p60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299" name="Google Shape;9299;p60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0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60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302" name="Google Shape;9302;p60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0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0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0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60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307" name="Google Shape;9307;p60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0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0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0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60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312" name="Google Shape;9312;p60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0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60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315" name="Google Shape;9315;p6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60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320" name="Google Shape;9320;p60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0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0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0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60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325" name="Google Shape;9325;p60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0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0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0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0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0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0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0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0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0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0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0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0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0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0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0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60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342" name="Google Shape;9342;p60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0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0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5" name="Google Shape;9345;p60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6" name="Google Shape;9346;p60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347" name="Google Shape;9347;p60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0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0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0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0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60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353" name="Google Shape;9353;p60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0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5" name="Google Shape;9355;p60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6" name="Google Shape;9356;p60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357" name="Google Shape;9357;p60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0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0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60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361" name="Google Shape;9361;p60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0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0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0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0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60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367" name="Google Shape;9367;p60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0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0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0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0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0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0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4" name="Google Shape;9374;p60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375" name="Google Shape;9375;p60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0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0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60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379" name="Google Shape;9379;p60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0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0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60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383" name="Google Shape;9383;p60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0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0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0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7" name="Google Shape;9387;p60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388" name="Google Shape;9388;p60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0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0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0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0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60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394" name="Google Shape;9394;p60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0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60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397" name="Google Shape;9397;p60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0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0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0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0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0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0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60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405" name="Google Shape;9405;p60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0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0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0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0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0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0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60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413" name="Google Shape;9413;p60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0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0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0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0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8" name="Google Shape;9418;p60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419" name="Google Shape;9419;p60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0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0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0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0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0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60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426" name="Google Shape;9426;p60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0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0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0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60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431" name="Google Shape;9431;p60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0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0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0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0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0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0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0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60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440" name="Google Shape;9440;p60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0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0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0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0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5" name="Google Shape;9445;p60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446" name="Google Shape;9446;p60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0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0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0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0" name="Google Shape;9450;p60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451" name="Google Shape;9451;p60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0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0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0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0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60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457" name="Google Shape;9457;p60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0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0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0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0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0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0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0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0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0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0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0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60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470" name="Google Shape;9470;p60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0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0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0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0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0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60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477" name="Google Shape;9477;p60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0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0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0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0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0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0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60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485" name="Google Shape;9485;p60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0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0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8" name="Google Shape;9488;p60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9" name="Google Shape;9489;p60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490" name="Google Shape;9490;p60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0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0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0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4" name="Google Shape;9494;p60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495" name="Google Shape;9495;p60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0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0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0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0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0" name="Google Shape;9500;p60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1" name="Google Shape;9501;p60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502" name="Google Shape;9502;p60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0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0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60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506" name="Google Shape;9506;p60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0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0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0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0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0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60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513" name="Google Shape;9513;p60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0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0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0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0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0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0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60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521" name="Google Shape;9521;p60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0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0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4" name="Google Shape;9524;p60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525" name="Google Shape;9525;p60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0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0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0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60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532" name="Google Shape;9532;p60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0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0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5" name="Google Shape;9535;p60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536" name="Google Shape;9536;p60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0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0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9" name="Google Shape;9539;p60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540" name="Google Shape;9540;p60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0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0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3" name="Google Shape;9543;p60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544" name="Google Shape;9544;p60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0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0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0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0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0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0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0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60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553" name="Google Shape;9553;p60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0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0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0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0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0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0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0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1" name="Google Shape;9561;p60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562" name="Google Shape;9562;p60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0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0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60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566" name="Google Shape;9566;p60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0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0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0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0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0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0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0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4" name="Google Shape;9574;p60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575" name="Google Shape;9575;p60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0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0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0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0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0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0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0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60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584" name="Google Shape;9584;p60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0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0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0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60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589" name="Google Shape;9589;p60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0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0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0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0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0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0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60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597" name="Google Shape;9597;p60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0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0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0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0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0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60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604" name="Google Shape;9604;p60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0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0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0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0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9" name="Google Shape;9609;p60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610" name="Google Shape;9610;p60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0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0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60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614" name="Google Shape;9614;p60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0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0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0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0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0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0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1" name="Google Shape;9621;p60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622" name="Google Shape;9622;p60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0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0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60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626" name="Google Shape;9626;p60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0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0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0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0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60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632" name="Google Shape;9632;p60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0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0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0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60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637" name="Google Shape;9637;p60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0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0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0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0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2" name="Google Shape;9642;p60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643" name="Google Shape;9643;p60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0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0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0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0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0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0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0" name="Google Shape;9650;p60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651" name="Google Shape;9651;p60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0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0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0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0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0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60" name="Shape 9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61" name="Google Shape;9661;p6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The Coffee Shop Brand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